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58" r:id="rId6"/>
    <p:sldId id="259" r:id="rId7"/>
    <p:sldId id="260" r:id="rId8"/>
    <p:sldId id="261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">
          <p15:clr>
            <a:srgbClr val="A4A3A4"/>
          </p15:clr>
        </p15:guide>
        <p15:guide id="2" pos="3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31" autoAdjust="0"/>
  </p:normalViewPr>
  <p:slideViewPr>
    <p:cSldViewPr snapToGrid="0" showGuides="1">
      <p:cViewPr varScale="1">
        <p:scale>
          <a:sx n="83" d="100"/>
          <a:sy n="83" d="100"/>
        </p:scale>
        <p:origin x="936" y="42"/>
      </p:cViewPr>
      <p:guideLst>
        <p:guide orient="horz" pos="230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2EF0-C598-4835-B450-0B7EAD021B1C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68201-0DF6-4A60-8834-E1C412BA27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inference (or prediction) stage of deep learning is known to happen on edge devices without cloud offloading.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68201-0DF6-4A60-8834-E1C412BA27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its tremendous demand of massive training data and computing resources.</a:t>
            </a:r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Fueled by the increasingly powerful on-chip processors, the inference (or prediction) stage of deep learning is known to happen on edge devices without cloud offloading, making a case for low delay and data privacy protection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68201-0DF6-4A60-8834-E1C412BA273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training one batch of mobilenet-v2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031-AD9E-4D0F-A445-C6CAA31EE9A3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D7-96C5-4D34-BFAD-7B668B00F5F5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DAC3-102A-42E0-967E-A2167F040D5B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6BA0-1F95-40E8-90EC-80436F21C229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9D7E-1117-4819-BB5B-7194DAF5E1A6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782-DD54-4001-A75E-E221F76DEE66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C1C-6465-40AD-BF28-1E0BE9E98706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763-CDC5-498F-B135-519FBCE6C21E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F26-2BCD-4FA6-8E2F-059A3E7F1286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6EB3-6773-479F-96DB-03F986BAF4D1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E747-E8FB-4FF0-BD96-5168130480C4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2428-4B05-415A-BD13-05F8C280FEB1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2BDF-25F3-4D88-937A-698652DD5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413" y="1376516"/>
            <a:ext cx="11361174" cy="1189550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Towards Ubiquitous Learning: </a:t>
            </a:r>
            <a:b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A First Measurement of On-Device Training Performance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" y="2793365"/>
            <a:ext cx="12191365" cy="28321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altLang="zh-CN" sz="2000" dirty="0">
                <a:solidFill>
                  <a:schemeClr val="accent2"/>
                </a:solidFill>
                <a:cs typeface="+mn-ea"/>
                <a:sym typeface="+mn-lt"/>
              </a:rPr>
              <a:t>Dongqi Cai</a:t>
            </a:r>
            <a:r>
              <a:rPr lang="en-US" altLang="zh-CN" sz="2000" baseline="30000" dirty="0">
                <a:solidFill>
                  <a:schemeClr val="accent2"/>
                </a:solidFill>
                <a:cs typeface="+mn-ea"/>
                <a:sym typeface="+mn-lt"/>
              </a:rPr>
              <a:t>1</a:t>
            </a:r>
            <a:r>
              <a:rPr lang="en-US" altLang="zh-CN" sz="2000" dirty="0">
                <a:cs typeface="+mn-ea"/>
                <a:sym typeface="+mn-lt"/>
              </a:rPr>
              <a:t>, </a:t>
            </a:r>
            <a:r>
              <a:rPr lang="en-US" altLang="zh-CN" sz="2000" dirty="0" err="1">
                <a:cs typeface="+mn-ea"/>
                <a:sym typeface="+mn-lt"/>
              </a:rPr>
              <a:t>Qipeng</a:t>
            </a:r>
            <a:r>
              <a:rPr lang="en-US" altLang="zh-CN" sz="2000" dirty="0">
                <a:cs typeface="+mn-ea"/>
                <a:sym typeface="+mn-lt"/>
              </a:rPr>
              <a:t> Wang</a:t>
            </a:r>
            <a:r>
              <a:rPr lang="en-US" altLang="zh-CN" sz="2000" baseline="30000" dirty="0">
                <a:cs typeface="+mn-ea"/>
                <a:sym typeface="+mn-lt"/>
              </a:rPr>
              <a:t>2</a:t>
            </a:r>
            <a:r>
              <a:rPr lang="en-US" altLang="zh-CN" sz="2000" dirty="0">
                <a:cs typeface="+mn-ea"/>
                <a:sym typeface="+mn-lt"/>
              </a:rPr>
              <a:t>, </a:t>
            </a:r>
            <a:r>
              <a:rPr lang="en-US" altLang="zh-CN" sz="2000" dirty="0" err="1">
                <a:cs typeface="+mn-ea"/>
                <a:sym typeface="+mn-lt"/>
              </a:rPr>
              <a:t>Yuanqiang</a:t>
            </a:r>
            <a:r>
              <a:rPr lang="en-US" altLang="zh-CN" sz="2000" dirty="0">
                <a:cs typeface="+mn-ea"/>
                <a:sym typeface="+mn-lt"/>
              </a:rPr>
              <a:t> Liu</a:t>
            </a:r>
            <a:r>
              <a:rPr lang="en-US" altLang="zh-CN" sz="2000" baseline="30000" dirty="0">
                <a:cs typeface="+mn-ea"/>
                <a:sym typeface="+mn-lt"/>
              </a:rPr>
              <a:t>2</a:t>
            </a:r>
            <a:r>
              <a:rPr lang="en-US" altLang="zh-CN" sz="2000" dirty="0">
                <a:cs typeface="+mn-ea"/>
                <a:sym typeface="+mn-lt"/>
              </a:rPr>
              <a:t>, </a:t>
            </a:r>
            <a:r>
              <a:rPr lang="en-US" altLang="zh-CN" sz="2000" dirty="0" err="1">
                <a:cs typeface="+mn-ea"/>
                <a:sym typeface="+mn-lt"/>
              </a:rPr>
              <a:t>Yunxin</a:t>
            </a:r>
            <a:r>
              <a:rPr lang="en-US" altLang="zh-CN" sz="2000" dirty="0">
                <a:cs typeface="+mn-ea"/>
                <a:sym typeface="+mn-lt"/>
              </a:rPr>
              <a:t> Liu</a:t>
            </a:r>
            <a:r>
              <a:rPr lang="en-US" altLang="zh-CN" sz="2000" baseline="30000" dirty="0">
                <a:cs typeface="+mn-ea"/>
                <a:sym typeface="+mn-lt"/>
              </a:rPr>
              <a:t>3, 4,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2000" dirty="0" err="1">
                <a:cs typeface="+mn-ea"/>
                <a:sym typeface="+mn-lt"/>
              </a:rPr>
              <a:t>Shangguang</a:t>
            </a:r>
            <a:r>
              <a:rPr lang="en-US" altLang="zh-CN" sz="2000" dirty="0">
                <a:cs typeface="+mn-ea"/>
                <a:sym typeface="+mn-lt"/>
              </a:rPr>
              <a:t> Wang</a:t>
            </a:r>
            <a:r>
              <a:rPr lang="en-US" altLang="zh-CN" sz="2000" baseline="30000" dirty="0">
                <a:cs typeface="+mn-ea"/>
                <a:sym typeface="+mn-lt"/>
              </a:rPr>
              <a:t>1, 5 </a:t>
            </a:r>
            <a:r>
              <a:rPr lang="en-US" altLang="zh-CN" sz="2000" dirty="0">
                <a:cs typeface="+mn-ea"/>
                <a:sym typeface="+mn-lt"/>
              </a:rPr>
              <a:t>and </a:t>
            </a:r>
            <a:r>
              <a:rPr lang="en-US" altLang="zh-CN" sz="2000" dirty="0" err="1">
                <a:cs typeface="+mn-ea"/>
                <a:sym typeface="+mn-lt"/>
              </a:rPr>
              <a:t>Mengwei</a:t>
            </a:r>
            <a:r>
              <a:rPr lang="en-US" altLang="zh-CN" sz="2000" dirty="0">
                <a:cs typeface="+mn-ea"/>
                <a:sym typeface="+mn-lt"/>
              </a:rPr>
              <a:t> Xu</a:t>
            </a:r>
            <a:r>
              <a:rPr lang="en-US" altLang="zh-CN" sz="2000" baseline="30000" dirty="0">
                <a:cs typeface="+mn-ea"/>
                <a:sym typeface="+mn-lt"/>
              </a:rPr>
              <a:t>1</a:t>
            </a:r>
          </a:p>
          <a:p>
            <a:endParaRPr lang="en-US" altLang="zh-CN" baseline="50000" dirty="0">
              <a:solidFill>
                <a:schemeClr val="accent2"/>
              </a:solidFill>
              <a:cs typeface="+mn-ea"/>
              <a:sym typeface="+mn-lt"/>
            </a:endParaRPr>
          </a:p>
          <a:p>
            <a:r>
              <a:rPr lang="en-US" altLang="zh-CN" baseline="50000" dirty="0">
                <a:solidFill>
                  <a:schemeClr val="accent2"/>
                </a:solidFill>
                <a:cs typeface="+mn-ea"/>
                <a:sym typeface="+mn-lt"/>
              </a:rPr>
              <a:t>1 </a:t>
            </a:r>
            <a:r>
              <a:rPr lang="en-US" altLang="zh-CN" baseline="30000" dirty="0">
                <a:solidFill>
                  <a:schemeClr val="accent2"/>
                </a:solidFill>
                <a:cs typeface="+mn-ea"/>
                <a:sym typeface="+mn-lt"/>
              </a:rPr>
              <a:t>Beijing University of Posts and Telecommunications </a:t>
            </a:r>
          </a:p>
          <a:p>
            <a:r>
              <a:rPr lang="en-US" altLang="zh-CN" baseline="50000" dirty="0">
                <a:cs typeface="+mn-ea"/>
                <a:sym typeface="+mn-lt"/>
              </a:rPr>
              <a:t> 2 </a:t>
            </a:r>
            <a:r>
              <a:rPr lang="en-US" altLang="zh-CN" baseline="30000" dirty="0">
                <a:cs typeface="+mn-ea"/>
                <a:sym typeface="+mn-lt"/>
              </a:rPr>
              <a:t>Peking University </a:t>
            </a:r>
          </a:p>
          <a:p>
            <a:r>
              <a:rPr lang="en-US" altLang="zh-CN" baseline="50000" dirty="0">
                <a:cs typeface="+mn-ea"/>
                <a:sym typeface="+mn-lt"/>
              </a:rPr>
              <a:t>3 </a:t>
            </a:r>
            <a:r>
              <a:rPr lang="en-US" altLang="zh-CN" baseline="30000" dirty="0">
                <a:cs typeface="+mn-ea"/>
                <a:sym typeface="+mn-lt"/>
              </a:rPr>
              <a:t>Institute for AI Industry Research (AIR) </a:t>
            </a:r>
          </a:p>
          <a:p>
            <a:r>
              <a:rPr lang="en-US" altLang="zh-CN" baseline="50000" dirty="0">
                <a:cs typeface="+mn-ea"/>
                <a:sym typeface="+mn-lt"/>
              </a:rPr>
              <a:t>4 </a:t>
            </a:r>
            <a:r>
              <a:rPr lang="en-US" altLang="zh-CN" baseline="30000" dirty="0">
                <a:cs typeface="+mn-ea"/>
                <a:sym typeface="+mn-lt"/>
              </a:rPr>
              <a:t>Tsinghua University </a:t>
            </a:r>
          </a:p>
          <a:p>
            <a:r>
              <a:rPr lang="en-US" altLang="zh-CN" baseline="50000" dirty="0">
                <a:cs typeface="+mn-ea"/>
                <a:sym typeface="+mn-lt"/>
              </a:rPr>
              <a:t>5 </a:t>
            </a:r>
            <a:r>
              <a:rPr lang="en-US" altLang="zh-CN" baseline="30000" dirty="0">
                <a:cs typeface="+mn-ea"/>
                <a:sym typeface="+mn-lt"/>
              </a:rPr>
              <a:t>Shenzhen Research Institute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8" name="组合 67"/>
          <p:cNvGrpSpPr>
            <a:grpSpLocks noChangeAspect="1"/>
          </p:cNvGrpSpPr>
          <p:nvPr/>
        </p:nvGrpSpPr>
        <p:grpSpPr>
          <a:xfrm>
            <a:off x="706927" y="5627053"/>
            <a:ext cx="3338616" cy="829356"/>
            <a:chOff x="863283" y="2428240"/>
            <a:chExt cx="10277316" cy="2553019"/>
          </a:xfrm>
        </p:grpSpPr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3885013" y="4309954"/>
              <a:ext cx="121899" cy="159671"/>
            </a:xfrm>
            <a:custGeom>
              <a:avLst/>
              <a:gdLst>
                <a:gd name="T0" fmla="*/ 0 w 20"/>
                <a:gd name="T1" fmla="*/ 26 h 26"/>
                <a:gd name="T2" fmla="*/ 0 w 20"/>
                <a:gd name="T3" fmla="*/ 0 h 26"/>
                <a:gd name="T4" fmla="*/ 10 w 20"/>
                <a:gd name="T5" fmla="*/ 0 h 26"/>
                <a:gd name="T6" fmla="*/ 15 w 20"/>
                <a:gd name="T7" fmla="*/ 1 h 26"/>
                <a:gd name="T8" fmla="*/ 18 w 20"/>
                <a:gd name="T9" fmla="*/ 3 h 26"/>
                <a:gd name="T10" fmla="*/ 19 w 20"/>
                <a:gd name="T11" fmla="*/ 7 h 26"/>
                <a:gd name="T12" fmla="*/ 18 w 20"/>
                <a:gd name="T13" fmla="*/ 10 h 26"/>
                <a:gd name="T14" fmla="*/ 15 w 20"/>
                <a:gd name="T15" fmla="*/ 12 h 26"/>
                <a:gd name="T16" fmla="*/ 19 w 20"/>
                <a:gd name="T17" fmla="*/ 15 h 26"/>
                <a:gd name="T18" fmla="*/ 20 w 20"/>
                <a:gd name="T19" fmla="*/ 19 h 26"/>
                <a:gd name="T20" fmla="*/ 19 w 20"/>
                <a:gd name="T21" fmla="*/ 22 h 26"/>
                <a:gd name="T22" fmla="*/ 17 w 20"/>
                <a:gd name="T23" fmla="*/ 25 h 26"/>
                <a:gd name="T24" fmla="*/ 14 w 20"/>
                <a:gd name="T25" fmla="*/ 26 h 26"/>
                <a:gd name="T26" fmla="*/ 10 w 20"/>
                <a:gd name="T27" fmla="*/ 26 h 26"/>
                <a:gd name="T28" fmla="*/ 0 w 20"/>
                <a:gd name="T29" fmla="*/ 26 h 26"/>
                <a:gd name="T30" fmla="*/ 3 w 20"/>
                <a:gd name="T31" fmla="*/ 11 h 26"/>
                <a:gd name="T32" fmla="*/ 9 w 20"/>
                <a:gd name="T33" fmla="*/ 11 h 26"/>
                <a:gd name="T34" fmla="*/ 13 w 20"/>
                <a:gd name="T35" fmla="*/ 11 h 26"/>
                <a:gd name="T36" fmla="*/ 15 w 20"/>
                <a:gd name="T37" fmla="*/ 9 h 26"/>
                <a:gd name="T38" fmla="*/ 15 w 20"/>
                <a:gd name="T39" fmla="*/ 7 h 26"/>
                <a:gd name="T40" fmla="*/ 15 w 20"/>
                <a:gd name="T41" fmla="*/ 5 h 26"/>
                <a:gd name="T42" fmla="*/ 13 w 20"/>
                <a:gd name="T43" fmla="*/ 3 h 26"/>
                <a:gd name="T44" fmla="*/ 9 w 20"/>
                <a:gd name="T45" fmla="*/ 3 h 26"/>
                <a:gd name="T46" fmla="*/ 3 w 20"/>
                <a:gd name="T47" fmla="*/ 3 h 26"/>
                <a:gd name="T48" fmla="*/ 3 w 20"/>
                <a:gd name="T49" fmla="*/ 11 h 26"/>
                <a:gd name="T50" fmla="*/ 3 w 20"/>
                <a:gd name="T51" fmla="*/ 23 h 26"/>
                <a:gd name="T52" fmla="*/ 10 w 20"/>
                <a:gd name="T53" fmla="*/ 23 h 26"/>
                <a:gd name="T54" fmla="*/ 12 w 20"/>
                <a:gd name="T55" fmla="*/ 23 h 26"/>
                <a:gd name="T56" fmla="*/ 15 w 20"/>
                <a:gd name="T57" fmla="*/ 22 h 26"/>
                <a:gd name="T58" fmla="*/ 16 w 20"/>
                <a:gd name="T59" fmla="*/ 21 h 26"/>
                <a:gd name="T60" fmla="*/ 16 w 20"/>
                <a:gd name="T61" fmla="*/ 19 h 26"/>
                <a:gd name="T62" fmla="*/ 16 w 20"/>
                <a:gd name="T63" fmla="*/ 16 h 26"/>
                <a:gd name="T64" fmla="*/ 13 w 20"/>
                <a:gd name="T65" fmla="*/ 15 h 26"/>
                <a:gd name="T66" fmla="*/ 10 w 20"/>
                <a:gd name="T67" fmla="*/ 14 h 26"/>
                <a:gd name="T68" fmla="*/ 3 w 20"/>
                <a:gd name="T69" fmla="*/ 14 h 26"/>
                <a:gd name="T70" fmla="*/ 3 w 20"/>
                <a:gd name="T7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" h="26">
                  <a:moveTo>
                    <a:pt x="0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1"/>
                    <a:pt x="17" y="2"/>
                    <a:pt x="18" y="3"/>
                  </a:cubicBezTo>
                  <a:cubicBezTo>
                    <a:pt x="18" y="4"/>
                    <a:pt x="19" y="5"/>
                    <a:pt x="19" y="7"/>
                  </a:cubicBezTo>
                  <a:cubicBezTo>
                    <a:pt x="19" y="8"/>
                    <a:pt x="18" y="9"/>
                    <a:pt x="18" y="10"/>
                  </a:cubicBezTo>
                  <a:cubicBezTo>
                    <a:pt x="17" y="11"/>
                    <a:pt x="16" y="12"/>
                    <a:pt x="15" y="12"/>
                  </a:cubicBezTo>
                  <a:cubicBezTo>
                    <a:pt x="17" y="13"/>
                    <a:pt x="18" y="13"/>
                    <a:pt x="19" y="15"/>
                  </a:cubicBezTo>
                  <a:cubicBezTo>
                    <a:pt x="20" y="16"/>
                    <a:pt x="20" y="17"/>
                    <a:pt x="20" y="19"/>
                  </a:cubicBezTo>
                  <a:cubicBezTo>
                    <a:pt x="20" y="20"/>
                    <a:pt x="20" y="21"/>
                    <a:pt x="19" y="22"/>
                  </a:cubicBezTo>
                  <a:cubicBezTo>
                    <a:pt x="19" y="23"/>
                    <a:pt x="18" y="24"/>
                    <a:pt x="17" y="25"/>
                  </a:cubicBezTo>
                  <a:cubicBezTo>
                    <a:pt x="17" y="25"/>
                    <a:pt x="16" y="26"/>
                    <a:pt x="14" y="26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  <a:moveTo>
                    <a:pt x="3" y="1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5" y="9"/>
                  </a:cubicBezTo>
                  <a:cubicBezTo>
                    <a:pt x="15" y="9"/>
                    <a:pt x="15" y="8"/>
                    <a:pt x="15" y="7"/>
                  </a:cubicBezTo>
                  <a:cubicBezTo>
                    <a:pt x="15" y="6"/>
                    <a:pt x="15" y="5"/>
                    <a:pt x="15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3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4" y="23"/>
                    <a:pt x="15" y="22"/>
                  </a:cubicBezTo>
                  <a:cubicBezTo>
                    <a:pt x="15" y="22"/>
                    <a:pt x="15" y="22"/>
                    <a:pt x="16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8"/>
                    <a:pt x="16" y="17"/>
                    <a:pt x="16" y="16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4049835" y="4309954"/>
              <a:ext cx="120182" cy="159671"/>
            </a:xfrm>
            <a:custGeom>
              <a:avLst/>
              <a:gdLst>
                <a:gd name="T0" fmla="*/ 0 w 70"/>
                <a:gd name="T1" fmla="*/ 93 h 93"/>
                <a:gd name="T2" fmla="*/ 0 w 70"/>
                <a:gd name="T3" fmla="*/ 0 h 93"/>
                <a:gd name="T4" fmla="*/ 67 w 70"/>
                <a:gd name="T5" fmla="*/ 0 h 93"/>
                <a:gd name="T6" fmla="*/ 67 w 70"/>
                <a:gd name="T7" fmla="*/ 11 h 93"/>
                <a:gd name="T8" fmla="*/ 14 w 70"/>
                <a:gd name="T9" fmla="*/ 11 h 93"/>
                <a:gd name="T10" fmla="*/ 14 w 70"/>
                <a:gd name="T11" fmla="*/ 39 h 93"/>
                <a:gd name="T12" fmla="*/ 63 w 70"/>
                <a:gd name="T13" fmla="*/ 39 h 93"/>
                <a:gd name="T14" fmla="*/ 63 w 70"/>
                <a:gd name="T15" fmla="*/ 50 h 93"/>
                <a:gd name="T16" fmla="*/ 14 w 70"/>
                <a:gd name="T17" fmla="*/ 50 h 93"/>
                <a:gd name="T18" fmla="*/ 14 w 70"/>
                <a:gd name="T19" fmla="*/ 82 h 93"/>
                <a:gd name="T20" fmla="*/ 70 w 70"/>
                <a:gd name="T21" fmla="*/ 82 h 93"/>
                <a:gd name="T22" fmla="*/ 70 w 70"/>
                <a:gd name="T23" fmla="*/ 93 h 93"/>
                <a:gd name="T24" fmla="*/ 0 w 70"/>
                <a:gd name="T2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93">
                  <a:moveTo>
                    <a:pt x="0" y="93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11"/>
                  </a:lnTo>
                  <a:lnTo>
                    <a:pt x="14" y="11"/>
                  </a:lnTo>
                  <a:lnTo>
                    <a:pt x="14" y="39"/>
                  </a:lnTo>
                  <a:lnTo>
                    <a:pt x="63" y="39"/>
                  </a:lnTo>
                  <a:lnTo>
                    <a:pt x="63" y="50"/>
                  </a:lnTo>
                  <a:lnTo>
                    <a:pt x="14" y="50"/>
                  </a:lnTo>
                  <a:lnTo>
                    <a:pt x="14" y="82"/>
                  </a:lnTo>
                  <a:lnTo>
                    <a:pt x="70" y="82"/>
                  </a:lnTo>
                  <a:lnTo>
                    <a:pt x="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4212939" y="4309954"/>
              <a:ext cx="24036" cy="159671"/>
            </a:xfrm>
            <a:prstGeom prst="rect">
              <a:avLst/>
            </a:pr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0"/>
            <p:cNvSpPr/>
            <p:nvPr/>
          </p:nvSpPr>
          <p:spPr bwMode="auto">
            <a:xfrm>
              <a:off x="4273031" y="4309954"/>
              <a:ext cx="90995" cy="164822"/>
            </a:xfrm>
            <a:custGeom>
              <a:avLst/>
              <a:gdLst>
                <a:gd name="T0" fmla="*/ 0 w 15"/>
                <a:gd name="T1" fmla="*/ 19 h 27"/>
                <a:gd name="T2" fmla="*/ 4 w 15"/>
                <a:gd name="T3" fmla="*/ 18 h 27"/>
                <a:gd name="T4" fmla="*/ 5 w 15"/>
                <a:gd name="T5" fmla="*/ 23 h 27"/>
                <a:gd name="T6" fmla="*/ 8 w 15"/>
                <a:gd name="T7" fmla="*/ 24 h 27"/>
                <a:gd name="T8" fmla="*/ 10 w 15"/>
                <a:gd name="T9" fmla="*/ 23 h 27"/>
                <a:gd name="T10" fmla="*/ 11 w 15"/>
                <a:gd name="T11" fmla="*/ 21 h 27"/>
                <a:gd name="T12" fmla="*/ 12 w 15"/>
                <a:gd name="T13" fmla="*/ 18 h 27"/>
                <a:gd name="T14" fmla="*/ 12 w 15"/>
                <a:gd name="T15" fmla="*/ 0 h 27"/>
                <a:gd name="T16" fmla="*/ 15 w 15"/>
                <a:gd name="T17" fmla="*/ 0 h 27"/>
                <a:gd name="T18" fmla="*/ 15 w 15"/>
                <a:gd name="T19" fmla="*/ 18 h 27"/>
                <a:gd name="T20" fmla="*/ 14 w 15"/>
                <a:gd name="T21" fmla="*/ 23 h 27"/>
                <a:gd name="T22" fmla="*/ 12 w 15"/>
                <a:gd name="T23" fmla="*/ 26 h 27"/>
                <a:gd name="T24" fmla="*/ 8 w 15"/>
                <a:gd name="T25" fmla="*/ 27 h 27"/>
                <a:gd name="T26" fmla="*/ 2 w 15"/>
                <a:gd name="T27" fmla="*/ 25 h 27"/>
                <a:gd name="T28" fmla="*/ 0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0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20"/>
                    <a:pt x="4" y="22"/>
                    <a:pt x="5" y="23"/>
                  </a:cubicBezTo>
                  <a:cubicBezTo>
                    <a:pt x="6" y="23"/>
                    <a:pt x="6" y="24"/>
                    <a:pt x="8" y="24"/>
                  </a:cubicBezTo>
                  <a:cubicBezTo>
                    <a:pt x="9" y="24"/>
                    <a:pt x="9" y="23"/>
                    <a:pt x="10" y="23"/>
                  </a:cubicBezTo>
                  <a:cubicBezTo>
                    <a:pt x="11" y="23"/>
                    <a:pt x="11" y="22"/>
                    <a:pt x="11" y="21"/>
                  </a:cubicBezTo>
                  <a:cubicBezTo>
                    <a:pt x="12" y="21"/>
                    <a:pt x="12" y="20"/>
                    <a:pt x="12" y="1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20"/>
                    <a:pt x="15" y="22"/>
                    <a:pt x="14" y="23"/>
                  </a:cubicBezTo>
                  <a:cubicBezTo>
                    <a:pt x="14" y="24"/>
                    <a:pt x="13" y="25"/>
                    <a:pt x="12" y="26"/>
                  </a:cubicBezTo>
                  <a:cubicBezTo>
                    <a:pt x="11" y="27"/>
                    <a:pt x="9" y="27"/>
                    <a:pt x="8" y="27"/>
                  </a:cubicBezTo>
                  <a:cubicBezTo>
                    <a:pt x="5" y="27"/>
                    <a:pt x="4" y="26"/>
                    <a:pt x="2" y="25"/>
                  </a:cubicBezTo>
                  <a:cubicBezTo>
                    <a:pt x="1" y="23"/>
                    <a:pt x="0" y="21"/>
                    <a:pt x="0" y="19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4418967" y="4309954"/>
              <a:ext cx="17169" cy="159671"/>
            </a:xfrm>
            <a:prstGeom prst="rect">
              <a:avLst/>
            </a:pr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2"/>
            <p:cNvSpPr/>
            <p:nvPr/>
          </p:nvSpPr>
          <p:spPr bwMode="auto">
            <a:xfrm>
              <a:off x="4485925" y="4309954"/>
              <a:ext cx="127050" cy="159671"/>
            </a:xfrm>
            <a:custGeom>
              <a:avLst/>
              <a:gdLst>
                <a:gd name="T0" fmla="*/ 0 w 74"/>
                <a:gd name="T1" fmla="*/ 93 h 93"/>
                <a:gd name="T2" fmla="*/ 0 w 74"/>
                <a:gd name="T3" fmla="*/ 0 h 93"/>
                <a:gd name="T4" fmla="*/ 14 w 74"/>
                <a:gd name="T5" fmla="*/ 0 h 93"/>
                <a:gd name="T6" fmla="*/ 63 w 74"/>
                <a:gd name="T7" fmla="*/ 75 h 93"/>
                <a:gd name="T8" fmla="*/ 63 w 74"/>
                <a:gd name="T9" fmla="*/ 0 h 93"/>
                <a:gd name="T10" fmla="*/ 74 w 74"/>
                <a:gd name="T11" fmla="*/ 0 h 93"/>
                <a:gd name="T12" fmla="*/ 74 w 74"/>
                <a:gd name="T13" fmla="*/ 93 h 93"/>
                <a:gd name="T14" fmla="*/ 63 w 74"/>
                <a:gd name="T15" fmla="*/ 93 h 93"/>
                <a:gd name="T16" fmla="*/ 14 w 74"/>
                <a:gd name="T17" fmla="*/ 18 h 93"/>
                <a:gd name="T18" fmla="*/ 14 w 74"/>
                <a:gd name="T19" fmla="*/ 93 h 93"/>
                <a:gd name="T20" fmla="*/ 0 w 74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93">
                  <a:moveTo>
                    <a:pt x="0" y="93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63" y="75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74" y="93"/>
                  </a:lnTo>
                  <a:lnTo>
                    <a:pt x="63" y="93"/>
                  </a:lnTo>
                  <a:lnTo>
                    <a:pt x="14" y="18"/>
                  </a:lnTo>
                  <a:lnTo>
                    <a:pt x="14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"/>
            <p:cNvSpPr/>
            <p:nvPr/>
          </p:nvSpPr>
          <p:spPr bwMode="auto">
            <a:xfrm>
              <a:off x="4654181" y="4304803"/>
              <a:ext cx="151087" cy="169972"/>
            </a:xfrm>
            <a:custGeom>
              <a:avLst/>
              <a:gdLst>
                <a:gd name="T0" fmla="*/ 14 w 25"/>
                <a:gd name="T1" fmla="*/ 17 h 28"/>
                <a:gd name="T2" fmla="*/ 14 w 25"/>
                <a:gd name="T3" fmla="*/ 14 h 28"/>
                <a:gd name="T4" fmla="*/ 25 w 25"/>
                <a:gd name="T5" fmla="*/ 14 h 28"/>
                <a:gd name="T6" fmla="*/ 25 w 25"/>
                <a:gd name="T7" fmla="*/ 24 h 28"/>
                <a:gd name="T8" fmla="*/ 20 w 25"/>
                <a:gd name="T9" fmla="*/ 27 h 28"/>
                <a:gd name="T10" fmla="*/ 14 w 25"/>
                <a:gd name="T11" fmla="*/ 28 h 28"/>
                <a:gd name="T12" fmla="*/ 7 w 25"/>
                <a:gd name="T13" fmla="*/ 26 h 28"/>
                <a:gd name="T14" fmla="*/ 2 w 25"/>
                <a:gd name="T15" fmla="*/ 21 h 28"/>
                <a:gd name="T16" fmla="*/ 0 w 25"/>
                <a:gd name="T17" fmla="*/ 14 h 28"/>
                <a:gd name="T18" fmla="*/ 2 w 25"/>
                <a:gd name="T19" fmla="*/ 7 h 28"/>
                <a:gd name="T20" fmla="*/ 7 w 25"/>
                <a:gd name="T21" fmla="*/ 2 h 28"/>
                <a:gd name="T22" fmla="*/ 14 w 25"/>
                <a:gd name="T23" fmla="*/ 0 h 28"/>
                <a:gd name="T24" fmla="*/ 19 w 25"/>
                <a:gd name="T25" fmla="*/ 1 h 28"/>
                <a:gd name="T26" fmla="*/ 23 w 25"/>
                <a:gd name="T27" fmla="*/ 4 h 28"/>
                <a:gd name="T28" fmla="*/ 25 w 25"/>
                <a:gd name="T29" fmla="*/ 8 h 28"/>
                <a:gd name="T30" fmla="*/ 22 w 25"/>
                <a:gd name="T31" fmla="*/ 9 h 28"/>
                <a:gd name="T32" fmla="*/ 20 w 25"/>
                <a:gd name="T33" fmla="*/ 6 h 28"/>
                <a:gd name="T34" fmla="*/ 18 w 25"/>
                <a:gd name="T35" fmla="*/ 4 h 28"/>
                <a:gd name="T36" fmla="*/ 14 w 25"/>
                <a:gd name="T37" fmla="*/ 3 h 28"/>
                <a:gd name="T38" fmla="*/ 10 w 25"/>
                <a:gd name="T39" fmla="*/ 4 h 28"/>
                <a:gd name="T40" fmla="*/ 7 w 25"/>
                <a:gd name="T41" fmla="*/ 6 h 28"/>
                <a:gd name="T42" fmla="*/ 5 w 25"/>
                <a:gd name="T43" fmla="*/ 9 h 28"/>
                <a:gd name="T44" fmla="*/ 4 w 25"/>
                <a:gd name="T45" fmla="*/ 14 h 28"/>
                <a:gd name="T46" fmla="*/ 5 w 25"/>
                <a:gd name="T47" fmla="*/ 20 h 28"/>
                <a:gd name="T48" fmla="*/ 9 w 25"/>
                <a:gd name="T49" fmla="*/ 23 h 28"/>
                <a:gd name="T50" fmla="*/ 14 w 25"/>
                <a:gd name="T51" fmla="*/ 25 h 28"/>
                <a:gd name="T52" fmla="*/ 18 w 25"/>
                <a:gd name="T53" fmla="*/ 24 h 28"/>
                <a:gd name="T54" fmla="*/ 22 w 25"/>
                <a:gd name="T55" fmla="*/ 22 h 28"/>
                <a:gd name="T56" fmla="*/ 22 w 25"/>
                <a:gd name="T57" fmla="*/ 17 h 28"/>
                <a:gd name="T58" fmla="*/ 14 w 25"/>
                <a:gd name="T5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28">
                  <a:moveTo>
                    <a:pt x="14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3" y="25"/>
                    <a:pt x="22" y="26"/>
                    <a:pt x="20" y="27"/>
                  </a:cubicBezTo>
                  <a:cubicBezTo>
                    <a:pt x="18" y="27"/>
                    <a:pt x="16" y="28"/>
                    <a:pt x="14" y="28"/>
                  </a:cubicBezTo>
                  <a:cubicBezTo>
                    <a:pt x="12" y="28"/>
                    <a:pt x="9" y="27"/>
                    <a:pt x="7" y="26"/>
                  </a:cubicBezTo>
                  <a:cubicBezTo>
                    <a:pt x="5" y="25"/>
                    <a:pt x="3" y="23"/>
                    <a:pt x="2" y="21"/>
                  </a:cubicBezTo>
                  <a:cubicBezTo>
                    <a:pt x="1" y="19"/>
                    <a:pt x="0" y="17"/>
                    <a:pt x="0" y="14"/>
                  </a:cubicBezTo>
                  <a:cubicBezTo>
                    <a:pt x="0" y="12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19" y="1"/>
                  </a:cubicBezTo>
                  <a:cubicBezTo>
                    <a:pt x="21" y="2"/>
                    <a:pt x="22" y="3"/>
                    <a:pt x="23" y="4"/>
                  </a:cubicBezTo>
                  <a:cubicBezTo>
                    <a:pt x="24" y="5"/>
                    <a:pt x="24" y="6"/>
                    <a:pt x="25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1" y="7"/>
                    <a:pt x="20" y="6"/>
                  </a:cubicBezTo>
                  <a:cubicBezTo>
                    <a:pt x="19" y="5"/>
                    <a:pt x="19" y="4"/>
                    <a:pt x="18" y="4"/>
                  </a:cubicBezTo>
                  <a:cubicBezTo>
                    <a:pt x="16" y="4"/>
                    <a:pt x="15" y="3"/>
                    <a:pt x="14" y="3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6" y="7"/>
                    <a:pt x="6" y="8"/>
                    <a:pt x="5" y="9"/>
                  </a:cubicBezTo>
                  <a:cubicBezTo>
                    <a:pt x="4" y="10"/>
                    <a:pt x="4" y="12"/>
                    <a:pt x="4" y="14"/>
                  </a:cubicBezTo>
                  <a:cubicBezTo>
                    <a:pt x="4" y="16"/>
                    <a:pt x="5" y="18"/>
                    <a:pt x="5" y="20"/>
                  </a:cubicBezTo>
                  <a:cubicBezTo>
                    <a:pt x="6" y="22"/>
                    <a:pt x="7" y="23"/>
                    <a:pt x="9" y="23"/>
                  </a:cubicBezTo>
                  <a:cubicBezTo>
                    <a:pt x="11" y="24"/>
                    <a:pt x="12" y="25"/>
                    <a:pt x="14" y="25"/>
                  </a:cubicBezTo>
                  <a:cubicBezTo>
                    <a:pt x="15" y="25"/>
                    <a:pt x="17" y="24"/>
                    <a:pt x="18" y="24"/>
                  </a:cubicBezTo>
                  <a:cubicBezTo>
                    <a:pt x="20" y="23"/>
                    <a:pt x="21" y="23"/>
                    <a:pt x="22" y="22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14" y="17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"/>
            <p:cNvSpPr/>
            <p:nvPr/>
          </p:nvSpPr>
          <p:spPr bwMode="auto">
            <a:xfrm>
              <a:off x="4903130" y="4309954"/>
              <a:ext cx="127050" cy="164822"/>
            </a:xfrm>
            <a:custGeom>
              <a:avLst/>
              <a:gdLst>
                <a:gd name="T0" fmla="*/ 17 w 21"/>
                <a:gd name="T1" fmla="*/ 0 h 27"/>
                <a:gd name="T2" fmla="*/ 21 w 21"/>
                <a:gd name="T3" fmla="*/ 0 h 27"/>
                <a:gd name="T4" fmla="*/ 21 w 21"/>
                <a:gd name="T5" fmla="*/ 15 h 27"/>
                <a:gd name="T6" fmla="*/ 20 w 21"/>
                <a:gd name="T7" fmla="*/ 22 h 27"/>
                <a:gd name="T8" fmla="*/ 17 w 21"/>
                <a:gd name="T9" fmla="*/ 25 h 27"/>
                <a:gd name="T10" fmla="*/ 10 w 21"/>
                <a:gd name="T11" fmla="*/ 27 h 27"/>
                <a:gd name="T12" fmla="*/ 4 w 21"/>
                <a:gd name="T13" fmla="*/ 26 h 27"/>
                <a:gd name="T14" fmla="*/ 1 w 21"/>
                <a:gd name="T15" fmla="*/ 22 h 27"/>
                <a:gd name="T16" fmla="*/ 0 w 21"/>
                <a:gd name="T17" fmla="*/ 15 h 27"/>
                <a:gd name="T18" fmla="*/ 0 w 21"/>
                <a:gd name="T19" fmla="*/ 0 h 27"/>
                <a:gd name="T20" fmla="*/ 3 w 21"/>
                <a:gd name="T21" fmla="*/ 0 h 27"/>
                <a:gd name="T22" fmla="*/ 3 w 21"/>
                <a:gd name="T23" fmla="*/ 15 h 27"/>
                <a:gd name="T24" fmla="*/ 4 w 21"/>
                <a:gd name="T25" fmla="*/ 20 h 27"/>
                <a:gd name="T26" fmla="*/ 6 w 21"/>
                <a:gd name="T27" fmla="*/ 23 h 27"/>
                <a:gd name="T28" fmla="*/ 10 w 21"/>
                <a:gd name="T29" fmla="*/ 24 h 27"/>
                <a:gd name="T30" fmla="*/ 16 w 21"/>
                <a:gd name="T31" fmla="*/ 22 h 27"/>
                <a:gd name="T32" fmla="*/ 17 w 21"/>
                <a:gd name="T33" fmla="*/ 15 h 27"/>
                <a:gd name="T34" fmla="*/ 17 w 21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27">
                  <a:moveTo>
                    <a:pt x="1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8"/>
                    <a:pt x="20" y="20"/>
                    <a:pt x="20" y="22"/>
                  </a:cubicBezTo>
                  <a:cubicBezTo>
                    <a:pt x="19" y="23"/>
                    <a:pt x="18" y="24"/>
                    <a:pt x="17" y="25"/>
                  </a:cubicBezTo>
                  <a:cubicBezTo>
                    <a:pt x="15" y="26"/>
                    <a:pt x="13" y="27"/>
                    <a:pt x="10" y="27"/>
                  </a:cubicBezTo>
                  <a:cubicBezTo>
                    <a:pt x="8" y="27"/>
                    <a:pt x="6" y="26"/>
                    <a:pt x="4" y="26"/>
                  </a:cubicBezTo>
                  <a:cubicBezTo>
                    <a:pt x="3" y="25"/>
                    <a:pt x="1" y="23"/>
                    <a:pt x="1" y="22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4" y="19"/>
                    <a:pt x="4" y="20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7" y="23"/>
                    <a:pt x="8" y="24"/>
                    <a:pt x="10" y="24"/>
                  </a:cubicBezTo>
                  <a:cubicBezTo>
                    <a:pt x="13" y="24"/>
                    <a:pt x="14" y="23"/>
                    <a:pt x="16" y="22"/>
                  </a:cubicBezTo>
                  <a:cubicBezTo>
                    <a:pt x="17" y="21"/>
                    <a:pt x="17" y="18"/>
                    <a:pt x="17" y="1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"/>
            <p:cNvSpPr/>
            <p:nvPr/>
          </p:nvSpPr>
          <p:spPr bwMode="auto">
            <a:xfrm>
              <a:off x="5078253" y="4309954"/>
              <a:ext cx="127050" cy="159671"/>
            </a:xfrm>
            <a:custGeom>
              <a:avLst/>
              <a:gdLst>
                <a:gd name="T0" fmla="*/ 0 w 74"/>
                <a:gd name="T1" fmla="*/ 93 h 93"/>
                <a:gd name="T2" fmla="*/ 0 w 74"/>
                <a:gd name="T3" fmla="*/ 0 h 93"/>
                <a:gd name="T4" fmla="*/ 11 w 74"/>
                <a:gd name="T5" fmla="*/ 0 h 93"/>
                <a:gd name="T6" fmla="*/ 60 w 74"/>
                <a:gd name="T7" fmla="*/ 75 h 93"/>
                <a:gd name="T8" fmla="*/ 60 w 74"/>
                <a:gd name="T9" fmla="*/ 0 h 93"/>
                <a:gd name="T10" fmla="*/ 74 w 74"/>
                <a:gd name="T11" fmla="*/ 0 h 93"/>
                <a:gd name="T12" fmla="*/ 74 w 74"/>
                <a:gd name="T13" fmla="*/ 93 h 93"/>
                <a:gd name="T14" fmla="*/ 60 w 74"/>
                <a:gd name="T15" fmla="*/ 93 h 93"/>
                <a:gd name="T16" fmla="*/ 11 w 74"/>
                <a:gd name="T17" fmla="*/ 18 h 93"/>
                <a:gd name="T18" fmla="*/ 11 w 74"/>
                <a:gd name="T19" fmla="*/ 93 h 93"/>
                <a:gd name="T20" fmla="*/ 0 w 74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93">
                  <a:moveTo>
                    <a:pt x="0" y="93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60" y="75"/>
                  </a:lnTo>
                  <a:lnTo>
                    <a:pt x="60" y="0"/>
                  </a:lnTo>
                  <a:lnTo>
                    <a:pt x="74" y="0"/>
                  </a:lnTo>
                  <a:lnTo>
                    <a:pt x="74" y="93"/>
                  </a:lnTo>
                  <a:lnTo>
                    <a:pt x="60" y="93"/>
                  </a:lnTo>
                  <a:lnTo>
                    <a:pt x="11" y="18"/>
                  </a:lnTo>
                  <a:lnTo>
                    <a:pt x="11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5255093" y="4309954"/>
              <a:ext cx="24036" cy="159671"/>
            </a:xfrm>
            <a:prstGeom prst="rect">
              <a:avLst/>
            </a:pr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>
              <a:off x="5308317" y="4309954"/>
              <a:ext cx="151087" cy="159671"/>
            </a:xfrm>
            <a:custGeom>
              <a:avLst/>
              <a:gdLst>
                <a:gd name="T0" fmla="*/ 11 w 25"/>
                <a:gd name="T1" fmla="*/ 26 h 26"/>
                <a:gd name="T2" fmla="*/ 0 w 25"/>
                <a:gd name="T3" fmla="*/ 0 h 26"/>
                <a:gd name="T4" fmla="*/ 4 w 25"/>
                <a:gd name="T5" fmla="*/ 0 h 26"/>
                <a:gd name="T6" fmla="*/ 11 w 25"/>
                <a:gd name="T7" fmla="*/ 19 h 26"/>
                <a:gd name="T8" fmla="*/ 13 w 25"/>
                <a:gd name="T9" fmla="*/ 23 h 26"/>
                <a:gd name="T10" fmla="*/ 14 w 25"/>
                <a:gd name="T11" fmla="*/ 19 h 26"/>
                <a:gd name="T12" fmla="*/ 21 w 25"/>
                <a:gd name="T13" fmla="*/ 0 h 26"/>
                <a:gd name="T14" fmla="*/ 25 w 25"/>
                <a:gd name="T15" fmla="*/ 0 h 26"/>
                <a:gd name="T16" fmla="*/ 14 w 25"/>
                <a:gd name="T17" fmla="*/ 26 h 26"/>
                <a:gd name="T18" fmla="*/ 11 w 25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6">
                  <a:moveTo>
                    <a:pt x="11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1"/>
                    <a:pt x="12" y="22"/>
                    <a:pt x="13" y="23"/>
                  </a:cubicBezTo>
                  <a:cubicBezTo>
                    <a:pt x="13" y="22"/>
                    <a:pt x="13" y="21"/>
                    <a:pt x="14" y="19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4" y="26"/>
                    <a:pt x="14" y="26"/>
                    <a:pt x="14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8"/>
            <p:cNvSpPr/>
            <p:nvPr/>
          </p:nvSpPr>
          <p:spPr bwMode="auto">
            <a:xfrm>
              <a:off x="5490307" y="4309954"/>
              <a:ext cx="121899" cy="159671"/>
            </a:xfrm>
            <a:custGeom>
              <a:avLst/>
              <a:gdLst>
                <a:gd name="T0" fmla="*/ 0 w 71"/>
                <a:gd name="T1" fmla="*/ 93 h 93"/>
                <a:gd name="T2" fmla="*/ 0 w 71"/>
                <a:gd name="T3" fmla="*/ 0 h 93"/>
                <a:gd name="T4" fmla="*/ 67 w 71"/>
                <a:gd name="T5" fmla="*/ 0 h 93"/>
                <a:gd name="T6" fmla="*/ 67 w 71"/>
                <a:gd name="T7" fmla="*/ 11 h 93"/>
                <a:gd name="T8" fmla="*/ 14 w 71"/>
                <a:gd name="T9" fmla="*/ 11 h 93"/>
                <a:gd name="T10" fmla="*/ 14 w 71"/>
                <a:gd name="T11" fmla="*/ 39 h 93"/>
                <a:gd name="T12" fmla="*/ 64 w 71"/>
                <a:gd name="T13" fmla="*/ 39 h 93"/>
                <a:gd name="T14" fmla="*/ 64 w 71"/>
                <a:gd name="T15" fmla="*/ 50 h 93"/>
                <a:gd name="T16" fmla="*/ 14 w 71"/>
                <a:gd name="T17" fmla="*/ 50 h 93"/>
                <a:gd name="T18" fmla="*/ 14 w 71"/>
                <a:gd name="T19" fmla="*/ 82 h 93"/>
                <a:gd name="T20" fmla="*/ 71 w 71"/>
                <a:gd name="T21" fmla="*/ 82 h 93"/>
                <a:gd name="T22" fmla="*/ 71 w 71"/>
                <a:gd name="T23" fmla="*/ 93 h 93"/>
                <a:gd name="T24" fmla="*/ 0 w 71"/>
                <a:gd name="T2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93">
                  <a:moveTo>
                    <a:pt x="0" y="93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11"/>
                  </a:lnTo>
                  <a:lnTo>
                    <a:pt x="14" y="11"/>
                  </a:lnTo>
                  <a:lnTo>
                    <a:pt x="14" y="39"/>
                  </a:lnTo>
                  <a:lnTo>
                    <a:pt x="64" y="39"/>
                  </a:lnTo>
                  <a:lnTo>
                    <a:pt x="64" y="50"/>
                  </a:lnTo>
                  <a:lnTo>
                    <a:pt x="14" y="50"/>
                  </a:lnTo>
                  <a:lnTo>
                    <a:pt x="14" y="82"/>
                  </a:lnTo>
                  <a:lnTo>
                    <a:pt x="71" y="82"/>
                  </a:lnTo>
                  <a:lnTo>
                    <a:pt x="71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9"/>
            <p:cNvSpPr>
              <a:spLocks noEditPoints="1"/>
            </p:cNvSpPr>
            <p:nvPr/>
          </p:nvSpPr>
          <p:spPr bwMode="auto">
            <a:xfrm>
              <a:off x="5653412" y="4309954"/>
              <a:ext cx="139068" cy="159671"/>
            </a:xfrm>
            <a:custGeom>
              <a:avLst/>
              <a:gdLst>
                <a:gd name="T0" fmla="*/ 0 w 23"/>
                <a:gd name="T1" fmla="*/ 26 h 26"/>
                <a:gd name="T2" fmla="*/ 0 w 23"/>
                <a:gd name="T3" fmla="*/ 0 h 26"/>
                <a:gd name="T4" fmla="*/ 12 w 23"/>
                <a:gd name="T5" fmla="*/ 0 h 26"/>
                <a:gd name="T6" fmla="*/ 17 w 23"/>
                <a:gd name="T7" fmla="*/ 0 h 26"/>
                <a:gd name="T8" fmla="*/ 20 w 23"/>
                <a:gd name="T9" fmla="*/ 3 h 26"/>
                <a:gd name="T10" fmla="*/ 21 w 23"/>
                <a:gd name="T11" fmla="*/ 7 h 26"/>
                <a:gd name="T12" fmla="*/ 19 w 23"/>
                <a:gd name="T13" fmla="*/ 12 h 26"/>
                <a:gd name="T14" fmla="*/ 14 w 23"/>
                <a:gd name="T15" fmla="*/ 14 h 26"/>
                <a:gd name="T16" fmla="*/ 16 w 23"/>
                <a:gd name="T17" fmla="*/ 16 h 26"/>
                <a:gd name="T18" fmla="*/ 19 w 23"/>
                <a:gd name="T19" fmla="*/ 19 h 26"/>
                <a:gd name="T20" fmla="*/ 23 w 23"/>
                <a:gd name="T21" fmla="*/ 26 h 26"/>
                <a:gd name="T22" fmla="*/ 19 w 23"/>
                <a:gd name="T23" fmla="*/ 26 h 26"/>
                <a:gd name="T24" fmla="*/ 15 w 23"/>
                <a:gd name="T25" fmla="*/ 21 h 26"/>
                <a:gd name="T26" fmla="*/ 13 w 23"/>
                <a:gd name="T27" fmla="*/ 17 h 26"/>
                <a:gd name="T28" fmla="*/ 11 w 23"/>
                <a:gd name="T29" fmla="*/ 15 h 26"/>
                <a:gd name="T30" fmla="*/ 10 w 23"/>
                <a:gd name="T31" fmla="*/ 15 h 26"/>
                <a:gd name="T32" fmla="*/ 8 w 23"/>
                <a:gd name="T33" fmla="*/ 15 h 26"/>
                <a:gd name="T34" fmla="*/ 3 w 23"/>
                <a:gd name="T35" fmla="*/ 15 h 26"/>
                <a:gd name="T36" fmla="*/ 3 w 23"/>
                <a:gd name="T37" fmla="*/ 26 h 26"/>
                <a:gd name="T38" fmla="*/ 0 w 23"/>
                <a:gd name="T39" fmla="*/ 26 h 26"/>
                <a:gd name="T40" fmla="*/ 3 w 23"/>
                <a:gd name="T41" fmla="*/ 11 h 26"/>
                <a:gd name="T42" fmla="*/ 11 w 23"/>
                <a:gd name="T43" fmla="*/ 11 h 26"/>
                <a:gd name="T44" fmla="*/ 15 w 23"/>
                <a:gd name="T45" fmla="*/ 11 h 26"/>
                <a:gd name="T46" fmla="*/ 17 w 23"/>
                <a:gd name="T47" fmla="*/ 9 h 26"/>
                <a:gd name="T48" fmla="*/ 18 w 23"/>
                <a:gd name="T49" fmla="*/ 7 h 26"/>
                <a:gd name="T50" fmla="*/ 16 w 23"/>
                <a:gd name="T51" fmla="*/ 4 h 26"/>
                <a:gd name="T52" fmla="*/ 12 w 23"/>
                <a:gd name="T53" fmla="*/ 3 h 26"/>
                <a:gd name="T54" fmla="*/ 3 w 23"/>
                <a:gd name="T55" fmla="*/ 3 h 26"/>
                <a:gd name="T56" fmla="*/ 3 w 23"/>
                <a:gd name="T57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6">
                  <a:moveTo>
                    <a:pt x="0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0"/>
                    <a:pt x="17" y="0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4"/>
                    <a:pt x="21" y="6"/>
                    <a:pt x="21" y="7"/>
                  </a:cubicBezTo>
                  <a:cubicBezTo>
                    <a:pt x="21" y="9"/>
                    <a:pt x="21" y="10"/>
                    <a:pt x="19" y="12"/>
                  </a:cubicBezTo>
                  <a:cubicBezTo>
                    <a:pt x="18" y="13"/>
                    <a:pt x="16" y="14"/>
                    <a:pt x="14" y="14"/>
                  </a:cubicBezTo>
                  <a:cubicBezTo>
                    <a:pt x="15" y="15"/>
                    <a:pt x="15" y="15"/>
                    <a:pt x="16" y="16"/>
                  </a:cubicBezTo>
                  <a:cubicBezTo>
                    <a:pt x="17" y="17"/>
                    <a:pt x="18" y="18"/>
                    <a:pt x="19" y="1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19"/>
                    <a:pt x="14" y="18"/>
                    <a:pt x="13" y="17"/>
                  </a:cubicBezTo>
                  <a:cubicBezTo>
                    <a:pt x="12" y="16"/>
                    <a:pt x="12" y="16"/>
                    <a:pt x="11" y="15"/>
                  </a:cubicBezTo>
                  <a:cubicBezTo>
                    <a:pt x="11" y="15"/>
                    <a:pt x="10" y="15"/>
                    <a:pt x="10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  <a:moveTo>
                    <a:pt x="3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10"/>
                    <a:pt x="17" y="9"/>
                  </a:cubicBezTo>
                  <a:cubicBezTo>
                    <a:pt x="17" y="9"/>
                    <a:pt x="18" y="8"/>
                    <a:pt x="18" y="7"/>
                  </a:cubicBezTo>
                  <a:cubicBezTo>
                    <a:pt x="18" y="6"/>
                    <a:pt x="17" y="5"/>
                    <a:pt x="16" y="4"/>
                  </a:cubicBezTo>
                  <a:cubicBezTo>
                    <a:pt x="15" y="3"/>
                    <a:pt x="14" y="3"/>
                    <a:pt x="1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1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0"/>
            <p:cNvSpPr/>
            <p:nvPr/>
          </p:nvSpPr>
          <p:spPr bwMode="auto">
            <a:xfrm>
              <a:off x="5823384" y="4304803"/>
              <a:ext cx="127050" cy="169972"/>
            </a:xfrm>
            <a:custGeom>
              <a:avLst/>
              <a:gdLst>
                <a:gd name="T0" fmla="*/ 0 w 21"/>
                <a:gd name="T1" fmla="*/ 19 h 28"/>
                <a:gd name="T2" fmla="*/ 3 w 21"/>
                <a:gd name="T3" fmla="*/ 19 h 28"/>
                <a:gd name="T4" fmla="*/ 4 w 21"/>
                <a:gd name="T5" fmla="*/ 22 h 28"/>
                <a:gd name="T6" fmla="*/ 7 w 21"/>
                <a:gd name="T7" fmla="*/ 24 h 28"/>
                <a:gd name="T8" fmla="*/ 11 w 21"/>
                <a:gd name="T9" fmla="*/ 25 h 28"/>
                <a:gd name="T10" fmla="*/ 14 w 21"/>
                <a:gd name="T11" fmla="*/ 24 h 28"/>
                <a:gd name="T12" fmla="*/ 17 w 21"/>
                <a:gd name="T13" fmla="*/ 22 h 28"/>
                <a:gd name="T14" fmla="*/ 18 w 21"/>
                <a:gd name="T15" fmla="*/ 20 h 28"/>
                <a:gd name="T16" fmla="*/ 17 w 21"/>
                <a:gd name="T17" fmla="*/ 18 h 28"/>
                <a:gd name="T18" fmla="*/ 14 w 21"/>
                <a:gd name="T19" fmla="*/ 16 h 28"/>
                <a:gd name="T20" fmla="*/ 10 w 21"/>
                <a:gd name="T21" fmla="*/ 15 h 28"/>
                <a:gd name="T22" fmla="*/ 4 w 21"/>
                <a:gd name="T23" fmla="*/ 13 h 28"/>
                <a:gd name="T24" fmla="*/ 2 w 21"/>
                <a:gd name="T25" fmla="*/ 11 h 28"/>
                <a:gd name="T26" fmla="*/ 1 w 21"/>
                <a:gd name="T27" fmla="*/ 8 h 28"/>
                <a:gd name="T28" fmla="*/ 2 w 21"/>
                <a:gd name="T29" fmla="*/ 4 h 28"/>
                <a:gd name="T30" fmla="*/ 5 w 21"/>
                <a:gd name="T31" fmla="*/ 1 h 28"/>
                <a:gd name="T32" fmla="*/ 10 w 21"/>
                <a:gd name="T33" fmla="*/ 0 h 28"/>
                <a:gd name="T34" fmla="*/ 15 w 21"/>
                <a:gd name="T35" fmla="*/ 1 h 28"/>
                <a:gd name="T36" fmla="*/ 19 w 21"/>
                <a:gd name="T37" fmla="*/ 4 h 28"/>
                <a:gd name="T38" fmla="*/ 20 w 21"/>
                <a:gd name="T39" fmla="*/ 8 h 28"/>
                <a:gd name="T40" fmla="*/ 17 w 21"/>
                <a:gd name="T41" fmla="*/ 8 h 28"/>
                <a:gd name="T42" fmla="*/ 15 w 21"/>
                <a:gd name="T43" fmla="*/ 5 h 28"/>
                <a:gd name="T44" fmla="*/ 10 w 21"/>
                <a:gd name="T45" fmla="*/ 3 h 28"/>
                <a:gd name="T46" fmla="*/ 6 w 21"/>
                <a:gd name="T47" fmla="*/ 5 h 28"/>
                <a:gd name="T48" fmla="*/ 4 w 21"/>
                <a:gd name="T49" fmla="*/ 7 h 28"/>
                <a:gd name="T50" fmla="*/ 5 w 21"/>
                <a:gd name="T51" fmla="*/ 10 h 28"/>
                <a:gd name="T52" fmla="*/ 10 w 21"/>
                <a:gd name="T53" fmla="*/ 12 h 28"/>
                <a:gd name="T54" fmla="*/ 16 w 21"/>
                <a:gd name="T55" fmla="*/ 13 h 28"/>
                <a:gd name="T56" fmla="*/ 20 w 21"/>
                <a:gd name="T57" fmla="*/ 16 h 28"/>
                <a:gd name="T58" fmla="*/ 21 w 21"/>
                <a:gd name="T59" fmla="*/ 20 h 28"/>
                <a:gd name="T60" fmla="*/ 20 w 21"/>
                <a:gd name="T61" fmla="*/ 24 h 28"/>
                <a:gd name="T62" fmla="*/ 16 w 21"/>
                <a:gd name="T63" fmla="*/ 27 h 28"/>
                <a:gd name="T64" fmla="*/ 11 w 21"/>
                <a:gd name="T65" fmla="*/ 28 h 28"/>
                <a:gd name="T66" fmla="*/ 5 w 21"/>
                <a:gd name="T67" fmla="*/ 27 h 28"/>
                <a:gd name="T68" fmla="*/ 1 w 21"/>
                <a:gd name="T69" fmla="*/ 24 h 28"/>
                <a:gd name="T70" fmla="*/ 0 w 21"/>
                <a:gd name="T71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28">
                  <a:moveTo>
                    <a:pt x="0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4" y="21"/>
                    <a:pt x="4" y="22"/>
                  </a:cubicBezTo>
                  <a:cubicBezTo>
                    <a:pt x="5" y="23"/>
                    <a:pt x="6" y="23"/>
                    <a:pt x="7" y="24"/>
                  </a:cubicBezTo>
                  <a:cubicBezTo>
                    <a:pt x="8" y="24"/>
                    <a:pt x="9" y="25"/>
                    <a:pt x="11" y="25"/>
                  </a:cubicBezTo>
                  <a:cubicBezTo>
                    <a:pt x="12" y="25"/>
                    <a:pt x="13" y="24"/>
                    <a:pt x="14" y="24"/>
                  </a:cubicBezTo>
                  <a:cubicBezTo>
                    <a:pt x="15" y="24"/>
                    <a:pt x="16" y="23"/>
                    <a:pt x="17" y="22"/>
                  </a:cubicBezTo>
                  <a:cubicBezTo>
                    <a:pt x="17" y="22"/>
                    <a:pt x="18" y="21"/>
                    <a:pt x="18" y="20"/>
                  </a:cubicBezTo>
                  <a:cubicBezTo>
                    <a:pt x="18" y="19"/>
                    <a:pt x="17" y="19"/>
                    <a:pt x="17" y="18"/>
                  </a:cubicBezTo>
                  <a:cubicBezTo>
                    <a:pt x="16" y="17"/>
                    <a:pt x="15" y="17"/>
                    <a:pt x="14" y="16"/>
                  </a:cubicBezTo>
                  <a:cubicBezTo>
                    <a:pt x="14" y="16"/>
                    <a:pt x="12" y="16"/>
                    <a:pt x="10" y="15"/>
                  </a:cubicBezTo>
                  <a:cubicBezTo>
                    <a:pt x="7" y="14"/>
                    <a:pt x="5" y="14"/>
                    <a:pt x="4" y="13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3" y="3"/>
                    <a:pt x="4" y="2"/>
                    <a:pt x="5" y="1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2" y="0"/>
                    <a:pt x="14" y="1"/>
                    <a:pt x="15" y="1"/>
                  </a:cubicBezTo>
                  <a:cubicBezTo>
                    <a:pt x="17" y="2"/>
                    <a:pt x="18" y="3"/>
                    <a:pt x="19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6" y="6"/>
                    <a:pt x="15" y="5"/>
                  </a:cubicBezTo>
                  <a:cubicBezTo>
                    <a:pt x="14" y="4"/>
                    <a:pt x="12" y="3"/>
                    <a:pt x="10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5"/>
                    <a:pt x="4" y="6"/>
                    <a:pt x="4" y="7"/>
                  </a:cubicBezTo>
                  <a:cubicBezTo>
                    <a:pt x="4" y="8"/>
                    <a:pt x="4" y="9"/>
                    <a:pt x="5" y="10"/>
                  </a:cubicBezTo>
                  <a:cubicBezTo>
                    <a:pt x="6" y="10"/>
                    <a:pt x="8" y="11"/>
                    <a:pt x="10" y="12"/>
                  </a:cubicBezTo>
                  <a:cubicBezTo>
                    <a:pt x="13" y="12"/>
                    <a:pt x="15" y="13"/>
                    <a:pt x="16" y="13"/>
                  </a:cubicBezTo>
                  <a:cubicBezTo>
                    <a:pt x="18" y="14"/>
                    <a:pt x="19" y="15"/>
                    <a:pt x="20" y="16"/>
                  </a:cubicBezTo>
                  <a:cubicBezTo>
                    <a:pt x="21" y="17"/>
                    <a:pt x="21" y="18"/>
                    <a:pt x="21" y="20"/>
                  </a:cubicBezTo>
                  <a:cubicBezTo>
                    <a:pt x="21" y="21"/>
                    <a:pt x="20" y="23"/>
                    <a:pt x="20" y="24"/>
                  </a:cubicBezTo>
                  <a:cubicBezTo>
                    <a:pt x="19" y="25"/>
                    <a:pt x="18" y="26"/>
                    <a:pt x="16" y="27"/>
                  </a:cubicBezTo>
                  <a:cubicBezTo>
                    <a:pt x="15" y="27"/>
                    <a:pt x="13" y="28"/>
                    <a:pt x="11" y="28"/>
                  </a:cubicBezTo>
                  <a:cubicBezTo>
                    <a:pt x="9" y="28"/>
                    <a:pt x="7" y="27"/>
                    <a:pt x="5" y="27"/>
                  </a:cubicBezTo>
                  <a:cubicBezTo>
                    <a:pt x="3" y="26"/>
                    <a:pt x="2" y="25"/>
                    <a:pt x="1" y="24"/>
                  </a:cubicBezTo>
                  <a:cubicBezTo>
                    <a:pt x="0" y="22"/>
                    <a:pt x="0" y="21"/>
                    <a:pt x="0" y="19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5993357" y="4309954"/>
              <a:ext cx="24036" cy="159671"/>
            </a:xfrm>
            <a:prstGeom prst="rect">
              <a:avLst/>
            </a:pr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2"/>
            <p:cNvSpPr/>
            <p:nvPr/>
          </p:nvSpPr>
          <p:spPr bwMode="auto">
            <a:xfrm>
              <a:off x="6053448" y="4309954"/>
              <a:ext cx="127050" cy="159671"/>
            </a:xfrm>
            <a:custGeom>
              <a:avLst/>
              <a:gdLst>
                <a:gd name="T0" fmla="*/ 32 w 74"/>
                <a:gd name="T1" fmla="*/ 93 h 93"/>
                <a:gd name="T2" fmla="*/ 32 w 74"/>
                <a:gd name="T3" fmla="*/ 11 h 93"/>
                <a:gd name="T4" fmla="*/ 0 w 74"/>
                <a:gd name="T5" fmla="*/ 11 h 93"/>
                <a:gd name="T6" fmla="*/ 0 w 74"/>
                <a:gd name="T7" fmla="*/ 0 h 93"/>
                <a:gd name="T8" fmla="*/ 74 w 74"/>
                <a:gd name="T9" fmla="*/ 0 h 93"/>
                <a:gd name="T10" fmla="*/ 74 w 74"/>
                <a:gd name="T11" fmla="*/ 11 h 93"/>
                <a:gd name="T12" fmla="*/ 46 w 74"/>
                <a:gd name="T13" fmla="*/ 11 h 93"/>
                <a:gd name="T14" fmla="*/ 46 w 74"/>
                <a:gd name="T15" fmla="*/ 93 h 93"/>
                <a:gd name="T16" fmla="*/ 32 w 74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3">
                  <a:moveTo>
                    <a:pt x="32" y="93"/>
                  </a:moveTo>
                  <a:lnTo>
                    <a:pt x="3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1"/>
                  </a:lnTo>
                  <a:lnTo>
                    <a:pt x="46" y="11"/>
                  </a:lnTo>
                  <a:lnTo>
                    <a:pt x="46" y="93"/>
                  </a:lnTo>
                  <a:lnTo>
                    <a:pt x="32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3"/>
            <p:cNvSpPr/>
            <p:nvPr/>
          </p:nvSpPr>
          <p:spPr bwMode="auto">
            <a:xfrm>
              <a:off x="6199384" y="4309954"/>
              <a:ext cx="151087" cy="159671"/>
            </a:xfrm>
            <a:custGeom>
              <a:avLst/>
              <a:gdLst>
                <a:gd name="T0" fmla="*/ 11 w 25"/>
                <a:gd name="T1" fmla="*/ 26 h 26"/>
                <a:gd name="T2" fmla="*/ 11 w 25"/>
                <a:gd name="T3" fmla="*/ 15 h 26"/>
                <a:gd name="T4" fmla="*/ 0 w 25"/>
                <a:gd name="T5" fmla="*/ 0 h 26"/>
                <a:gd name="T6" fmla="*/ 5 w 25"/>
                <a:gd name="T7" fmla="*/ 0 h 26"/>
                <a:gd name="T8" fmla="*/ 10 w 25"/>
                <a:gd name="T9" fmla="*/ 8 h 26"/>
                <a:gd name="T10" fmla="*/ 13 w 25"/>
                <a:gd name="T11" fmla="*/ 12 h 26"/>
                <a:gd name="T12" fmla="*/ 15 w 25"/>
                <a:gd name="T13" fmla="*/ 8 h 26"/>
                <a:gd name="T14" fmla="*/ 21 w 25"/>
                <a:gd name="T15" fmla="*/ 0 h 26"/>
                <a:gd name="T16" fmla="*/ 25 w 25"/>
                <a:gd name="T17" fmla="*/ 0 h 26"/>
                <a:gd name="T18" fmla="*/ 14 w 25"/>
                <a:gd name="T19" fmla="*/ 15 h 26"/>
                <a:gd name="T20" fmla="*/ 14 w 25"/>
                <a:gd name="T21" fmla="*/ 26 h 26"/>
                <a:gd name="T22" fmla="*/ 11 w 25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11" y="26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2" y="11"/>
                    <a:pt x="13" y="12"/>
                  </a:cubicBezTo>
                  <a:cubicBezTo>
                    <a:pt x="13" y="11"/>
                    <a:pt x="14" y="9"/>
                    <a:pt x="15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26"/>
                    <a:pt x="14" y="26"/>
                    <a:pt x="14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417429" y="4304803"/>
              <a:ext cx="157954" cy="169972"/>
            </a:xfrm>
            <a:custGeom>
              <a:avLst/>
              <a:gdLst>
                <a:gd name="T0" fmla="*/ 0 w 26"/>
                <a:gd name="T1" fmla="*/ 14 h 28"/>
                <a:gd name="T2" fmla="*/ 4 w 26"/>
                <a:gd name="T3" fmla="*/ 4 h 28"/>
                <a:gd name="T4" fmla="*/ 13 w 26"/>
                <a:gd name="T5" fmla="*/ 0 h 28"/>
                <a:gd name="T6" fmla="*/ 20 w 26"/>
                <a:gd name="T7" fmla="*/ 2 h 28"/>
                <a:gd name="T8" fmla="*/ 24 w 26"/>
                <a:gd name="T9" fmla="*/ 7 h 28"/>
                <a:gd name="T10" fmla="*/ 26 w 26"/>
                <a:gd name="T11" fmla="*/ 14 h 28"/>
                <a:gd name="T12" fmla="*/ 24 w 26"/>
                <a:gd name="T13" fmla="*/ 21 h 28"/>
                <a:gd name="T14" fmla="*/ 20 w 26"/>
                <a:gd name="T15" fmla="*/ 26 h 28"/>
                <a:gd name="T16" fmla="*/ 13 w 26"/>
                <a:gd name="T17" fmla="*/ 28 h 28"/>
                <a:gd name="T18" fmla="*/ 7 w 26"/>
                <a:gd name="T19" fmla="*/ 26 h 28"/>
                <a:gd name="T20" fmla="*/ 2 w 26"/>
                <a:gd name="T21" fmla="*/ 21 h 28"/>
                <a:gd name="T22" fmla="*/ 0 w 26"/>
                <a:gd name="T23" fmla="*/ 14 h 28"/>
                <a:gd name="T24" fmla="*/ 4 w 26"/>
                <a:gd name="T25" fmla="*/ 14 h 28"/>
                <a:gd name="T26" fmla="*/ 7 w 26"/>
                <a:gd name="T27" fmla="*/ 22 h 28"/>
                <a:gd name="T28" fmla="*/ 13 w 26"/>
                <a:gd name="T29" fmla="*/ 25 h 28"/>
                <a:gd name="T30" fmla="*/ 20 w 26"/>
                <a:gd name="T31" fmla="*/ 22 h 28"/>
                <a:gd name="T32" fmla="*/ 22 w 26"/>
                <a:gd name="T33" fmla="*/ 14 h 28"/>
                <a:gd name="T34" fmla="*/ 21 w 26"/>
                <a:gd name="T35" fmla="*/ 8 h 28"/>
                <a:gd name="T36" fmla="*/ 18 w 26"/>
                <a:gd name="T37" fmla="*/ 5 h 28"/>
                <a:gd name="T38" fmla="*/ 13 w 26"/>
                <a:gd name="T39" fmla="*/ 3 h 28"/>
                <a:gd name="T40" fmla="*/ 7 w 26"/>
                <a:gd name="T41" fmla="*/ 6 h 28"/>
                <a:gd name="T42" fmla="*/ 4 w 26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8">
                  <a:moveTo>
                    <a:pt x="0" y="14"/>
                  </a:moveTo>
                  <a:cubicBezTo>
                    <a:pt x="0" y="10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3" y="5"/>
                    <a:pt x="24" y="7"/>
                  </a:cubicBezTo>
                  <a:cubicBezTo>
                    <a:pt x="25" y="9"/>
                    <a:pt x="26" y="11"/>
                    <a:pt x="26" y="14"/>
                  </a:cubicBezTo>
                  <a:cubicBezTo>
                    <a:pt x="26" y="17"/>
                    <a:pt x="25" y="19"/>
                    <a:pt x="24" y="21"/>
                  </a:cubicBezTo>
                  <a:cubicBezTo>
                    <a:pt x="23" y="23"/>
                    <a:pt x="22" y="25"/>
                    <a:pt x="20" y="26"/>
                  </a:cubicBezTo>
                  <a:cubicBezTo>
                    <a:pt x="18" y="27"/>
                    <a:pt x="16" y="28"/>
                    <a:pt x="13" y="28"/>
                  </a:cubicBezTo>
                  <a:cubicBezTo>
                    <a:pt x="11" y="28"/>
                    <a:pt x="8" y="27"/>
                    <a:pt x="7" y="26"/>
                  </a:cubicBezTo>
                  <a:cubicBezTo>
                    <a:pt x="5" y="25"/>
                    <a:pt x="3" y="23"/>
                    <a:pt x="2" y="21"/>
                  </a:cubicBezTo>
                  <a:cubicBezTo>
                    <a:pt x="1" y="19"/>
                    <a:pt x="0" y="17"/>
                    <a:pt x="0" y="14"/>
                  </a:cubicBezTo>
                  <a:close/>
                  <a:moveTo>
                    <a:pt x="4" y="14"/>
                  </a:moveTo>
                  <a:cubicBezTo>
                    <a:pt x="4" y="18"/>
                    <a:pt x="5" y="20"/>
                    <a:pt x="7" y="22"/>
                  </a:cubicBezTo>
                  <a:cubicBezTo>
                    <a:pt x="8" y="24"/>
                    <a:pt x="11" y="25"/>
                    <a:pt x="13" y="25"/>
                  </a:cubicBezTo>
                  <a:cubicBezTo>
                    <a:pt x="16" y="25"/>
                    <a:pt x="18" y="24"/>
                    <a:pt x="20" y="22"/>
                  </a:cubicBezTo>
                  <a:cubicBezTo>
                    <a:pt x="21" y="20"/>
                    <a:pt x="22" y="18"/>
                    <a:pt x="22" y="14"/>
                  </a:cubicBezTo>
                  <a:cubicBezTo>
                    <a:pt x="22" y="12"/>
                    <a:pt x="22" y="10"/>
                    <a:pt x="21" y="8"/>
                  </a:cubicBezTo>
                  <a:cubicBezTo>
                    <a:pt x="21" y="7"/>
                    <a:pt x="19" y="6"/>
                    <a:pt x="18" y="5"/>
                  </a:cubicBezTo>
                  <a:cubicBezTo>
                    <a:pt x="17" y="4"/>
                    <a:pt x="15" y="3"/>
                    <a:pt x="13" y="3"/>
                  </a:cubicBezTo>
                  <a:cubicBezTo>
                    <a:pt x="11" y="3"/>
                    <a:pt x="9" y="4"/>
                    <a:pt x="7" y="6"/>
                  </a:cubicBezTo>
                  <a:cubicBezTo>
                    <a:pt x="5" y="8"/>
                    <a:pt x="4" y="10"/>
                    <a:pt x="4" y="1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5"/>
            <p:cNvSpPr/>
            <p:nvPr/>
          </p:nvSpPr>
          <p:spPr bwMode="auto">
            <a:xfrm>
              <a:off x="6616588" y="4309954"/>
              <a:ext cx="109881" cy="159671"/>
            </a:xfrm>
            <a:custGeom>
              <a:avLst/>
              <a:gdLst>
                <a:gd name="T0" fmla="*/ 0 w 64"/>
                <a:gd name="T1" fmla="*/ 93 h 93"/>
                <a:gd name="T2" fmla="*/ 0 w 64"/>
                <a:gd name="T3" fmla="*/ 0 h 93"/>
                <a:gd name="T4" fmla="*/ 64 w 64"/>
                <a:gd name="T5" fmla="*/ 0 h 93"/>
                <a:gd name="T6" fmla="*/ 64 w 64"/>
                <a:gd name="T7" fmla="*/ 11 h 93"/>
                <a:gd name="T8" fmla="*/ 11 w 64"/>
                <a:gd name="T9" fmla="*/ 11 h 93"/>
                <a:gd name="T10" fmla="*/ 11 w 64"/>
                <a:gd name="T11" fmla="*/ 39 h 93"/>
                <a:gd name="T12" fmla="*/ 57 w 64"/>
                <a:gd name="T13" fmla="*/ 39 h 93"/>
                <a:gd name="T14" fmla="*/ 57 w 64"/>
                <a:gd name="T15" fmla="*/ 50 h 93"/>
                <a:gd name="T16" fmla="*/ 11 w 64"/>
                <a:gd name="T17" fmla="*/ 50 h 93"/>
                <a:gd name="T18" fmla="*/ 11 w 64"/>
                <a:gd name="T19" fmla="*/ 93 h 93"/>
                <a:gd name="T20" fmla="*/ 0 w 64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93">
                  <a:moveTo>
                    <a:pt x="0" y="93"/>
                  </a:moveTo>
                  <a:lnTo>
                    <a:pt x="0" y="0"/>
                  </a:lnTo>
                  <a:lnTo>
                    <a:pt x="64" y="0"/>
                  </a:lnTo>
                  <a:lnTo>
                    <a:pt x="64" y="11"/>
                  </a:lnTo>
                  <a:lnTo>
                    <a:pt x="11" y="11"/>
                  </a:lnTo>
                  <a:lnTo>
                    <a:pt x="11" y="39"/>
                  </a:lnTo>
                  <a:lnTo>
                    <a:pt x="57" y="39"/>
                  </a:lnTo>
                  <a:lnTo>
                    <a:pt x="57" y="50"/>
                  </a:lnTo>
                  <a:lnTo>
                    <a:pt x="11" y="50"/>
                  </a:lnTo>
                  <a:lnTo>
                    <a:pt x="11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817465" y="4309954"/>
              <a:ext cx="120182" cy="159671"/>
            </a:xfrm>
            <a:custGeom>
              <a:avLst/>
              <a:gdLst>
                <a:gd name="T0" fmla="*/ 0 w 20"/>
                <a:gd name="T1" fmla="*/ 26 h 26"/>
                <a:gd name="T2" fmla="*/ 0 w 20"/>
                <a:gd name="T3" fmla="*/ 0 h 26"/>
                <a:gd name="T4" fmla="*/ 10 w 20"/>
                <a:gd name="T5" fmla="*/ 0 h 26"/>
                <a:gd name="T6" fmla="*/ 14 w 20"/>
                <a:gd name="T7" fmla="*/ 0 h 26"/>
                <a:gd name="T8" fmla="*/ 17 w 20"/>
                <a:gd name="T9" fmla="*/ 1 h 26"/>
                <a:gd name="T10" fmla="*/ 19 w 20"/>
                <a:gd name="T11" fmla="*/ 4 h 26"/>
                <a:gd name="T12" fmla="*/ 20 w 20"/>
                <a:gd name="T13" fmla="*/ 7 h 26"/>
                <a:gd name="T14" fmla="*/ 18 w 20"/>
                <a:gd name="T15" fmla="*/ 13 h 26"/>
                <a:gd name="T16" fmla="*/ 10 w 20"/>
                <a:gd name="T17" fmla="*/ 16 h 26"/>
                <a:gd name="T18" fmla="*/ 3 w 20"/>
                <a:gd name="T19" fmla="*/ 16 h 26"/>
                <a:gd name="T20" fmla="*/ 3 w 20"/>
                <a:gd name="T21" fmla="*/ 26 h 26"/>
                <a:gd name="T22" fmla="*/ 0 w 20"/>
                <a:gd name="T23" fmla="*/ 26 h 26"/>
                <a:gd name="T24" fmla="*/ 3 w 20"/>
                <a:gd name="T25" fmla="*/ 12 h 26"/>
                <a:gd name="T26" fmla="*/ 10 w 20"/>
                <a:gd name="T27" fmla="*/ 12 h 26"/>
                <a:gd name="T28" fmla="*/ 15 w 20"/>
                <a:gd name="T29" fmla="*/ 11 h 26"/>
                <a:gd name="T30" fmla="*/ 16 w 20"/>
                <a:gd name="T31" fmla="*/ 8 h 26"/>
                <a:gd name="T32" fmla="*/ 16 w 20"/>
                <a:gd name="T33" fmla="*/ 5 h 26"/>
                <a:gd name="T34" fmla="*/ 13 w 20"/>
                <a:gd name="T35" fmla="*/ 3 h 26"/>
                <a:gd name="T36" fmla="*/ 10 w 20"/>
                <a:gd name="T37" fmla="*/ 3 h 26"/>
                <a:gd name="T38" fmla="*/ 3 w 20"/>
                <a:gd name="T39" fmla="*/ 3 h 26"/>
                <a:gd name="T40" fmla="*/ 3 w 20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6">
                  <a:moveTo>
                    <a:pt x="0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1"/>
                    <a:pt x="17" y="1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10"/>
                    <a:pt x="19" y="12"/>
                    <a:pt x="18" y="13"/>
                  </a:cubicBezTo>
                  <a:cubicBezTo>
                    <a:pt x="16" y="15"/>
                    <a:pt x="14" y="16"/>
                    <a:pt x="10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  <a:moveTo>
                    <a:pt x="3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4" y="12"/>
                    <a:pt x="15" y="11"/>
                  </a:cubicBezTo>
                  <a:cubicBezTo>
                    <a:pt x="16" y="10"/>
                    <a:pt x="16" y="9"/>
                    <a:pt x="16" y="8"/>
                  </a:cubicBezTo>
                  <a:cubicBezTo>
                    <a:pt x="16" y="6"/>
                    <a:pt x="16" y="5"/>
                    <a:pt x="16" y="5"/>
                  </a:cubicBezTo>
                  <a:cubicBezTo>
                    <a:pt x="15" y="4"/>
                    <a:pt x="14" y="3"/>
                    <a:pt x="13" y="3"/>
                  </a:cubicBezTo>
                  <a:cubicBezTo>
                    <a:pt x="13" y="3"/>
                    <a:pt x="12" y="3"/>
                    <a:pt x="1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2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"/>
            <p:cNvSpPr>
              <a:spLocks noEditPoints="1"/>
            </p:cNvSpPr>
            <p:nvPr/>
          </p:nvSpPr>
          <p:spPr bwMode="auto">
            <a:xfrm>
              <a:off x="6973702" y="4304803"/>
              <a:ext cx="152803" cy="169972"/>
            </a:xfrm>
            <a:custGeom>
              <a:avLst/>
              <a:gdLst>
                <a:gd name="T0" fmla="*/ 0 w 25"/>
                <a:gd name="T1" fmla="*/ 14 h 28"/>
                <a:gd name="T2" fmla="*/ 3 w 25"/>
                <a:gd name="T3" fmla="*/ 4 h 28"/>
                <a:gd name="T4" fmla="*/ 12 w 25"/>
                <a:gd name="T5" fmla="*/ 0 h 28"/>
                <a:gd name="T6" fmla="*/ 19 w 25"/>
                <a:gd name="T7" fmla="*/ 2 h 28"/>
                <a:gd name="T8" fmla="*/ 24 w 25"/>
                <a:gd name="T9" fmla="*/ 7 h 28"/>
                <a:gd name="T10" fmla="*/ 25 w 25"/>
                <a:gd name="T11" fmla="*/ 14 h 28"/>
                <a:gd name="T12" fmla="*/ 23 w 25"/>
                <a:gd name="T13" fmla="*/ 21 h 28"/>
                <a:gd name="T14" fmla="*/ 19 w 25"/>
                <a:gd name="T15" fmla="*/ 26 h 28"/>
                <a:gd name="T16" fmla="*/ 12 w 25"/>
                <a:gd name="T17" fmla="*/ 28 h 28"/>
                <a:gd name="T18" fmla="*/ 6 w 25"/>
                <a:gd name="T19" fmla="*/ 26 h 28"/>
                <a:gd name="T20" fmla="*/ 1 w 25"/>
                <a:gd name="T21" fmla="*/ 21 h 28"/>
                <a:gd name="T22" fmla="*/ 0 w 25"/>
                <a:gd name="T23" fmla="*/ 14 h 28"/>
                <a:gd name="T24" fmla="*/ 3 w 25"/>
                <a:gd name="T25" fmla="*/ 14 h 28"/>
                <a:gd name="T26" fmla="*/ 6 w 25"/>
                <a:gd name="T27" fmla="*/ 22 h 28"/>
                <a:gd name="T28" fmla="*/ 12 w 25"/>
                <a:gd name="T29" fmla="*/ 25 h 28"/>
                <a:gd name="T30" fmla="*/ 19 w 25"/>
                <a:gd name="T31" fmla="*/ 22 h 28"/>
                <a:gd name="T32" fmla="*/ 21 w 25"/>
                <a:gd name="T33" fmla="*/ 14 h 28"/>
                <a:gd name="T34" fmla="*/ 20 w 25"/>
                <a:gd name="T35" fmla="*/ 8 h 28"/>
                <a:gd name="T36" fmla="*/ 17 w 25"/>
                <a:gd name="T37" fmla="*/ 5 h 28"/>
                <a:gd name="T38" fmla="*/ 12 w 25"/>
                <a:gd name="T39" fmla="*/ 3 h 28"/>
                <a:gd name="T40" fmla="*/ 6 w 25"/>
                <a:gd name="T41" fmla="*/ 6 h 28"/>
                <a:gd name="T42" fmla="*/ 3 w 25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28">
                  <a:moveTo>
                    <a:pt x="0" y="14"/>
                  </a:moveTo>
                  <a:cubicBezTo>
                    <a:pt x="0" y="10"/>
                    <a:pt x="1" y="7"/>
                    <a:pt x="3" y="4"/>
                  </a:cubicBezTo>
                  <a:cubicBezTo>
                    <a:pt x="5" y="2"/>
                    <a:pt x="9" y="0"/>
                    <a:pt x="12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5"/>
                    <a:pt x="24" y="7"/>
                  </a:cubicBezTo>
                  <a:cubicBezTo>
                    <a:pt x="25" y="9"/>
                    <a:pt x="25" y="11"/>
                    <a:pt x="25" y="14"/>
                  </a:cubicBezTo>
                  <a:cubicBezTo>
                    <a:pt x="25" y="17"/>
                    <a:pt x="25" y="19"/>
                    <a:pt x="23" y="21"/>
                  </a:cubicBezTo>
                  <a:cubicBezTo>
                    <a:pt x="22" y="23"/>
                    <a:pt x="21" y="25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10" y="28"/>
                    <a:pt x="8" y="27"/>
                    <a:pt x="6" y="26"/>
                  </a:cubicBezTo>
                  <a:cubicBezTo>
                    <a:pt x="4" y="25"/>
                    <a:pt x="2" y="23"/>
                    <a:pt x="1" y="21"/>
                  </a:cubicBezTo>
                  <a:cubicBezTo>
                    <a:pt x="0" y="19"/>
                    <a:pt x="0" y="17"/>
                    <a:pt x="0" y="14"/>
                  </a:cubicBezTo>
                  <a:close/>
                  <a:moveTo>
                    <a:pt x="3" y="14"/>
                  </a:moveTo>
                  <a:cubicBezTo>
                    <a:pt x="3" y="18"/>
                    <a:pt x="4" y="20"/>
                    <a:pt x="6" y="22"/>
                  </a:cubicBezTo>
                  <a:cubicBezTo>
                    <a:pt x="8" y="24"/>
                    <a:pt x="10" y="25"/>
                    <a:pt x="12" y="25"/>
                  </a:cubicBezTo>
                  <a:cubicBezTo>
                    <a:pt x="15" y="25"/>
                    <a:pt x="17" y="24"/>
                    <a:pt x="19" y="22"/>
                  </a:cubicBezTo>
                  <a:cubicBezTo>
                    <a:pt x="21" y="20"/>
                    <a:pt x="21" y="18"/>
                    <a:pt x="21" y="14"/>
                  </a:cubicBezTo>
                  <a:cubicBezTo>
                    <a:pt x="21" y="12"/>
                    <a:pt x="21" y="10"/>
                    <a:pt x="20" y="8"/>
                  </a:cubicBezTo>
                  <a:cubicBezTo>
                    <a:pt x="20" y="7"/>
                    <a:pt x="19" y="6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8"/>
                    <a:pt x="3" y="10"/>
                    <a:pt x="3" y="1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"/>
            <p:cNvSpPr/>
            <p:nvPr/>
          </p:nvSpPr>
          <p:spPr bwMode="auto">
            <a:xfrm>
              <a:off x="7155692" y="4304803"/>
              <a:ext cx="133918" cy="169972"/>
            </a:xfrm>
            <a:custGeom>
              <a:avLst/>
              <a:gdLst>
                <a:gd name="T0" fmla="*/ 0 w 22"/>
                <a:gd name="T1" fmla="*/ 19 h 28"/>
                <a:gd name="T2" fmla="*/ 4 w 22"/>
                <a:gd name="T3" fmla="*/ 19 h 28"/>
                <a:gd name="T4" fmla="*/ 5 w 22"/>
                <a:gd name="T5" fmla="*/ 22 h 28"/>
                <a:gd name="T6" fmla="*/ 8 w 22"/>
                <a:gd name="T7" fmla="*/ 24 h 28"/>
                <a:gd name="T8" fmla="*/ 12 w 22"/>
                <a:gd name="T9" fmla="*/ 25 h 28"/>
                <a:gd name="T10" fmla="*/ 15 w 22"/>
                <a:gd name="T11" fmla="*/ 24 h 28"/>
                <a:gd name="T12" fmla="*/ 18 w 22"/>
                <a:gd name="T13" fmla="*/ 22 h 28"/>
                <a:gd name="T14" fmla="*/ 18 w 22"/>
                <a:gd name="T15" fmla="*/ 20 h 28"/>
                <a:gd name="T16" fmla="*/ 18 w 22"/>
                <a:gd name="T17" fmla="*/ 18 h 28"/>
                <a:gd name="T18" fmla="*/ 15 w 22"/>
                <a:gd name="T19" fmla="*/ 16 h 28"/>
                <a:gd name="T20" fmla="*/ 10 w 22"/>
                <a:gd name="T21" fmla="*/ 15 h 28"/>
                <a:gd name="T22" fmla="*/ 5 w 22"/>
                <a:gd name="T23" fmla="*/ 13 h 28"/>
                <a:gd name="T24" fmla="*/ 2 w 22"/>
                <a:gd name="T25" fmla="*/ 11 h 28"/>
                <a:gd name="T26" fmla="*/ 1 w 22"/>
                <a:gd name="T27" fmla="*/ 8 h 28"/>
                <a:gd name="T28" fmla="*/ 3 w 22"/>
                <a:gd name="T29" fmla="*/ 4 h 28"/>
                <a:gd name="T30" fmla="*/ 6 w 22"/>
                <a:gd name="T31" fmla="*/ 1 h 28"/>
                <a:gd name="T32" fmla="*/ 11 w 22"/>
                <a:gd name="T33" fmla="*/ 0 h 28"/>
                <a:gd name="T34" fmla="*/ 16 w 22"/>
                <a:gd name="T35" fmla="*/ 1 h 28"/>
                <a:gd name="T36" fmla="*/ 20 w 22"/>
                <a:gd name="T37" fmla="*/ 4 h 28"/>
                <a:gd name="T38" fmla="*/ 21 w 22"/>
                <a:gd name="T39" fmla="*/ 8 h 28"/>
                <a:gd name="T40" fmla="*/ 18 w 22"/>
                <a:gd name="T41" fmla="*/ 8 h 28"/>
                <a:gd name="T42" fmla="*/ 16 w 22"/>
                <a:gd name="T43" fmla="*/ 5 h 28"/>
                <a:gd name="T44" fmla="*/ 11 w 22"/>
                <a:gd name="T45" fmla="*/ 3 h 28"/>
                <a:gd name="T46" fmla="*/ 6 w 22"/>
                <a:gd name="T47" fmla="*/ 5 h 28"/>
                <a:gd name="T48" fmla="*/ 5 w 22"/>
                <a:gd name="T49" fmla="*/ 7 h 28"/>
                <a:gd name="T50" fmla="*/ 6 w 22"/>
                <a:gd name="T51" fmla="*/ 10 h 28"/>
                <a:gd name="T52" fmla="*/ 11 w 22"/>
                <a:gd name="T53" fmla="*/ 12 h 28"/>
                <a:gd name="T54" fmla="*/ 17 w 22"/>
                <a:gd name="T55" fmla="*/ 13 h 28"/>
                <a:gd name="T56" fmla="*/ 21 w 22"/>
                <a:gd name="T57" fmla="*/ 16 h 28"/>
                <a:gd name="T58" fmla="*/ 22 w 22"/>
                <a:gd name="T59" fmla="*/ 20 h 28"/>
                <a:gd name="T60" fmla="*/ 20 w 22"/>
                <a:gd name="T61" fmla="*/ 24 h 28"/>
                <a:gd name="T62" fmla="*/ 17 w 22"/>
                <a:gd name="T63" fmla="*/ 27 h 28"/>
                <a:gd name="T64" fmla="*/ 12 w 22"/>
                <a:gd name="T65" fmla="*/ 28 h 28"/>
                <a:gd name="T66" fmla="*/ 6 w 22"/>
                <a:gd name="T67" fmla="*/ 27 h 28"/>
                <a:gd name="T68" fmla="*/ 2 w 22"/>
                <a:gd name="T69" fmla="*/ 24 h 28"/>
                <a:gd name="T70" fmla="*/ 0 w 22"/>
                <a:gd name="T71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28">
                  <a:moveTo>
                    <a:pt x="0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1"/>
                    <a:pt x="5" y="22"/>
                  </a:cubicBezTo>
                  <a:cubicBezTo>
                    <a:pt x="5" y="23"/>
                    <a:pt x="6" y="23"/>
                    <a:pt x="8" y="24"/>
                  </a:cubicBezTo>
                  <a:cubicBezTo>
                    <a:pt x="9" y="24"/>
                    <a:pt x="10" y="25"/>
                    <a:pt x="12" y="25"/>
                  </a:cubicBezTo>
                  <a:cubicBezTo>
                    <a:pt x="13" y="25"/>
                    <a:pt x="14" y="24"/>
                    <a:pt x="15" y="24"/>
                  </a:cubicBezTo>
                  <a:cubicBezTo>
                    <a:pt x="16" y="24"/>
                    <a:pt x="17" y="23"/>
                    <a:pt x="18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9"/>
                    <a:pt x="18" y="18"/>
                  </a:cubicBezTo>
                  <a:cubicBezTo>
                    <a:pt x="17" y="17"/>
                    <a:pt x="16" y="17"/>
                    <a:pt x="15" y="16"/>
                  </a:cubicBezTo>
                  <a:cubicBezTo>
                    <a:pt x="14" y="16"/>
                    <a:pt x="13" y="16"/>
                    <a:pt x="10" y="15"/>
                  </a:cubicBezTo>
                  <a:cubicBezTo>
                    <a:pt x="8" y="14"/>
                    <a:pt x="6" y="14"/>
                    <a:pt x="5" y="13"/>
                  </a:cubicBezTo>
                  <a:cubicBezTo>
                    <a:pt x="4" y="13"/>
                    <a:pt x="3" y="12"/>
                    <a:pt x="2" y="11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3" y="3"/>
                    <a:pt x="5" y="2"/>
                    <a:pt x="6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3" y="0"/>
                    <a:pt x="15" y="1"/>
                    <a:pt x="16" y="1"/>
                  </a:cubicBezTo>
                  <a:cubicBezTo>
                    <a:pt x="18" y="2"/>
                    <a:pt x="19" y="3"/>
                    <a:pt x="20" y="4"/>
                  </a:cubicBezTo>
                  <a:cubicBezTo>
                    <a:pt x="20" y="5"/>
                    <a:pt x="21" y="7"/>
                    <a:pt x="21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3" y="3"/>
                    <a:pt x="11" y="3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8"/>
                    <a:pt x="5" y="9"/>
                    <a:pt x="6" y="10"/>
                  </a:cubicBezTo>
                  <a:cubicBezTo>
                    <a:pt x="7" y="10"/>
                    <a:pt x="8" y="11"/>
                    <a:pt x="11" y="12"/>
                  </a:cubicBezTo>
                  <a:cubicBezTo>
                    <a:pt x="14" y="12"/>
                    <a:pt x="16" y="13"/>
                    <a:pt x="17" y="13"/>
                  </a:cubicBezTo>
                  <a:cubicBezTo>
                    <a:pt x="19" y="14"/>
                    <a:pt x="20" y="15"/>
                    <a:pt x="21" y="16"/>
                  </a:cubicBezTo>
                  <a:cubicBezTo>
                    <a:pt x="21" y="17"/>
                    <a:pt x="22" y="18"/>
                    <a:pt x="22" y="20"/>
                  </a:cubicBezTo>
                  <a:cubicBezTo>
                    <a:pt x="22" y="21"/>
                    <a:pt x="21" y="23"/>
                    <a:pt x="20" y="24"/>
                  </a:cubicBezTo>
                  <a:cubicBezTo>
                    <a:pt x="20" y="25"/>
                    <a:pt x="19" y="26"/>
                    <a:pt x="17" y="27"/>
                  </a:cubicBezTo>
                  <a:cubicBezTo>
                    <a:pt x="15" y="27"/>
                    <a:pt x="14" y="28"/>
                    <a:pt x="12" y="28"/>
                  </a:cubicBezTo>
                  <a:cubicBezTo>
                    <a:pt x="9" y="28"/>
                    <a:pt x="7" y="27"/>
                    <a:pt x="6" y="27"/>
                  </a:cubicBezTo>
                  <a:cubicBezTo>
                    <a:pt x="4" y="26"/>
                    <a:pt x="3" y="25"/>
                    <a:pt x="2" y="24"/>
                  </a:cubicBezTo>
                  <a:cubicBezTo>
                    <a:pt x="1" y="22"/>
                    <a:pt x="1" y="21"/>
                    <a:pt x="0" y="19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9"/>
            <p:cNvSpPr/>
            <p:nvPr/>
          </p:nvSpPr>
          <p:spPr bwMode="auto">
            <a:xfrm>
              <a:off x="7318797" y="4309954"/>
              <a:ext cx="127050" cy="159671"/>
            </a:xfrm>
            <a:custGeom>
              <a:avLst/>
              <a:gdLst>
                <a:gd name="T0" fmla="*/ 29 w 74"/>
                <a:gd name="T1" fmla="*/ 93 h 93"/>
                <a:gd name="T2" fmla="*/ 29 w 74"/>
                <a:gd name="T3" fmla="*/ 11 h 93"/>
                <a:gd name="T4" fmla="*/ 0 w 74"/>
                <a:gd name="T5" fmla="*/ 11 h 93"/>
                <a:gd name="T6" fmla="*/ 0 w 74"/>
                <a:gd name="T7" fmla="*/ 0 h 93"/>
                <a:gd name="T8" fmla="*/ 74 w 74"/>
                <a:gd name="T9" fmla="*/ 0 h 93"/>
                <a:gd name="T10" fmla="*/ 74 w 74"/>
                <a:gd name="T11" fmla="*/ 11 h 93"/>
                <a:gd name="T12" fmla="*/ 43 w 74"/>
                <a:gd name="T13" fmla="*/ 11 h 93"/>
                <a:gd name="T14" fmla="*/ 43 w 74"/>
                <a:gd name="T15" fmla="*/ 93 h 93"/>
                <a:gd name="T16" fmla="*/ 29 w 74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3">
                  <a:moveTo>
                    <a:pt x="29" y="93"/>
                  </a:moveTo>
                  <a:lnTo>
                    <a:pt x="29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1"/>
                  </a:lnTo>
                  <a:lnTo>
                    <a:pt x="43" y="11"/>
                  </a:lnTo>
                  <a:lnTo>
                    <a:pt x="43" y="93"/>
                  </a:lnTo>
                  <a:lnTo>
                    <a:pt x="29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0"/>
            <p:cNvSpPr/>
            <p:nvPr/>
          </p:nvSpPr>
          <p:spPr bwMode="auto">
            <a:xfrm>
              <a:off x="7471601" y="4304803"/>
              <a:ext cx="127050" cy="169972"/>
            </a:xfrm>
            <a:custGeom>
              <a:avLst/>
              <a:gdLst>
                <a:gd name="T0" fmla="*/ 0 w 21"/>
                <a:gd name="T1" fmla="*/ 19 h 28"/>
                <a:gd name="T2" fmla="*/ 4 w 21"/>
                <a:gd name="T3" fmla="*/ 19 h 28"/>
                <a:gd name="T4" fmla="*/ 5 w 21"/>
                <a:gd name="T5" fmla="*/ 22 h 28"/>
                <a:gd name="T6" fmla="*/ 7 w 21"/>
                <a:gd name="T7" fmla="*/ 24 h 28"/>
                <a:gd name="T8" fmla="*/ 11 w 21"/>
                <a:gd name="T9" fmla="*/ 25 h 28"/>
                <a:gd name="T10" fmla="*/ 15 w 21"/>
                <a:gd name="T11" fmla="*/ 24 h 28"/>
                <a:gd name="T12" fmla="*/ 17 w 21"/>
                <a:gd name="T13" fmla="*/ 22 h 28"/>
                <a:gd name="T14" fmla="*/ 18 w 21"/>
                <a:gd name="T15" fmla="*/ 20 h 28"/>
                <a:gd name="T16" fmla="*/ 17 w 21"/>
                <a:gd name="T17" fmla="*/ 18 h 28"/>
                <a:gd name="T18" fmla="*/ 15 w 21"/>
                <a:gd name="T19" fmla="*/ 16 h 28"/>
                <a:gd name="T20" fmla="*/ 10 w 21"/>
                <a:gd name="T21" fmla="*/ 15 h 28"/>
                <a:gd name="T22" fmla="*/ 5 w 21"/>
                <a:gd name="T23" fmla="*/ 13 h 28"/>
                <a:gd name="T24" fmla="*/ 2 w 21"/>
                <a:gd name="T25" fmla="*/ 11 h 28"/>
                <a:gd name="T26" fmla="*/ 1 w 21"/>
                <a:gd name="T27" fmla="*/ 8 h 28"/>
                <a:gd name="T28" fmla="*/ 2 w 21"/>
                <a:gd name="T29" fmla="*/ 4 h 28"/>
                <a:gd name="T30" fmla="*/ 6 w 21"/>
                <a:gd name="T31" fmla="*/ 1 h 28"/>
                <a:gd name="T32" fmla="*/ 11 w 21"/>
                <a:gd name="T33" fmla="*/ 0 h 28"/>
                <a:gd name="T34" fmla="*/ 16 w 21"/>
                <a:gd name="T35" fmla="*/ 1 h 28"/>
                <a:gd name="T36" fmla="*/ 19 w 21"/>
                <a:gd name="T37" fmla="*/ 4 h 28"/>
                <a:gd name="T38" fmla="*/ 21 w 21"/>
                <a:gd name="T39" fmla="*/ 8 h 28"/>
                <a:gd name="T40" fmla="*/ 17 w 21"/>
                <a:gd name="T41" fmla="*/ 8 h 28"/>
                <a:gd name="T42" fmla="*/ 15 w 21"/>
                <a:gd name="T43" fmla="*/ 5 h 28"/>
                <a:gd name="T44" fmla="*/ 11 w 21"/>
                <a:gd name="T45" fmla="*/ 3 h 28"/>
                <a:gd name="T46" fmla="*/ 6 w 21"/>
                <a:gd name="T47" fmla="*/ 5 h 28"/>
                <a:gd name="T48" fmla="*/ 5 w 21"/>
                <a:gd name="T49" fmla="*/ 7 h 28"/>
                <a:gd name="T50" fmla="*/ 6 w 21"/>
                <a:gd name="T51" fmla="*/ 10 h 28"/>
                <a:gd name="T52" fmla="*/ 11 w 21"/>
                <a:gd name="T53" fmla="*/ 12 h 28"/>
                <a:gd name="T54" fmla="*/ 17 w 21"/>
                <a:gd name="T55" fmla="*/ 13 h 28"/>
                <a:gd name="T56" fmla="*/ 20 w 21"/>
                <a:gd name="T57" fmla="*/ 16 h 28"/>
                <a:gd name="T58" fmla="*/ 21 w 21"/>
                <a:gd name="T59" fmla="*/ 20 h 28"/>
                <a:gd name="T60" fmla="*/ 20 w 21"/>
                <a:gd name="T61" fmla="*/ 24 h 28"/>
                <a:gd name="T62" fmla="*/ 17 w 21"/>
                <a:gd name="T63" fmla="*/ 27 h 28"/>
                <a:gd name="T64" fmla="*/ 12 w 21"/>
                <a:gd name="T65" fmla="*/ 28 h 28"/>
                <a:gd name="T66" fmla="*/ 6 w 21"/>
                <a:gd name="T67" fmla="*/ 27 h 28"/>
                <a:gd name="T68" fmla="*/ 2 w 21"/>
                <a:gd name="T69" fmla="*/ 24 h 28"/>
                <a:gd name="T70" fmla="*/ 0 w 21"/>
                <a:gd name="T71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28">
                  <a:moveTo>
                    <a:pt x="0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1"/>
                    <a:pt x="5" y="22"/>
                  </a:cubicBezTo>
                  <a:cubicBezTo>
                    <a:pt x="5" y="23"/>
                    <a:pt x="6" y="23"/>
                    <a:pt x="7" y="24"/>
                  </a:cubicBezTo>
                  <a:cubicBezTo>
                    <a:pt x="9" y="24"/>
                    <a:pt x="10" y="25"/>
                    <a:pt x="11" y="25"/>
                  </a:cubicBezTo>
                  <a:cubicBezTo>
                    <a:pt x="13" y="25"/>
                    <a:pt x="14" y="24"/>
                    <a:pt x="15" y="24"/>
                  </a:cubicBezTo>
                  <a:cubicBezTo>
                    <a:pt x="16" y="24"/>
                    <a:pt x="17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9"/>
                    <a:pt x="17" y="18"/>
                  </a:cubicBezTo>
                  <a:cubicBezTo>
                    <a:pt x="17" y="17"/>
                    <a:pt x="16" y="17"/>
                    <a:pt x="15" y="16"/>
                  </a:cubicBezTo>
                  <a:cubicBezTo>
                    <a:pt x="14" y="16"/>
                    <a:pt x="13" y="16"/>
                    <a:pt x="10" y="15"/>
                  </a:cubicBezTo>
                  <a:cubicBezTo>
                    <a:pt x="8" y="14"/>
                    <a:pt x="6" y="14"/>
                    <a:pt x="5" y="13"/>
                  </a:cubicBezTo>
                  <a:cubicBezTo>
                    <a:pt x="4" y="13"/>
                    <a:pt x="3" y="12"/>
                    <a:pt x="2" y="11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3" y="0"/>
                    <a:pt x="14" y="1"/>
                    <a:pt x="16" y="1"/>
                  </a:cubicBezTo>
                  <a:cubicBezTo>
                    <a:pt x="17" y="2"/>
                    <a:pt x="19" y="3"/>
                    <a:pt x="19" y="4"/>
                  </a:cubicBezTo>
                  <a:cubicBezTo>
                    <a:pt x="20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6" y="6"/>
                    <a:pt x="15" y="5"/>
                  </a:cubicBezTo>
                  <a:cubicBezTo>
                    <a:pt x="14" y="4"/>
                    <a:pt x="13" y="3"/>
                    <a:pt x="11" y="3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8"/>
                    <a:pt x="5" y="9"/>
                    <a:pt x="6" y="10"/>
                  </a:cubicBezTo>
                  <a:cubicBezTo>
                    <a:pt x="6" y="10"/>
                    <a:pt x="8" y="11"/>
                    <a:pt x="11" y="12"/>
                  </a:cubicBezTo>
                  <a:cubicBezTo>
                    <a:pt x="14" y="12"/>
                    <a:pt x="16" y="13"/>
                    <a:pt x="17" y="13"/>
                  </a:cubicBezTo>
                  <a:cubicBezTo>
                    <a:pt x="18" y="14"/>
                    <a:pt x="20" y="15"/>
                    <a:pt x="20" y="16"/>
                  </a:cubicBezTo>
                  <a:cubicBezTo>
                    <a:pt x="21" y="17"/>
                    <a:pt x="21" y="18"/>
                    <a:pt x="21" y="20"/>
                  </a:cubicBezTo>
                  <a:cubicBezTo>
                    <a:pt x="21" y="21"/>
                    <a:pt x="21" y="23"/>
                    <a:pt x="20" y="24"/>
                  </a:cubicBezTo>
                  <a:cubicBezTo>
                    <a:pt x="19" y="25"/>
                    <a:pt x="18" y="26"/>
                    <a:pt x="17" y="27"/>
                  </a:cubicBezTo>
                  <a:cubicBezTo>
                    <a:pt x="15" y="27"/>
                    <a:pt x="13" y="28"/>
                    <a:pt x="12" y="28"/>
                  </a:cubicBezTo>
                  <a:cubicBezTo>
                    <a:pt x="9" y="28"/>
                    <a:pt x="7" y="27"/>
                    <a:pt x="6" y="27"/>
                  </a:cubicBezTo>
                  <a:cubicBezTo>
                    <a:pt x="4" y="26"/>
                    <a:pt x="3" y="25"/>
                    <a:pt x="2" y="24"/>
                  </a:cubicBezTo>
                  <a:cubicBezTo>
                    <a:pt x="1" y="22"/>
                    <a:pt x="0" y="21"/>
                    <a:pt x="0" y="19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1"/>
            <p:cNvSpPr>
              <a:spLocks noEditPoints="1"/>
            </p:cNvSpPr>
            <p:nvPr/>
          </p:nvSpPr>
          <p:spPr bwMode="auto">
            <a:xfrm>
              <a:off x="7725701" y="4309954"/>
              <a:ext cx="151087" cy="159671"/>
            </a:xfrm>
            <a:custGeom>
              <a:avLst/>
              <a:gdLst>
                <a:gd name="T0" fmla="*/ 0 w 25"/>
                <a:gd name="T1" fmla="*/ 26 h 26"/>
                <a:gd name="T2" fmla="*/ 10 w 25"/>
                <a:gd name="T3" fmla="*/ 0 h 26"/>
                <a:gd name="T4" fmla="*/ 14 w 25"/>
                <a:gd name="T5" fmla="*/ 0 h 26"/>
                <a:gd name="T6" fmla="*/ 25 w 25"/>
                <a:gd name="T7" fmla="*/ 26 h 26"/>
                <a:gd name="T8" fmla="*/ 21 w 25"/>
                <a:gd name="T9" fmla="*/ 26 h 26"/>
                <a:gd name="T10" fmla="*/ 18 w 25"/>
                <a:gd name="T11" fmla="*/ 18 h 26"/>
                <a:gd name="T12" fmla="*/ 7 w 25"/>
                <a:gd name="T13" fmla="*/ 18 h 26"/>
                <a:gd name="T14" fmla="*/ 4 w 25"/>
                <a:gd name="T15" fmla="*/ 26 h 26"/>
                <a:gd name="T16" fmla="*/ 0 w 25"/>
                <a:gd name="T17" fmla="*/ 26 h 26"/>
                <a:gd name="T18" fmla="*/ 8 w 25"/>
                <a:gd name="T19" fmla="*/ 15 h 26"/>
                <a:gd name="T20" fmla="*/ 17 w 25"/>
                <a:gd name="T21" fmla="*/ 15 h 26"/>
                <a:gd name="T22" fmla="*/ 14 w 25"/>
                <a:gd name="T23" fmla="*/ 8 h 26"/>
                <a:gd name="T24" fmla="*/ 12 w 25"/>
                <a:gd name="T25" fmla="*/ 3 h 26"/>
                <a:gd name="T26" fmla="*/ 11 w 25"/>
                <a:gd name="T27" fmla="*/ 8 h 26"/>
                <a:gd name="T28" fmla="*/ 8 w 25"/>
                <a:gd name="T2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6">
                  <a:moveTo>
                    <a:pt x="0" y="2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  <a:moveTo>
                    <a:pt x="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6"/>
                    <a:pt x="12" y="4"/>
                    <a:pt x="12" y="3"/>
                  </a:cubicBezTo>
                  <a:cubicBezTo>
                    <a:pt x="12" y="4"/>
                    <a:pt x="11" y="6"/>
                    <a:pt x="11" y="8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2"/>
            <p:cNvSpPr/>
            <p:nvPr/>
          </p:nvSpPr>
          <p:spPr bwMode="auto">
            <a:xfrm>
              <a:off x="7907691" y="4309954"/>
              <a:ext cx="127050" cy="159671"/>
            </a:xfrm>
            <a:custGeom>
              <a:avLst/>
              <a:gdLst>
                <a:gd name="T0" fmla="*/ 0 w 74"/>
                <a:gd name="T1" fmla="*/ 93 h 93"/>
                <a:gd name="T2" fmla="*/ 0 w 74"/>
                <a:gd name="T3" fmla="*/ 0 h 93"/>
                <a:gd name="T4" fmla="*/ 10 w 74"/>
                <a:gd name="T5" fmla="*/ 0 h 93"/>
                <a:gd name="T6" fmla="*/ 60 w 74"/>
                <a:gd name="T7" fmla="*/ 75 h 93"/>
                <a:gd name="T8" fmla="*/ 60 w 74"/>
                <a:gd name="T9" fmla="*/ 0 h 93"/>
                <a:gd name="T10" fmla="*/ 74 w 74"/>
                <a:gd name="T11" fmla="*/ 0 h 93"/>
                <a:gd name="T12" fmla="*/ 74 w 74"/>
                <a:gd name="T13" fmla="*/ 93 h 93"/>
                <a:gd name="T14" fmla="*/ 60 w 74"/>
                <a:gd name="T15" fmla="*/ 93 h 93"/>
                <a:gd name="T16" fmla="*/ 10 w 74"/>
                <a:gd name="T17" fmla="*/ 18 h 93"/>
                <a:gd name="T18" fmla="*/ 10 w 74"/>
                <a:gd name="T19" fmla="*/ 93 h 93"/>
                <a:gd name="T20" fmla="*/ 0 w 74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93">
                  <a:moveTo>
                    <a:pt x="0" y="9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60" y="75"/>
                  </a:lnTo>
                  <a:lnTo>
                    <a:pt x="60" y="0"/>
                  </a:lnTo>
                  <a:lnTo>
                    <a:pt x="74" y="0"/>
                  </a:lnTo>
                  <a:lnTo>
                    <a:pt x="74" y="93"/>
                  </a:lnTo>
                  <a:lnTo>
                    <a:pt x="60" y="93"/>
                  </a:lnTo>
                  <a:lnTo>
                    <a:pt x="10" y="18"/>
                  </a:lnTo>
                  <a:lnTo>
                    <a:pt x="1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3"/>
            <p:cNvSpPr>
              <a:spLocks noEditPoints="1"/>
            </p:cNvSpPr>
            <p:nvPr/>
          </p:nvSpPr>
          <p:spPr bwMode="auto">
            <a:xfrm>
              <a:off x="8082814" y="4309954"/>
              <a:ext cx="132201" cy="159671"/>
            </a:xfrm>
            <a:custGeom>
              <a:avLst/>
              <a:gdLst>
                <a:gd name="T0" fmla="*/ 0 w 22"/>
                <a:gd name="T1" fmla="*/ 26 h 26"/>
                <a:gd name="T2" fmla="*/ 0 w 22"/>
                <a:gd name="T3" fmla="*/ 0 h 26"/>
                <a:gd name="T4" fmla="*/ 9 w 22"/>
                <a:gd name="T5" fmla="*/ 0 h 26"/>
                <a:gd name="T6" fmla="*/ 14 w 22"/>
                <a:gd name="T7" fmla="*/ 0 h 26"/>
                <a:gd name="T8" fmla="*/ 18 w 22"/>
                <a:gd name="T9" fmla="*/ 2 h 26"/>
                <a:gd name="T10" fmla="*/ 21 w 22"/>
                <a:gd name="T11" fmla="*/ 7 h 26"/>
                <a:gd name="T12" fmla="*/ 22 w 22"/>
                <a:gd name="T13" fmla="*/ 13 h 26"/>
                <a:gd name="T14" fmla="*/ 21 w 22"/>
                <a:gd name="T15" fmla="*/ 18 h 26"/>
                <a:gd name="T16" fmla="*/ 19 w 22"/>
                <a:gd name="T17" fmla="*/ 22 h 26"/>
                <a:gd name="T18" fmla="*/ 17 w 22"/>
                <a:gd name="T19" fmla="*/ 25 h 26"/>
                <a:gd name="T20" fmla="*/ 14 w 22"/>
                <a:gd name="T21" fmla="*/ 26 h 26"/>
                <a:gd name="T22" fmla="*/ 9 w 22"/>
                <a:gd name="T23" fmla="*/ 26 h 26"/>
                <a:gd name="T24" fmla="*/ 0 w 22"/>
                <a:gd name="T25" fmla="*/ 26 h 26"/>
                <a:gd name="T26" fmla="*/ 3 w 22"/>
                <a:gd name="T27" fmla="*/ 23 h 26"/>
                <a:gd name="T28" fmla="*/ 9 w 22"/>
                <a:gd name="T29" fmla="*/ 23 h 26"/>
                <a:gd name="T30" fmla="*/ 13 w 22"/>
                <a:gd name="T31" fmla="*/ 23 h 26"/>
                <a:gd name="T32" fmla="*/ 16 w 22"/>
                <a:gd name="T33" fmla="*/ 21 h 26"/>
                <a:gd name="T34" fmla="*/ 18 w 22"/>
                <a:gd name="T35" fmla="*/ 18 h 26"/>
                <a:gd name="T36" fmla="*/ 18 w 22"/>
                <a:gd name="T37" fmla="*/ 13 h 26"/>
                <a:gd name="T38" fmla="*/ 17 w 22"/>
                <a:gd name="T39" fmla="*/ 6 h 26"/>
                <a:gd name="T40" fmla="*/ 13 w 22"/>
                <a:gd name="T41" fmla="*/ 3 h 26"/>
                <a:gd name="T42" fmla="*/ 9 w 22"/>
                <a:gd name="T43" fmla="*/ 3 h 26"/>
                <a:gd name="T44" fmla="*/ 3 w 22"/>
                <a:gd name="T45" fmla="*/ 3 h 26"/>
                <a:gd name="T46" fmla="*/ 3 w 22"/>
                <a:gd name="T4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0"/>
                    <a:pt x="14" y="0"/>
                  </a:cubicBezTo>
                  <a:cubicBezTo>
                    <a:pt x="15" y="0"/>
                    <a:pt x="17" y="1"/>
                    <a:pt x="18" y="2"/>
                  </a:cubicBezTo>
                  <a:cubicBezTo>
                    <a:pt x="19" y="3"/>
                    <a:pt x="20" y="5"/>
                    <a:pt x="21" y="7"/>
                  </a:cubicBezTo>
                  <a:cubicBezTo>
                    <a:pt x="21" y="8"/>
                    <a:pt x="22" y="11"/>
                    <a:pt x="22" y="13"/>
                  </a:cubicBezTo>
                  <a:cubicBezTo>
                    <a:pt x="22" y="15"/>
                    <a:pt x="22" y="17"/>
                    <a:pt x="21" y="18"/>
                  </a:cubicBezTo>
                  <a:cubicBezTo>
                    <a:pt x="21" y="20"/>
                    <a:pt x="20" y="21"/>
                    <a:pt x="19" y="22"/>
                  </a:cubicBezTo>
                  <a:cubicBezTo>
                    <a:pt x="19" y="23"/>
                    <a:pt x="18" y="24"/>
                    <a:pt x="17" y="25"/>
                  </a:cubicBezTo>
                  <a:cubicBezTo>
                    <a:pt x="16" y="25"/>
                    <a:pt x="15" y="26"/>
                    <a:pt x="14" y="26"/>
                  </a:cubicBezTo>
                  <a:cubicBezTo>
                    <a:pt x="12" y="26"/>
                    <a:pt x="11" y="26"/>
                    <a:pt x="9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  <a:moveTo>
                    <a:pt x="3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2"/>
                    <a:pt x="15" y="22"/>
                    <a:pt x="16" y="21"/>
                  </a:cubicBezTo>
                  <a:cubicBezTo>
                    <a:pt x="16" y="21"/>
                    <a:pt x="17" y="19"/>
                    <a:pt x="18" y="18"/>
                  </a:cubicBezTo>
                  <a:cubicBezTo>
                    <a:pt x="18" y="17"/>
                    <a:pt x="18" y="15"/>
                    <a:pt x="18" y="13"/>
                  </a:cubicBezTo>
                  <a:cubicBezTo>
                    <a:pt x="18" y="10"/>
                    <a:pt x="18" y="8"/>
                    <a:pt x="17" y="6"/>
                  </a:cubicBezTo>
                  <a:cubicBezTo>
                    <a:pt x="16" y="5"/>
                    <a:pt x="15" y="4"/>
                    <a:pt x="13" y="3"/>
                  </a:cubicBezTo>
                  <a:cubicBezTo>
                    <a:pt x="13" y="3"/>
                    <a:pt x="11" y="3"/>
                    <a:pt x="9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4"/>
            <p:cNvSpPr/>
            <p:nvPr/>
          </p:nvSpPr>
          <p:spPr bwMode="auto">
            <a:xfrm>
              <a:off x="8288841" y="4309954"/>
              <a:ext cx="132201" cy="159671"/>
            </a:xfrm>
            <a:custGeom>
              <a:avLst/>
              <a:gdLst>
                <a:gd name="T0" fmla="*/ 32 w 77"/>
                <a:gd name="T1" fmla="*/ 93 h 93"/>
                <a:gd name="T2" fmla="*/ 32 w 77"/>
                <a:gd name="T3" fmla="*/ 11 h 93"/>
                <a:gd name="T4" fmla="*/ 0 w 77"/>
                <a:gd name="T5" fmla="*/ 11 h 93"/>
                <a:gd name="T6" fmla="*/ 0 w 77"/>
                <a:gd name="T7" fmla="*/ 0 h 93"/>
                <a:gd name="T8" fmla="*/ 77 w 77"/>
                <a:gd name="T9" fmla="*/ 0 h 93"/>
                <a:gd name="T10" fmla="*/ 77 w 77"/>
                <a:gd name="T11" fmla="*/ 11 h 93"/>
                <a:gd name="T12" fmla="*/ 46 w 77"/>
                <a:gd name="T13" fmla="*/ 11 h 93"/>
                <a:gd name="T14" fmla="*/ 46 w 77"/>
                <a:gd name="T15" fmla="*/ 93 h 93"/>
                <a:gd name="T16" fmla="*/ 32 w 77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93">
                  <a:moveTo>
                    <a:pt x="32" y="93"/>
                  </a:moveTo>
                  <a:lnTo>
                    <a:pt x="3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1"/>
                  </a:lnTo>
                  <a:lnTo>
                    <a:pt x="46" y="11"/>
                  </a:lnTo>
                  <a:lnTo>
                    <a:pt x="46" y="93"/>
                  </a:lnTo>
                  <a:lnTo>
                    <a:pt x="32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5"/>
            <p:cNvSpPr/>
            <p:nvPr/>
          </p:nvSpPr>
          <p:spPr bwMode="auto">
            <a:xfrm>
              <a:off x="8451946" y="4309954"/>
              <a:ext cx="121899" cy="159671"/>
            </a:xfrm>
            <a:custGeom>
              <a:avLst/>
              <a:gdLst>
                <a:gd name="T0" fmla="*/ 0 w 71"/>
                <a:gd name="T1" fmla="*/ 93 h 93"/>
                <a:gd name="T2" fmla="*/ 0 w 71"/>
                <a:gd name="T3" fmla="*/ 0 h 93"/>
                <a:gd name="T4" fmla="*/ 71 w 71"/>
                <a:gd name="T5" fmla="*/ 0 h 93"/>
                <a:gd name="T6" fmla="*/ 71 w 71"/>
                <a:gd name="T7" fmla="*/ 11 h 93"/>
                <a:gd name="T8" fmla="*/ 14 w 71"/>
                <a:gd name="T9" fmla="*/ 11 h 93"/>
                <a:gd name="T10" fmla="*/ 14 w 71"/>
                <a:gd name="T11" fmla="*/ 39 h 93"/>
                <a:gd name="T12" fmla="*/ 67 w 71"/>
                <a:gd name="T13" fmla="*/ 39 h 93"/>
                <a:gd name="T14" fmla="*/ 67 w 71"/>
                <a:gd name="T15" fmla="*/ 50 h 93"/>
                <a:gd name="T16" fmla="*/ 14 w 71"/>
                <a:gd name="T17" fmla="*/ 50 h 93"/>
                <a:gd name="T18" fmla="*/ 14 w 71"/>
                <a:gd name="T19" fmla="*/ 82 h 93"/>
                <a:gd name="T20" fmla="*/ 71 w 71"/>
                <a:gd name="T21" fmla="*/ 82 h 93"/>
                <a:gd name="T22" fmla="*/ 71 w 71"/>
                <a:gd name="T23" fmla="*/ 93 h 93"/>
                <a:gd name="T24" fmla="*/ 0 w 71"/>
                <a:gd name="T2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93">
                  <a:moveTo>
                    <a:pt x="0" y="93"/>
                  </a:moveTo>
                  <a:lnTo>
                    <a:pt x="0" y="0"/>
                  </a:lnTo>
                  <a:lnTo>
                    <a:pt x="71" y="0"/>
                  </a:lnTo>
                  <a:lnTo>
                    <a:pt x="71" y="11"/>
                  </a:lnTo>
                  <a:lnTo>
                    <a:pt x="14" y="11"/>
                  </a:lnTo>
                  <a:lnTo>
                    <a:pt x="14" y="39"/>
                  </a:lnTo>
                  <a:lnTo>
                    <a:pt x="67" y="39"/>
                  </a:lnTo>
                  <a:lnTo>
                    <a:pt x="67" y="50"/>
                  </a:lnTo>
                  <a:lnTo>
                    <a:pt x="14" y="50"/>
                  </a:lnTo>
                  <a:lnTo>
                    <a:pt x="14" y="82"/>
                  </a:lnTo>
                  <a:lnTo>
                    <a:pt x="71" y="82"/>
                  </a:lnTo>
                  <a:lnTo>
                    <a:pt x="71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6"/>
            <p:cNvSpPr/>
            <p:nvPr/>
          </p:nvSpPr>
          <p:spPr bwMode="auto">
            <a:xfrm>
              <a:off x="8615051" y="4309954"/>
              <a:ext cx="103014" cy="159671"/>
            </a:xfrm>
            <a:custGeom>
              <a:avLst/>
              <a:gdLst>
                <a:gd name="T0" fmla="*/ 0 w 60"/>
                <a:gd name="T1" fmla="*/ 93 h 93"/>
                <a:gd name="T2" fmla="*/ 0 w 60"/>
                <a:gd name="T3" fmla="*/ 0 h 93"/>
                <a:gd name="T4" fmla="*/ 14 w 60"/>
                <a:gd name="T5" fmla="*/ 0 h 93"/>
                <a:gd name="T6" fmla="*/ 14 w 60"/>
                <a:gd name="T7" fmla="*/ 82 h 93"/>
                <a:gd name="T8" fmla="*/ 60 w 60"/>
                <a:gd name="T9" fmla="*/ 82 h 93"/>
                <a:gd name="T10" fmla="*/ 60 w 60"/>
                <a:gd name="T11" fmla="*/ 93 h 93"/>
                <a:gd name="T12" fmla="*/ 0 w 6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93">
                  <a:moveTo>
                    <a:pt x="0" y="93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82"/>
                  </a:lnTo>
                  <a:lnTo>
                    <a:pt x="60" y="82"/>
                  </a:lnTo>
                  <a:lnTo>
                    <a:pt x="6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7"/>
            <p:cNvSpPr/>
            <p:nvPr/>
          </p:nvSpPr>
          <p:spPr bwMode="auto">
            <a:xfrm>
              <a:off x="8754119" y="4309954"/>
              <a:ext cx="121899" cy="159671"/>
            </a:xfrm>
            <a:custGeom>
              <a:avLst/>
              <a:gdLst>
                <a:gd name="T0" fmla="*/ 0 w 71"/>
                <a:gd name="T1" fmla="*/ 93 h 93"/>
                <a:gd name="T2" fmla="*/ 0 w 71"/>
                <a:gd name="T3" fmla="*/ 0 h 93"/>
                <a:gd name="T4" fmla="*/ 67 w 71"/>
                <a:gd name="T5" fmla="*/ 0 h 93"/>
                <a:gd name="T6" fmla="*/ 67 w 71"/>
                <a:gd name="T7" fmla="*/ 11 h 93"/>
                <a:gd name="T8" fmla="*/ 15 w 71"/>
                <a:gd name="T9" fmla="*/ 11 h 93"/>
                <a:gd name="T10" fmla="*/ 15 w 71"/>
                <a:gd name="T11" fmla="*/ 39 h 93"/>
                <a:gd name="T12" fmla="*/ 64 w 71"/>
                <a:gd name="T13" fmla="*/ 39 h 93"/>
                <a:gd name="T14" fmla="*/ 64 w 71"/>
                <a:gd name="T15" fmla="*/ 50 h 93"/>
                <a:gd name="T16" fmla="*/ 15 w 71"/>
                <a:gd name="T17" fmla="*/ 50 h 93"/>
                <a:gd name="T18" fmla="*/ 15 w 71"/>
                <a:gd name="T19" fmla="*/ 82 h 93"/>
                <a:gd name="T20" fmla="*/ 71 w 71"/>
                <a:gd name="T21" fmla="*/ 82 h 93"/>
                <a:gd name="T22" fmla="*/ 71 w 71"/>
                <a:gd name="T23" fmla="*/ 93 h 93"/>
                <a:gd name="T24" fmla="*/ 0 w 71"/>
                <a:gd name="T2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93">
                  <a:moveTo>
                    <a:pt x="0" y="93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11"/>
                  </a:lnTo>
                  <a:lnTo>
                    <a:pt x="15" y="11"/>
                  </a:lnTo>
                  <a:lnTo>
                    <a:pt x="15" y="39"/>
                  </a:lnTo>
                  <a:lnTo>
                    <a:pt x="64" y="39"/>
                  </a:lnTo>
                  <a:lnTo>
                    <a:pt x="64" y="50"/>
                  </a:lnTo>
                  <a:lnTo>
                    <a:pt x="15" y="50"/>
                  </a:lnTo>
                  <a:lnTo>
                    <a:pt x="15" y="82"/>
                  </a:lnTo>
                  <a:lnTo>
                    <a:pt x="71" y="82"/>
                  </a:lnTo>
                  <a:lnTo>
                    <a:pt x="71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8"/>
            <p:cNvSpPr/>
            <p:nvPr/>
          </p:nvSpPr>
          <p:spPr bwMode="auto">
            <a:xfrm>
              <a:off x="8912073" y="4304803"/>
              <a:ext cx="139068" cy="169972"/>
            </a:xfrm>
            <a:custGeom>
              <a:avLst/>
              <a:gdLst>
                <a:gd name="T0" fmla="*/ 20 w 23"/>
                <a:gd name="T1" fmla="*/ 18 h 28"/>
                <a:gd name="T2" fmla="*/ 23 w 23"/>
                <a:gd name="T3" fmla="*/ 19 h 28"/>
                <a:gd name="T4" fmla="*/ 19 w 23"/>
                <a:gd name="T5" fmla="*/ 26 h 28"/>
                <a:gd name="T6" fmla="*/ 12 w 23"/>
                <a:gd name="T7" fmla="*/ 28 h 28"/>
                <a:gd name="T8" fmla="*/ 5 w 23"/>
                <a:gd name="T9" fmla="*/ 26 h 28"/>
                <a:gd name="T10" fmla="*/ 1 w 23"/>
                <a:gd name="T11" fmla="*/ 21 h 28"/>
                <a:gd name="T12" fmla="*/ 0 w 23"/>
                <a:gd name="T13" fmla="*/ 14 h 28"/>
                <a:gd name="T14" fmla="*/ 1 w 23"/>
                <a:gd name="T15" fmla="*/ 7 h 28"/>
                <a:gd name="T16" fmla="*/ 6 w 23"/>
                <a:gd name="T17" fmla="*/ 2 h 28"/>
                <a:gd name="T18" fmla="*/ 12 w 23"/>
                <a:gd name="T19" fmla="*/ 0 h 28"/>
                <a:gd name="T20" fmla="*/ 19 w 23"/>
                <a:gd name="T21" fmla="*/ 2 h 28"/>
                <a:gd name="T22" fmla="*/ 23 w 23"/>
                <a:gd name="T23" fmla="*/ 8 h 28"/>
                <a:gd name="T24" fmla="*/ 19 w 23"/>
                <a:gd name="T25" fmla="*/ 9 h 28"/>
                <a:gd name="T26" fmla="*/ 17 w 23"/>
                <a:gd name="T27" fmla="*/ 5 h 28"/>
                <a:gd name="T28" fmla="*/ 12 w 23"/>
                <a:gd name="T29" fmla="*/ 3 h 28"/>
                <a:gd name="T30" fmla="*/ 7 w 23"/>
                <a:gd name="T31" fmla="*/ 5 h 28"/>
                <a:gd name="T32" fmla="*/ 4 w 23"/>
                <a:gd name="T33" fmla="*/ 9 h 28"/>
                <a:gd name="T34" fmla="*/ 3 w 23"/>
                <a:gd name="T35" fmla="*/ 14 h 28"/>
                <a:gd name="T36" fmla="*/ 4 w 23"/>
                <a:gd name="T37" fmla="*/ 20 h 28"/>
                <a:gd name="T38" fmla="*/ 8 w 23"/>
                <a:gd name="T39" fmla="*/ 24 h 28"/>
                <a:gd name="T40" fmla="*/ 12 w 23"/>
                <a:gd name="T41" fmla="*/ 25 h 28"/>
                <a:gd name="T42" fmla="*/ 17 w 23"/>
                <a:gd name="T43" fmla="*/ 23 h 28"/>
                <a:gd name="T44" fmla="*/ 20 w 23"/>
                <a:gd name="T45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8">
                  <a:moveTo>
                    <a:pt x="20" y="18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22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9" y="28"/>
                    <a:pt x="7" y="27"/>
                    <a:pt x="5" y="26"/>
                  </a:cubicBezTo>
                  <a:cubicBezTo>
                    <a:pt x="4" y="25"/>
                    <a:pt x="2" y="23"/>
                    <a:pt x="1" y="21"/>
                  </a:cubicBezTo>
                  <a:cubicBezTo>
                    <a:pt x="0" y="19"/>
                    <a:pt x="0" y="16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4"/>
                    <a:pt x="22" y="6"/>
                    <a:pt x="23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10" y="3"/>
                    <a:pt x="9" y="4"/>
                    <a:pt x="7" y="5"/>
                  </a:cubicBezTo>
                  <a:cubicBezTo>
                    <a:pt x="6" y="6"/>
                    <a:pt x="5" y="7"/>
                    <a:pt x="4" y="9"/>
                  </a:cubicBezTo>
                  <a:cubicBezTo>
                    <a:pt x="4" y="10"/>
                    <a:pt x="3" y="12"/>
                    <a:pt x="3" y="14"/>
                  </a:cubicBezTo>
                  <a:cubicBezTo>
                    <a:pt x="3" y="16"/>
                    <a:pt x="4" y="18"/>
                    <a:pt x="4" y="20"/>
                  </a:cubicBezTo>
                  <a:cubicBezTo>
                    <a:pt x="5" y="21"/>
                    <a:pt x="6" y="23"/>
                    <a:pt x="8" y="24"/>
                  </a:cubicBezTo>
                  <a:cubicBezTo>
                    <a:pt x="9" y="24"/>
                    <a:pt x="10" y="25"/>
                    <a:pt x="12" y="25"/>
                  </a:cubicBezTo>
                  <a:cubicBezTo>
                    <a:pt x="14" y="25"/>
                    <a:pt x="16" y="24"/>
                    <a:pt x="17" y="23"/>
                  </a:cubicBezTo>
                  <a:cubicBezTo>
                    <a:pt x="18" y="22"/>
                    <a:pt x="19" y="20"/>
                    <a:pt x="20" y="18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9"/>
            <p:cNvSpPr>
              <a:spLocks noEditPoints="1"/>
            </p:cNvSpPr>
            <p:nvPr/>
          </p:nvSpPr>
          <p:spPr bwMode="auto">
            <a:xfrm>
              <a:off x="9087196" y="4304803"/>
              <a:ext cx="152803" cy="169972"/>
            </a:xfrm>
            <a:custGeom>
              <a:avLst/>
              <a:gdLst>
                <a:gd name="T0" fmla="*/ 0 w 25"/>
                <a:gd name="T1" fmla="*/ 14 h 28"/>
                <a:gd name="T2" fmla="*/ 3 w 25"/>
                <a:gd name="T3" fmla="*/ 4 h 28"/>
                <a:gd name="T4" fmla="*/ 12 w 25"/>
                <a:gd name="T5" fmla="*/ 0 h 28"/>
                <a:gd name="T6" fmla="*/ 19 w 25"/>
                <a:gd name="T7" fmla="*/ 2 h 28"/>
                <a:gd name="T8" fmla="*/ 24 w 25"/>
                <a:gd name="T9" fmla="*/ 7 h 28"/>
                <a:gd name="T10" fmla="*/ 25 w 25"/>
                <a:gd name="T11" fmla="*/ 14 h 28"/>
                <a:gd name="T12" fmla="*/ 24 w 25"/>
                <a:gd name="T13" fmla="*/ 21 h 28"/>
                <a:gd name="T14" fmla="*/ 19 w 25"/>
                <a:gd name="T15" fmla="*/ 26 h 28"/>
                <a:gd name="T16" fmla="*/ 12 w 25"/>
                <a:gd name="T17" fmla="*/ 28 h 28"/>
                <a:gd name="T18" fmla="*/ 6 w 25"/>
                <a:gd name="T19" fmla="*/ 26 h 28"/>
                <a:gd name="T20" fmla="*/ 1 w 25"/>
                <a:gd name="T21" fmla="*/ 21 h 28"/>
                <a:gd name="T22" fmla="*/ 0 w 25"/>
                <a:gd name="T23" fmla="*/ 14 h 28"/>
                <a:gd name="T24" fmla="*/ 3 w 25"/>
                <a:gd name="T25" fmla="*/ 14 h 28"/>
                <a:gd name="T26" fmla="*/ 6 w 25"/>
                <a:gd name="T27" fmla="*/ 22 h 28"/>
                <a:gd name="T28" fmla="*/ 12 w 25"/>
                <a:gd name="T29" fmla="*/ 25 h 28"/>
                <a:gd name="T30" fmla="*/ 19 w 25"/>
                <a:gd name="T31" fmla="*/ 22 h 28"/>
                <a:gd name="T32" fmla="*/ 22 w 25"/>
                <a:gd name="T33" fmla="*/ 14 h 28"/>
                <a:gd name="T34" fmla="*/ 20 w 25"/>
                <a:gd name="T35" fmla="*/ 8 h 28"/>
                <a:gd name="T36" fmla="*/ 17 w 25"/>
                <a:gd name="T37" fmla="*/ 5 h 28"/>
                <a:gd name="T38" fmla="*/ 13 w 25"/>
                <a:gd name="T39" fmla="*/ 3 h 28"/>
                <a:gd name="T40" fmla="*/ 6 w 25"/>
                <a:gd name="T41" fmla="*/ 6 h 28"/>
                <a:gd name="T42" fmla="*/ 3 w 25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28">
                  <a:moveTo>
                    <a:pt x="0" y="14"/>
                  </a:moveTo>
                  <a:cubicBezTo>
                    <a:pt x="0" y="10"/>
                    <a:pt x="1" y="7"/>
                    <a:pt x="3" y="4"/>
                  </a:cubicBezTo>
                  <a:cubicBezTo>
                    <a:pt x="6" y="2"/>
                    <a:pt x="9" y="0"/>
                    <a:pt x="12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3" y="5"/>
                    <a:pt x="24" y="7"/>
                  </a:cubicBezTo>
                  <a:cubicBezTo>
                    <a:pt x="25" y="9"/>
                    <a:pt x="25" y="11"/>
                    <a:pt x="25" y="14"/>
                  </a:cubicBezTo>
                  <a:cubicBezTo>
                    <a:pt x="25" y="17"/>
                    <a:pt x="25" y="19"/>
                    <a:pt x="24" y="21"/>
                  </a:cubicBezTo>
                  <a:cubicBezTo>
                    <a:pt x="22" y="23"/>
                    <a:pt x="21" y="25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10" y="28"/>
                    <a:pt x="8" y="27"/>
                    <a:pt x="6" y="26"/>
                  </a:cubicBezTo>
                  <a:cubicBezTo>
                    <a:pt x="4" y="25"/>
                    <a:pt x="2" y="23"/>
                    <a:pt x="1" y="21"/>
                  </a:cubicBezTo>
                  <a:cubicBezTo>
                    <a:pt x="0" y="19"/>
                    <a:pt x="0" y="17"/>
                    <a:pt x="0" y="14"/>
                  </a:cubicBezTo>
                  <a:close/>
                  <a:moveTo>
                    <a:pt x="3" y="14"/>
                  </a:moveTo>
                  <a:cubicBezTo>
                    <a:pt x="3" y="18"/>
                    <a:pt x="4" y="20"/>
                    <a:pt x="6" y="22"/>
                  </a:cubicBezTo>
                  <a:cubicBezTo>
                    <a:pt x="8" y="24"/>
                    <a:pt x="10" y="25"/>
                    <a:pt x="12" y="25"/>
                  </a:cubicBezTo>
                  <a:cubicBezTo>
                    <a:pt x="15" y="25"/>
                    <a:pt x="17" y="24"/>
                    <a:pt x="19" y="22"/>
                  </a:cubicBezTo>
                  <a:cubicBezTo>
                    <a:pt x="21" y="20"/>
                    <a:pt x="22" y="18"/>
                    <a:pt x="22" y="14"/>
                  </a:cubicBezTo>
                  <a:cubicBezTo>
                    <a:pt x="22" y="12"/>
                    <a:pt x="21" y="10"/>
                    <a:pt x="20" y="8"/>
                  </a:cubicBezTo>
                  <a:cubicBezTo>
                    <a:pt x="20" y="7"/>
                    <a:pt x="19" y="6"/>
                    <a:pt x="17" y="5"/>
                  </a:cubicBezTo>
                  <a:cubicBezTo>
                    <a:pt x="16" y="4"/>
                    <a:pt x="14" y="3"/>
                    <a:pt x="13" y="3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8"/>
                    <a:pt x="3" y="10"/>
                    <a:pt x="3" y="1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0"/>
            <p:cNvSpPr/>
            <p:nvPr/>
          </p:nvSpPr>
          <p:spPr bwMode="auto">
            <a:xfrm>
              <a:off x="9281205" y="4309954"/>
              <a:ext cx="152803" cy="159671"/>
            </a:xfrm>
            <a:custGeom>
              <a:avLst/>
              <a:gdLst>
                <a:gd name="T0" fmla="*/ 0 w 25"/>
                <a:gd name="T1" fmla="*/ 26 h 26"/>
                <a:gd name="T2" fmla="*/ 0 w 25"/>
                <a:gd name="T3" fmla="*/ 0 h 26"/>
                <a:gd name="T4" fmla="*/ 5 w 25"/>
                <a:gd name="T5" fmla="*/ 0 h 26"/>
                <a:gd name="T6" fmla="*/ 11 w 25"/>
                <a:gd name="T7" fmla="*/ 19 h 26"/>
                <a:gd name="T8" fmla="*/ 13 w 25"/>
                <a:gd name="T9" fmla="*/ 23 h 26"/>
                <a:gd name="T10" fmla="*/ 14 w 25"/>
                <a:gd name="T11" fmla="*/ 18 h 26"/>
                <a:gd name="T12" fmla="*/ 20 w 25"/>
                <a:gd name="T13" fmla="*/ 0 h 26"/>
                <a:gd name="T14" fmla="*/ 25 w 25"/>
                <a:gd name="T15" fmla="*/ 0 h 26"/>
                <a:gd name="T16" fmla="*/ 25 w 25"/>
                <a:gd name="T17" fmla="*/ 26 h 26"/>
                <a:gd name="T18" fmla="*/ 22 w 25"/>
                <a:gd name="T19" fmla="*/ 26 h 26"/>
                <a:gd name="T20" fmla="*/ 22 w 25"/>
                <a:gd name="T21" fmla="*/ 4 h 26"/>
                <a:gd name="T22" fmla="*/ 14 w 25"/>
                <a:gd name="T23" fmla="*/ 26 h 26"/>
                <a:gd name="T24" fmla="*/ 11 w 25"/>
                <a:gd name="T25" fmla="*/ 26 h 26"/>
                <a:gd name="T26" fmla="*/ 3 w 25"/>
                <a:gd name="T27" fmla="*/ 4 h 26"/>
                <a:gd name="T28" fmla="*/ 3 w 25"/>
                <a:gd name="T29" fmla="*/ 26 h 26"/>
                <a:gd name="T30" fmla="*/ 0 w 25"/>
                <a:gd name="T3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6">
                  <a:moveTo>
                    <a:pt x="0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2" y="22"/>
                    <a:pt x="13" y="23"/>
                  </a:cubicBezTo>
                  <a:cubicBezTo>
                    <a:pt x="13" y="22"/>
                    <a:pt x="13" y="20"/>
                    <a:pt x="14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6"/>
                    <a:pt x="3" y="26"/>
                    <a:pt x="3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1"/>
            <p:cNvSpPr/>
            <p:nvPr/>
          </p:nvSpPr>
          <p:spPr bwMode="auto">
            <a:xfrm>
              <a:off x="9482081" y="4309954"/>
              <a:ext cx="151087" cy="159671"/>
            </a:xfrm>
            <a:custGeom>
              <a:avLst/>
              <a:gdLst>
                <a:gd name="T0" fmla="*/ 0 w 25"/>
                <a:gd name="T1" fmla="*/ 26 h 26"/>
                <a:gd name="T2" fmla="*/ 0 w 25"/>
                <a:gd name="T3" fmla="*/ 0 h 26"/>
                <a:gd name="T4" fmla="*/ 5 w 25"/>
                <a:gd name="T5" fmla="*/ 0 h 26"/>
                <a:gd name="T6" fmla="*/ 11 w 25"/>
                <a:gd name="T7" fmla="*/ 19 h 26"/>
                <a:gd name="T8" fmla="*/ 13 w 25"/>
                <a:gd name="T9" fmla="*/ 23 h 26"/>
                <a:gd name="T10" fmla="*/ 14 w 25"/>
                <a:gd name="T11" fmla="*/ 18 h 26"/>
                <a:gd name="T12" fmla="*/ 21 w 25"/>
                <a:gd name="T13" fmla="*/ 0 h 26"/>
                <a:gd name="T14" fmla="*/ 25 w 25"/>
                <a:gd name="T15" fmla="*/ 0 h 26"/>
                <a:gd name="T16" fmla="*/ 25 w 25"/>
                <a:gd name="T17" fmla="*/ 26 h 26"/>
                <a:gd name="T18" fmla="*/ 22 w 25"/>
                <a:gd name="T19" fmla="*/ 26 h 26"/>
                <a:gd name="T20" fmla="*/ 22 w 25"/>
                <a:gd name="T21" fmla="*/ 4 h 26"/>
                <a:gd name="T22" fmla="*/ 14 w 25"/>
                <a:gd name="T23" fmla="*/ 26 h 26"/>
                <a:gd name="T24" fmla="*/ 11 w 25"/>
                <a:gd name="T25" fmla="*/ 26 h 26"/>
                <a:gd name="T26" fmla="*/ 3 w 25"/>
                <a:gd name="T27" fmla="*/ 4 h 26"/>
                <a:gd name="T28" fmla="*/ 3 w 25"/>
                <a:gd name="T29" fmla="*/ 26 h 26"/>
                <a:gd name="T30" fmla="*/ 0 w 25"/>
                <a:gd name="T3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6">
                  <a:moveTo>
                    <a:pt x="0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2" y="22"/>
                    <a:pt x="13" y="23"/>
                  </a:cubicBezTo>
                  <a:cubicBezTo>
                    <a:pt x="13" y="22"/>
                    <a:pt x="14" y="20"/>
                    <a:pt x="14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6"/>
                    <a:pt x="3" y="26"/>
                    <a:pt x="3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2"/>
            <p:cNvSpPr/>
            <p:nvPr/>
          </p:nvSpPr>
          <p:spPr bwMode="auto">
            <a:xfrm>
              <a:off x="9681241" y="4309954"/>
              <a:ext cx="127050" cy="164822"/>
            </a:xfrm>
            <a:custGeom>
              <a:avLst/>
              <a:gdLst>
                <a:gd name="T0" fmla="*/ 18 w 21"/>
                <a:gd name="T1" fmla="*/ 0 h 27"/>
                <a:gd name="T2" fmla="*/ 21 w 21"/>
                <a:gd name="T3" fmla="*/ 0 h 27"/>
                <a:gd name="T4" fmla="*/ 21 w 21"/>
                <a:gd name="T5" fmla="*/ 15 h 27"/>
                <a:gd name="T6" fmla="*/ 20 w 21"/>
                <a:gd name="T7" fmla="*/ 22 h 27"/>
                <a:gd name="T8" fmla="*/ 17 w 21"/>
                <a:gd name="T9" fmla="*/ 25 h 27"/>
                <a:gd name="T10" fmla="*/ 11 w 21"/>
                <a:gd name="T11" fmla="*/ 27 h 27"/>
                <a:gd name="T12" fmla="*/ 5 w 21"/>
                <a:gd name="T13" fmla="*/ 26 h 27"/>
                <a:gd name="T14" fmla="*/ 1 w 21"/>
                <a:gd name="T15" fmla="*/ 22 h 27"/>
                <a:gd name="T16" fmla="*/ 0 w 21"/>
                <a:gd name="T17" fmla="*/ 15 h 27"/>
                <a:gd name="T18" fmla="*/ 0 w 21"/>
                <a:gd name="T19" fmla="*/ 0 h 27"/>
                <a:gd name="T20" fmla="*/ 4 w 21"/>
                <a:gd name="T21" fmla="*/ 0 h 27"/>
                <a:gd name="T22" fmla="*/ 4 w 21"/>
                <a:gd name="T23" fmla="*/ 15 h 27"/>
                <a:gd name="T24" fmla="*/ 4 w 21"/>
                <a:gd name="T25" fmla="*/ 20 h 27"/>
                <a:gd name="T26" fmla="*/ 6 w 21"/>
                <a:gd name="T27" fmla="*/ 23 h 27"/>
                <a:gd name="T28" fmla="*/ 10 w 21"/>
                <a:gd name="T29" fmla="*/ 24 h 27"/>
                <a:gd name="T30" fmla="*/ 16 w 21"/>
                <a:gd name="T31" fmla="*/ 22 h 27"/>
                <a:gd name="T32" fmla="*/ 18 w 21"/>
                <a:gd name="T33" fmla="*/ 15 h 27"/>
                <a:gd name="T34" fmla="*/ 18 w 21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27">
                  <a:moveTo>
                    <a:pt x="1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8"/>
                    <a:pt x="21" y="20"/>
                    <a:pt x="20" y="22"/>
                  </a:cubicBezTo>
                  <a:cubicBezTo>
                    <a:pt x="20" y="23"/>
                    <a:pt x="18" y="24"/>
                    <a:pt x="17" y="25"/>
                  </a:cubicBezTo>
                  <a:cubicBezTo>
                    <a:pt x="15" y="26"/>
                    <a:pt x="13" y="27"/>
                    <a:pt x="11" y="27"/>
                  </a:cubicBezTo>
                  <a:cubicBezTo>
                    <a:pt x="8" y="27"/>
                    <a:pt x="6" y="26"/>
                    <a:pt x="5" y="26"/>
                  </a:cubicBezTo>
                  <a:cubicBezTo>
                    <a:pt x="3" y="25"/>
                    <a:pt x="2" y="23"/>
                    <a:pt x="1" y="22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7"/>
                    <a:pt x="4" y="19"/>
                    <a:pt x="4" y="20"/>
                  </a:cubicBezTo>
                  <a:cubicBezTo>
                    <a:pt x="5" y="21"/>
                    <a:pt x="5" y="22"/>
                    <a:pt x="6" y="23"/>
                  </a:cubicBezTo>
                  <a:cubicBezTo>
                    <a:pt x="8" y="23"/>
                    <a:pt x="9" y="24"/>
                    <a:pt x="10" y="24"/>
                  </a:cubicBezTo>
                  <a:cubicBezTo>
                    <a:pt x="13" y="24"/>
                    <a:pt x="15" y="23"/>
                    <a:pt x="16" y="22"/>
                  </a:cubicBezTo>
                  <a:cubicBezTo>
                    <a:pt x="17" y="21"/>
                    <a:pt x="18" y="18"/>
                    <a:pt x="18" y="1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3"/>
            <p:cNvSpPr/>
            <p:nvPr/>
          </p:nvSpPr>
          <p:spPr bwMode="auto">
            <a:xfrm>
              <a:off x="9856364" y="4309954"/>
              <a:ext cx="128767" cy="159671"/>
            </a:xfrm>
            <a:custGeom>
              <a:avLst/>
              <a:gdLst>
                <a:gd name="T0" fmla="*/ 0 w 75"/>
                <a:gd name="T1" fmla="*/ 93 h 93"/>
                <a:gd name="T2" fmla="*/ 0 w 75"/>
                <a:gd name="T3" fmla="*/ 0 h 93"/>
                <a:gd name="T4" fmla="*/ 15 w 75"/>
                <a:gd name="T5" fmla="*/ 0 h 93"/>
                <a:gd name="T6" fmla="*/ 64 w 75"/>
                <a:gd name="T7" fmla="*/ 75 h 93"/>
                <a:gd name="T8" fmla="*/ 64 w 75"/>
                <a:gd name="T9" fmla="*/ 0 h 93"/>
                <a:gd name="T10" fmla="*/ 75 w 75"/>
                <a:gd name="T11" fmla="*/ 0 h 93"/>
                <a:gd name="T12" fmla="*/ 75 w 75"/>
                <a:gd name="T13" fmla="*/ 93 h 93"/>
                <a:gd name="T14" fmla="*/ 60 w 75"/>
                <a:gd name="T15" fmla="*/ 93 h 93"/>
                <a:gd name="T16" fmla="*/ 11 w 75"/>
                <a:gd name="T17" fmla="*/ 18 h 93"/>
                <a:gd name="T18" fmla="*/ 11 w 75"/>
                <a:gd name="T19" fmla="*/ 93 h 93"/>
                <a:gd name="T20" fmla="*/ 0 w 75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3">
                  <a:moveTo>
                    <a:pt x="0" y="93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64" y="75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93"/>
                  </a:lnTo>
                  <a:lnTo>
                    <a:pt x="60" y="93"/>
                  </a:lnTo>
                  <a:lnTo>
                    <a:pt x="11" y="18"/>
                  </a:lnTo>
                  <a:lnTo>
                    <a:pt x="11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44"/>
            <p:cNvSpPr>
              <a:spLocks noChangeArrowheads="1"/>
            </p:cNvSpPr>
            <p:nvPr/>
          </p:nvSpPr>
          <p:spPr bwMode="auto">
            <a:xfrm>
              <a:off x="10038354" y="4309954"/>
              <a:ext cx="18886" cy="159671"/>
            </a:xfrm>
            <a:prstGeom prst="rect">
              <a:avLst/>
            </a:pr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45"/>
            <p:cNvSpPr/>
            <p:nvPr/>
          </p:nvSpPr>
          <p:spPr bwMode="auto">
            <a:xfrm>
              <a:off x="10100162" y="4304803"/>
              <a:ext cx="144219" cy="169972"/>
            </a:xfrm>
            <a:custGeom>
              <a:avLst/>
              <a:gdLst>
                <a:gd name="T0" fmla="*/ 20 w 24"/>
                <a:gd name="T1" fmla="*/ 18 h 28"/>
                <a:gd name="T2" fmla="*/ 24 w 24"/>
                <a:gd name="T3" fmla="*/ 19 h 28"/>
                <a:gd name="T4" fmla="*/ 20 w 24"/>
                <a:gd name="T5" fmla="*/ 26 h 28"/>
                <a:gd name="T6" fmla="*/ 13 w 24"/>
                <a:gd name="T7" fmla="*/ 28 h 28"/>
                <a:gd name="T8" fmla="*/ 6 w 24"/>
                <a:gd name="T9" fmla="*/ 26 h 28"/>
                <a:gd name="T10" fmla="*/ 2 w 24"/>
                <a:gd name="T11" fmla="*/ 21 h 28"/>
                <a:gd name="T12" fmla="*/ 0 w 24"/>
                <a:gd name="T13" fmla="*/ 14 h 28"/>
                <a:gd name="T14" fmla="*/ 2 w 24"/>
                <a:gd name="T15" fmla="*/ 7 h 28"/>
                <a:gd name="T16" fmla="*/ 7 w 24"/>
                <a:gd name="T17" fmla="*/ 2 h 28"/>
                <a:gd name="T18" fmla="*/ 13 w 24"/>
                <a:gd name="T19" fmla="*/ 0 h 28"/>
                <a:gd name="T20" fmla="*/ 20 w 24"/>
                <a:gd name="T21" fmla="*/ 2 h 28"/>
                <a:gd name="T22" fmla="*/ 24 w 24"/>
                <a:gd name="T23" fmla="*/ 8 h 28"/>
                <a:gd name="T24" fmla="*/ 20 w 24"/>
                <a:gd name="T25" fmla="*/ 9 h 28"/>
                <a:gd name="T26" fmla="*/ 17 w 24"/>
                <a:gd name="T27" fmla="*/ 5 h 28"/>
                <a:gd name="T28" fmla="*/ 13 w 24"/>
                <a:gd name="T29" fmla="*/ 3 h 28"/>
                <a:gd name="T30" fmla="*/ 8 w 24"/>
                <a:gd name="T31" fmla="*/ 5 h 28"/>
                <a:gd name="T32" fmla="*/ 5 w 24"/>
                <a:gd name="T33" fmla="*/ 9 h 28"/>
                <a:gd name="T34" fmla="*/ 4 w 24"/>
                <a:gd name="T35" fmla="*/ 14 h 28"/>
                <a:gd name="T36" fmla="*/ 5 w 24"/>
                <a:gd name="T37" fmla="*/ 20 h 28"/>
                <a:gd name="T38" fmla="*/ 8 w 24"/>
                <a:gd name="T39" fmla="*/ 24 h 28"/>
                <a:gd name="T40" fmla="*/ 13 w 24"/>
                <a:gd name="T41" fmla="*/ 25 h 28"/>
                <a:gd name="T42" fmla="*/ 18 w 24"/>
                <a:gd name="T43" fmla="*/ 23 h 28"/>
                <a:gd name="T44" fmla="*/ 20 w 24"/>
                <a:gd name="T45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28">
                  <a:moveTo>
                    <a:pt x="20" y="18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22"/>
                    <a:pt x="22" y="24"/>
                    <a:pt x="20" y="26"/>
                  </a:cubicBezTo>
                  <a:cubicBezTo>
                    <a:pt x="18" y="27"/>
                    <a:pt x="16" y="28"/>
                    <a:pt x="13" y="28"/>
                  </a:cubicBezTo>
                  <a:cubicBezTo>
                    <a:pt x="10" y="28"/>
                    <a:pt x="8" y="27"/>
                    <a:pt x="6" y="26"/>
                  </a:cubicBezTo>
                  <a:cubicBezTo>
                    <a:pt x="4" y="25"/>
                    <a:pt x="3" y="23"/>
                    <a:pt x="2" y="21"/>
                  </a:cubicBezTo>
                  <a:cubicBezTo>
                    <a:pt x="1" y="19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8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4"/>
                    <a:pt x="23" y="6"/>
                    <a:pt x="24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6"/>
                    <a:pt x="17" y="5"/>
                  </a:cubicBezTo>
                  <a:cubicBezTo>
                    <a:pt x="16" y="4"/>
                    <a:pt x="15" y="3"/>
                    <a:pt x="13" y="3"/>
                  </a:cubicBezTo>
                  <a:cubicBezTo>
                    <a:pt x="11" y="3"/>
                    <a:pt x="9" y="4"/>
                    <a:pt x="8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4" y="10"/>
                    <a:pt x="4" y="12"/>
                    <a:pt x="4" y="14"/>
                  </a:cubicBezTo>
                  <a:cubicBezTo>
                    <a:pt x="4" y="16"/>
                    <a:pt x="4" y="18"/>
                    <a:pt x="5" y="20"/>
                  </a:cubicBezTo>
                  <a:cubicBezTo>
                    <a:pt x="6" y="21"/>
                    <a:pt x="7" y="23"/>
                    <a:pt x="8" y="24"/>
                  </a:cubicBezTo>
                  <a:cubicBezTo>
                    <a:pt x="10" y="24"/>
                    <a:pt x="11" y="25"/>
                    <a:pt x="13" y="25"/>
                  </a:cubicBezTo>
                  <a:cubicBezTo>
                    <a:pt x="15" y="25"/>
                    <a:pt x="16" y="24"/>
                    <a:pt x="18" y="23"/>
                  </a:cubicBezTo>
                  <a:cubicBezTo>
                    <a:pt x="19" y="22"/>
                    <a:pt x="20" y="20"/>
                    <a:pt x="20" y="18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6"/>
            <p:cNvSpPr>
              <a:spLocks noEditPoints="1"/>
            </p:cNvSpPr>
            <p:nvPr/>
          </p:nvSpPr>
          <p:spPr bwMode="auto">
            <a:xfrm>
              <a:off x="10263267" y="4309954"/>
              <a:ext cx="151087" cy="159671"/>
            </a:xfrm>
            <a:custGeom>
              <a:avLst/>
              <a:gdLst>
                <a:gd name="T0" fmla="*/ 0 w 25"/>
                <a:gd name="T1" fmla="*/ 26 h 26"/>
                <a:gd name="T2" fmla="*/ 11 w 25"/>
                <a:gd name="T3" fmla="*/ 0 h 26"/>
                <a:gd name="T4" fmla="*/ 14 w 25"/>
                <a:gd name="T5" fmla="*/ 0 h 26"/>
                <a:gd name="T6" fmla="*/ 25 w 25"/>
                <a:gd name="T7" fmla="*/ 26 h 26"/>
                <a:gd name="T8" fmla="*/ 21 w 25"/>
                <a:gd name="T9" fmla="*/ 26 h 26"/>
                <a:gd name="T10" fmla="*/ 18 w 25"/>
                <a:gd name="T11" fmla="*/ 18 h 26"/>
                <a:gd name="T12" fmla="*/ 7 w 25"/>
                <a:gd name="T13" fmla="*/ 18 h 26"/>
                <a:gd name="T14" fmla="*/ 4 w 25"/>
                <a:gd name="T15" fmla="*/ 26 h 26"/>
                <a:gd name="T16" fmla="*/ 0 w 25"/>
                <a:gd name="T17" fmla="*/ 26 h 26"/>
                <a:gd name="T18" fmla="*/ 8 w 25"/>
                <a:gd name="T19" fmla="*/ 15 h 26"/>
                <a:gd name="T20" fmla="*/ 17 w 25"/>
                <a:gd name="T21" fmla="*/ 15 h 26"/>
                <a:gd name="T22" fmla="*/ 14 w 25"/>
                <a:gd name="T23" fmla="*/ 8 h 26"/>
                <a:gd name="T24" fmla="*/ 13 w 25"/>
                <a:gd name="T25" fmla="*/ 3 h 26"/>
                <a:gd name="T26" fmla="*/ 11 w 25"/>
                <a:gd name="T27" fmla="*/ 8 h 26"/>
                <a:gd name="T28" fmla="*/ 8 w 25"/>
                <a:gd name="T2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6">
                  <a:moveTo>
                    <a:pt x="0" y="2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  <a:moveTo>
                    <a:pt x="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6"/>
                    <a:pt x="13" y="4"/>
                    <a:pt x="13" y="3"/>
                  </a:cubicBezTo>
                  <a:cubicBezTo>
                    <a:pt x="12" y="4"/>
                    <a:pt x="12" y="6"/>
                    <a:pt x="11" y="8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7"/>
            <p:cNvSpPr/>
            <p:nvPr/>
          </p:nvSpPr>
          <p:spPr bwMode="auto">
            <a:xfrm>
              <a:off x="10421221" y="4309954"/>
              <a:ext cx="127050" cy="159671"/>
            </a:xfrm>
            <a:custGeom>
              <a:avLst/>
              <a:gdLst>
                <a:gd name="T0" fmla="*/ 28 w 74"/>
                <a:gd name="T1" fmla="*/ 93 h 93"/>
                <a:gd name="T2" fmla="*/ 28 w 74"/>
                <a:gd name="T3" fmla="*/ 11 h 93"/>
                <a:gd name="T4" fmla="*/ 0 w 74"/>
                <a:gd name="T5" fmla="*/ 11 h 93"/>
                <a:gd name="T6" fmla="*/ 0 w 74"/>
                <a:gd name="T7" fmla="*/ 0 h 93"/>
                <a:gd name="T8" fmla="*/ 74 w 74"/>
                <a:gd name="T9" fmla="*/ 0 h 93"/>
                <a:gd name="T10" fmla="*/ 74 w 74"/>
                <a:gd name="T11" fmla="*/ 11 h 93"/>
                <a:gd name="T12" fmla="*/ 42 w 74"/>
                <a:gd name="T13" fmla="*/ 11 h 93"/>
                <a:gd name="T14" fmla="*/ 42 w 74"/>
                <a:gd name="T15" fmla="*/ 93 h 93"/>
                <a:gd name="T16" fmla="*/ 28 w 74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3">
                  <a:moveTo>
                    <a:pt x="28" y="93"/>
                  </a:moveTo>
                  <a:lnTo>
                    <a:pt x="28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1"/>
                  </a:lnTo>
                  <a:lnTo>
                    <a:pt x="42" y="11"/>
                  </a:lnTo>
                  <a:lnTo>
                    <a:pt x="42" y="93"/>
                  </a:lnTo>
                  <a:lnTo>
                    <a:pt x="28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48"/>
            <p:cNvSpPr>
              <a:spLocks noChangeArrowheads="1"/>
            </p:cNvSpPr>
            <p:nvPr/>
          </p:nvSpPr>
          <p:spPr bwMode="auto">
            <a:xfrm>
              <a:off x="10584326" y="4309954"/>
              <a:ext cx="17169" cy="159671"/>
            </a:xfrm>
            <a:prstGeom prst="rect">
              <a:avLst/>
            </a:pr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10651285" y="4304803"/>
              <a:ext cx="151087" cy="169972"/>
            </a:xfrm>
            <a:custGeom>
              <a:avLst/>
              <a:gdLst>
                <a:gd name="T0" fmla="*/ 0 w 25"/>
                <a:gd name="T1" fmla="*/ 14 h 28"/>
                <a:gd name="T2" fmla="*/ 3 w 25"/>
                <a:gd name="T3" fmla="*/ 4 h 28"/>
                <a:gd name="T4" fmla="*/ 12 w 25"/>
                <a:gd name="T5" fmla="*/ 0 h 28"/>
                <a:gd name="T6" fmla="*/ 19 w 25"/>
                <a:gd name="T7" fmla="*/ 2 h 28"/>
                <a:gd name="T8" fmla="*/ 24 w 25"/>
                <a:gd name="T9" fmla="*/ 7 h 28"/>
                <a:gd name="T10" fmla="*/ 25 w 25"/>
                <a:gd name="T11" fmla="*/ 14 h 28"/>
                <a:gd name="T12" fmla="*/ 24 w 25"/>
                <a:gd name="T13" fmla="*/ 21 h 28"/>
                <a:gd name="T14" fmla="*/ 19 w 25"/>
                <a:gd name="T15" fmla="*/ 26 h 28"/>
                <a:gd name="T16" fmla="*/ 12 w 25"/>
                <a:gd name="T17" fmla="*/ 28 h 28"/>
                <a:gd name="T18" fmla="*/ 6 w 25"/>
                <a:gd name="T19" fmla="*/ 26 h 28"/>
                <a:gd name="T20" fmla="*/ 1 w 25"/>
                <a:gd name="T21" fmla="*/ 21 h 28"/>
                <a:gd name="T22" fmla="*/ 0 w 25"/>
                <a:gd name="T23" fmla="*/ 14 h 28"/>
                <a:gd name="T24" fmla="*/ 3 w 25"/>
                <a:gd name="T25" fmla="*/ 14 h 28"/>
                <a:gd name="T26" fmla="*/ 6 w 25"/>
                <a:gd name="T27" fmla="*/ 22 h 28"/>
                <a:gd name="T28" fmla="*/ 12 w 25"/>
                <a:gd name="T29" fmla="*/ 25 h 28"/>
                <a:gd name="T30" fmla="*/ 19 w 25"/>
                <a:gd name="T31" fmla="*/ 22 h 28"/>
                <a:gd name="T32" fmla="*/ 22 w 25"/>
                <a:gd name="T33" fmla="*/ 14 h 28"/>
                <a:gd name="T34" fmla="*/ 20 w 25"/>
                <a:gd name="T35" fmla="*/ 8 h 28"/>
                <a:gd name="T36" fmla="*/ 17 w 25"/>
                <a:gd name="T37" fmla="*/ 5 h 28"/>
                <a:gd name="T38" fmla="*/ 12 w 25"/>
                <a:gd name="T39" fmla="*/ 3 h 28"/>
                <a:gd name="T40" fmla="*/ 6 w 25"/>
                <a:gd name="T41" fmla="*/ 6 h 28"/>
                <a:gd name="T42" fmla="*/ 3 w 25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28">
                  <a:moveTo>
                    <a:pt x="0" y="14"/>
                  </a:moveTo>
                  <a:cubicBezTo>
                    <a:pt x="0" y="10"/>
                    <a:pt x="1" y="7"/>
                    <a:pt x="3" y="4"/>
                  </a:cubicBezTo>
                  <a:cubicBezTo>
                    <a:pt x="6" y="2"/>
                    <a:pt x="9" y="0"/>
                    <a:pt x="12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3" y="5"/>
                    <a:pt x="24" y="7"/>
                  </a:cubicBezTo>
                  <a:cubicBezTo>
                    <a:pt x="25" y="9"/>
                    <a:pt x="25" y="11"/>
                    <a:pt x="25" y="14"/>
                  </a:cubicBezTo>
                  <a:cubicBezTo>
                    <a:pt x="25" y="17"/>
                    <a:pt x="25" y="19"/>
                    <a:pt x="24" y="21"/>
                  </a:cubicBezTo>
                  <a:cubicBezTo>
                    <a:pt x="22" y="23"/>
                    <a:pt x="21" y="25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10" y="28"/>
                    <a:pt x="8" y="27"/>
                    <a:pt x="6" y="26"/>
                  </a:cubicBezTo>
                  <a:cubicBezTo>
                    <a:pt x="4" y="25"/>
                    <a:pt x="2" y="23"/>
                    <a:pt x="1" y="21"/>
                  </a:cubicBezTo>
                  <a:cubicBezTo>
                    <a:pt x="0" y="19"/>
                    <a:pt x="0" y="17"/>
                    <a:pt x="0" y="14"/>
                  </a:cubicBezTo>
                  <a:close/>
                  <a:moveTo>
                    <a:pt x="3" y="14"/>
                  </a:moveTo>
                  <a:cubicBezTo>
                    <a:pt x="3" y="18"/>
                    <a:pt x="4" y="20"/>
                    <a:pt x="6" y="22"/>
                  </a:cubicBezTo>
                  <a:cubicBezTo>
                    <a:pt x="8" y="24"/>
                    <a:pt x="10" y="25"/>
                    <a:pt x="12" y="25"/>
                  </a:cubicBezTo>
                  <a:cubicBezTo>
                    <a:pt x="15" y="25"/>
                    <a:pt x="17" y="24"/>
                    <a:pt x="19" y="22"/>
                  </a:cubicBezTo>
                  <a:cubicBezTo>
                    <a:pt x="21" y="20"/>
                    <a:pt x="22" y="18"/>
                    <a:pt x="22" y="14"/>
                  </a:cubicBezTo>
                  <a:cubicBezTo>
                    <a:pt x="22" y="12"/>
                    <a:pt x="21" y="10"/>
                    <a:pt x="20" y="8"/>
                  </a:cubicBezTo>
                  <a:cubicBezTo>
                    <a:pt x="20" y="7"/>
                    <a:pt x="19" y="6"/>
                    <a:pt x="17" y="5"/>
                  </a:cubicBezTo>
                  <a:cubicBezTo>
                    <a:pt x="16" y="4"/>
                    <a:pt x="14" y="3"/>
                    <a:pt x="12" y="3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8"/>
                    <a:pt x="3" y="10"/>
                    <a:pt x="3" y="1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0"/>
            <p:cNvSpPr/>
            <p:nvPr/>
          </p:nvSpPr>
          <p:spPr bwMode="auto">
            <a:xfrm>
              <a:off x="10843577" y="4309954"/>
              <a:ext cx="128767" cy="159671"/>
            </a:xfrm>
            <a:custGeom>
              <a:avLst/>
              <a:gdLst>
                <a:gd name="T0" fmla="*/ 0 w 75"/>
                <a:gd name="T1" fmla="*/ 93 h 93"/>
                <a:gd name="T2" fmla="*/ 0 w 75"/>
                <a:gd name="T3" fmla="*/ 0 h 93"/>
                <a:gd name="T4" fmla="*/ 11 w 75"/>
                <a:gd name="T5" fmla="*/ 0 h 93"/>
                <a:gd name="T6" fmla="*/ 60 w 75"/>
                <a:gd name="T7" fmla="*/ 75 h 93"/>
                <a:gd name="T8" fmla="*/ 60 w 75"/>
                <a:gd name="T9" fmla="*/ 0 h 93"/>
                <a:gd name="T10" fmla="*/ 75 w 75"/>
                <a:gd name="T11" fmla="*/ 0 h 93"/>
                <a:gd name="T12" fmla="*/ 75 w 75"/>
                <a:gd name="T13" fmla="*/ 93 h 93"/>
                <a:gd name="T14" fmla="*/ 60 w 75"/>
                <a:gd name="T15" fmla="*/ 93 h 93"/>
                <a:gd name="T16" fmla="*/ 11 w 75"/>
                <a:gd name="T17" fmla="*/ 18 h 93"/>
                <a:gd name="T18" fmla="*/ 11 w 75"/>
                <a:gd name="T19" fmla="*/ 93 h 93"/>
                <a:gd name="T20" fmla="*/ 0 w 75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3">
                  <a:moveTo>
                    <a:pt x="0" y="93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60" y="75"/>
                  </a:lnTo>
                  <a:lnTo>
                    <a:pt x="60" y="0"/>
                  </a:lnTo>
                  <a:lnTo>
                    <a:pt x="75" y="0"/>
                  </a:lnTo>
                  <a:lnTo>
                    <a:pt x="75" y="93"/>
                  </a:lnTo>
                  <a:lnTo>
                    <a:pt x="60" y="93"/>
                  </a:lnTo>
                  <a:lnTo>
                    <a:pt x="11" y="18"/>
                  </a:lnTo>
                  <a:lnTo>
                    <a:pt x="11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1"/>
            <p:cNvSpPr/>
            <p:nvPr/>
          </p:nvSpPr>
          <p:spPr bwMode="auto">
            <a:xfrm>
              <a:off x="11013549" y="4304803"/>
              <a:ext cx="127050" cy="169972"/>
            </a:xfrm>
            <a:custGeom>
              <a:avLst/>
              <a:gdLst>
                <a:gd name="T0" fmla="*/ 0 w 21"/>
                <a:gd name="T1" fmla="*/ 19 h 28"/>
                <a:gd name="T2" fmla="*/ 3 w 21"/>
                <a:gd name="T3" fmla="*/ 19 h 28"/>
                <a:gd name="T4" fmla="*/ 4 w 21"/>
                <a:gd name="T5" fmla="*/ 22 h 28"/>
                <a:gd name="T6" fmla="*/ 7 w 21"/>
                <a:gd name="T7" fmla="*/ 24 h 28"/>
                <a:gd name="T8" fmla="*/ 11 w 21"/>
                <a:gd name="T9" fmla="*/ 25 h 28"/>
                <a:gd name="T10" fmla="*/ 14 w 21"/>
                <a:gd name="T11" fmla="*/ 24 h 28"/>
                <a:gd name="T12" fmla="*/ 17 w 21"/>
                <a:gd name="T13" fmla="*/ 22 h 28"/>
                <a:gd name="T14" fmla="*/ 17 w 21"/>
                <a:gd name="T15" fmla="*/ 20 h 28"/>
                <a:gd name="T16" fmla="*/ 17 w 21"/>
                <a:gd name="T17" fmla="*/ 18 h 28"/>
                <a:gd name="T18" fmla="*/ 14 w 21"/>
                <a:gd name="T19" fmla="*/ 16 h 28"/>
                <a:gd name="T20" fmla="*/ 10 w 21"/>
                <a:gd name="T21" fmla="*/ 15 h 28"/>
                <a:gd name="T22" fmla="*/ 4 w 21"/>
                <a:gd name="T23" fmla="*/ 13 h 28"/>
                <a:gd name="T24" fmla="*/ 2 w 21"/>
                <a:gd name="T25" fmla="*/ 11 h 28"/>
                <a:gd name="T26" fmla="*/ 1 w 21"/>
                <a:gd name="T27" fmla="*/ 8 h 28"/>
                <a:gd name="T28" fmla="*/ 2 w 21"/>
                <a:gd name="T29" fmla="*/ 4 h 28"/>
                <a:gd name="T30" fmla="*/ 5 w 21"/>
                <a:gd name="T31" fmla="*/ 1 h 28"/>
                <a:gd name="T32" fmla="*/ 10 w 21"/>
                <a:gd name="T33" fmla="*/ 0 h 28"/>
                <a:gd name="T34" fmla="*/ 15 w 21"/>
                <a:gd name="T35" fmla="*/ 1 h 28"/>
                <a:gd name="T36" fmla="*/ 19 w 21"/>
                <a:gd name="T37" fmla="*/ 4 h 28"/>
                <a:gd name="T38" fmla="*/ 20 w 21"/>
                <a:gd name="T39" fmla="*/ 8 h 28"/>
                <a:gd name="T40" fmla="*/ 17 w 21"/>
                <a:gd name="T41" fmla="*/ 8 h 28"/>
                <a:gd name="T42" fmla="*/ 15 w 21"/>
                <a:gd name="T43" fmla="*/ 5 h 28"/>
                <a:gd name="T44" fmla="*/ 10 w 21"/>
                <a:gd name="T45" fmla="*/ 3 h 28"/>
                <a:gd name="T46" fmla="*/ 5 w 21"/>
                <a:gd name="T47" fmla="*/ 5 h 28"/>
                <a:gd name="T48" fmla="*/ 4 w 21"/>
                <a:gd name="T49" fmla="*/ 7 h 28"/>
                <a:gd name="T50" fmla="*/ 5 w 21"/>
                <a:gd name="T51" fmla="*/ 10 h 28"/>
                <a:gd name="T52" fmla="*/ 10 w 21"/>
                <a:gd name="T53" fmla="*/ 12 h 28"/>
                <a:gd name="T54" fmla="*/ 16 w 21"/>
                <a:gd name="T55" fmla="*/ 13 h 28"/>
                <a:gd name="T56" fmla="*/ 20 w 21"/>
                <a:gd name="T57" fmla="*/ 16 h 28"/>
                <a:gd name="T58" fmla="*/ 21 w 21"/>
                <a:gd name="T59" fmla="*/ 20 h 28"/>
                <a:gd name="T60" fmla="*/ 20 w 21"/>
                <a:gd name="T61" fmla="*/ 24 h 28"/>
                <a:gd name="T62" fmla="*/ 16 w 21"/>
                <a:gd name="T63" fmla="*/ 27 h 28"/>
                <a:gd name="T64" fmla="*/ 11 w 21"/>
                <a:gd name="T65" fmla="*/ 28 h 28"/>
                <a:gd name="T66" fmla="*/ 5 w 21"/>
                <a:gd name="T67" fmla="*/ 27 h 28"/>
                <a:gd name="T68" fmla="*/ 1 w 21"/>
                <a:gd name="T69" fmla="*/ 24 h 28"/>
                <a:gd name="T70" fmla="*/ 0 w 21"/>
                <a:gd name="T71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28">
                  <a:moveTo>
                    <a:pt x="0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1"/>
                    <a:pt x="4" y="22"/>
                  </a:cubicBezTo>
                  <a:cubicBezTo>
                    <a:pt x="5" y="23"/>
                    <a:pt x="5" y="23"/>
                    <a:pt x="7" y="24"/>
                  </a:cubicBezTo>
                  <a:cubicBezTo>
                    <a:pt x="8" y="24"/>
                    <a:pt x="9" y="25"/>
                    <a:pt x="11" y="25"/>
                  </a:cubicBezTo>
                  <a:cubicBezTo>
                    <a:pt x="12" y="25"/>
                    <a:pt x="13" y="24"/>
                    <a:pt x="14" y="24"/>
                  </a:cubicBezTo>
                  <a:cubicBezTo>
                    <a:pt x="15" y="24"/>
                    <a:pt x="16" y="23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19"/>
                    <a:pt x="17" y="19"/>
                    <a:pt x="17" y="18"/>
                  </a:cubicBezTo>
                  <a:cubicBezTo>
                    <a:pt x="16" y="17"/>
                    <a:pt x="15" y="17"/>
                    <a:pt x="14" y="16"/>
                  </a:cubicBezTo>
                  <a:cubicBezTo>
                    <a:pt x="14" y="16"/>
                    <a:pt x="12" y="16"/>
                    <a:pt x="10" y="15"/>
                  </a:cubicBezTo>
                  <a:cubicBezTo>
                    <a:pt x="7" y="14"/>
                    <a:pt x="5" y="14"/>
                    <a:pt x="4" y="13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3" y="3"/>
                    <a:pt x="4" y="2"/>
                    <a:pt x="5" y="1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2" y="0"/>
                    <a:pt x="14" y="1"/>
                    <a:pt x="15" y="1"/>
                  </a:cubicBezTo>
                  <a:cubicBezTo>
                    <a:pt x="17" y="2"/>
                    <a:pt x="18" y="3"/>
                    <a:pt x="19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4" y="4"/>
                    <a:pt x="12" y="3"/>
                    <a:pt x="10" y="3"/>
                  </a:cubicBezTo>
                  <a:cubicBezTo>
                    <a:pt x="8" y="3"/>
                    <a:pt x="6" y="4"/>
                    <a:pt x="5" y="5"/>
                  </a:cubicBezTo>
                  <a:cubicBezTo>
                    <a:pt x="5" y="5"/>
                    <a:pt x="4" y="6"/>
                    <a:pt x="4" y="7"/>
                  </a:cubicBezTo>
                  <a:cubicBezTo>
                    <a:pt x="4" y="8"/>
                    <a:pt x="4" y="9"/>
                    <a:pt x="5" y="10"/>
                  </a:cubicBezTo>
                  <a:cubicBezTo>
                    <a:pt x="6" y="10"/>
                    <a:pt x="8" y="11"/>
                    <a:pt x="10" y="12"/>
                  </a:cubicBezTo>
                  <a:cubicBezTo>
                    <a:pt x="13" y="12"/>
                    <a:pt x="15" y="13"/>
                    <a:pt x="16" y="13"/>
                  </a:cubicBezTo>
                  <a:cubicBezTo>
                    <a:pt x="18" y="14"/>
                    <a:pt x="19" y="15"/>
                    <a:pt x="20" y="16"/>
                  </a:cubicBezTo>
                  <a:cubicBezTo>
                    <a:pt x="20" y="17"/>
                    <a:pt x="21" y="18"/>
                    <a:pt x="21" y="20"/>
                  </a:cubicBezTo>
                  <a:cubicBezTo>
                    <a:pt x="21" y="21"/>
                    <a:pt x="20" y="23"/>
                    <a:pt x="20" y="24"/>
                  </a:cubicBezTo>
                  <a:cubicBezTo>
                    <a:pt x="19" y="25"/>
                    <a:pt x="18" y="26"/>
                    <a:pt x="16" y="27"/>
                  </a:cubicBezTo>
                  <a:cubicBezTo>
                    <a:pt x="15" y="27"/>
                    <a:pt x="13" y="28"/>
                    <a:pt x="11" y="28"/>
                  </a:cubicBezTo>
                  <a:cubicBezTo>
                    <a:pt x="9" y="28"/>
                    <a:pt x="7" y="27"/>
                    <a:pt x="5" y="27"/>
                  </a:cubicBezTo>
                  <a:cubicBezTo>
                    <a:pt x="3" y="26"/>
                    <a:pt x="2" y="25"/>
                    <a:pt x="1" y="24"/>
                  </a:cubicBezTo>
                  <a:cubicBezTo>
                    <a:pt x="0" y="22"/>
                    <a:pt x="0" y="21"/>
                    <a:pt x="0" y="19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2"/>
            <p:cNvSpPr/>
            <p:nvPr/>
          </p:nvSpPr>
          <p:spPr bwMode="auto">
            <a:xfrm>
              <a:off x="3855826" y="2982796"/>
              <a:ext cx="1090226" cy="949441"/>
            </a:xfrm>
            <a:custGeom>
              <a:avLst/>
              <a:gdLst>
                <a:gd name="T0" fmla="*/ 58 w 180"/>
                <a:gd name="T1" fmla="*/ 73 h 156"/>
                <a:gd name="T2" fmla="*/ 59 w 180"/>
                <a:gd name="T3" fmla="*/ 27 h 156"/>
                <a:gd name="T4" fmla="*/ 43 w 180"/>
                <a:gd name="T5" fmla="*/ 57 h 156"/>
                <a:gd name="T6" fmla="*/ 45 w 180"/>
                <a:gd name="T7" fmla="*/ 68 h 156"/>
                <a:gd name="T8" fmla="*/ 14 w 180"/>
                <a:gd name="T9" fmla="*/ 79 h 156"/>
                <a:gd name="T10" fmla="*/ 38 w 180"/>
                <a:gd name="T11" fmla="*/ 85 h 156"/>
                <a:gd name="T12" fmla="*/ 38 w 180"/>
                <a:gd name="T13" fmla="*/ 111 h 156"/>
                <a:gd name="T14" fmla="*/ 7 w 180"/>
                <a:gd name="T15" fmla="*/ 135 h 156"/>
                <a:gd name="T16" fmla="*/ 30 w 180"/>
                <a:gd name="T17" fmla="*/ 141 h 156"/>
                <a:gd name="T18" fmla="*/ 96 w 180"/>
                <a:gd name="T19" fmla="*/ 102 h 156"/>
                <a:gd name="T20" fmla="*/ 110 w 180"/>
                <a:gd name="T21" fmla="*/ 132 h 156"/>
                <a:gd name="T22" fmla="*/ 97 w 180"/>
                <a:gd name="T23" fmla="*/ 148 h 156"/>
                <a:gd name="T24" fmla="*/ 141 w 180"/>
                <a:gd name="T25" fmla="*/ 134 h 156"/>
                <a:gd name="T26" fmla="*/ 115 w 180"/>
                <a:gd name="T27" fmla="*/ 112 h 156"/>
                <a:gd name="T28" fmla="*/ 148 w 180"/>
                <a:gd name="T29" fmla="*/ 75 h 156"/>
                <a:gd name="T30" fmla="*/ 123 w 180"/>
                <a:gd name="T31" fmla="*/ 61 h 156"/>
                <a:gd name="T32" fmla="*/ 111 w 180"/>
                <a:gd name="T33" fmla="*/ 7 h 156"/>
                <a:gd name="T34" fmla="*/ 96 w 180"/>
                <a:gd name="T35" fmla="*/ 22 h 156"/>
                <a:gd name="T36" fmla="*/ 98 w 180"/>
                <a:gd name="T37" fmla="*/ 78 h 156"/>
                <a:gd name="T38" fmla="*/ 56 w 180"/>
                <a:gd name="T39" fmla="*/ 105 h 156"/>
                <a:gd name="T40" fmla="*/ 58 w 180"/>
                <a:gd name="T41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0" h="156">
                  <a:moveTo>
                    <a:pt x="58" y="73"/>
                  </a:moveTo>
                  <a:cubicBezTo>
                    <a:pt x="58" y="73"/>
                    <a:pt x="71" y="28"/>
                    <a:pt x="59" y="27"/>
                  </a:cubicBezTo>
                  <a:cubicBezTo>
                    <a:pt x="47" y="26"/>
                    <a:pt x="40" y="38"/>
                    <a:pt x="43" y="57"/>
                  </a:cubicBezTo>
                  <a:cubicBezTo>
                    <a:pt x="46" y="76"/>
                    <a:pt x="45" y="68"/>
                    <a:pt x="45" y="68"/>
                  </a:cubicBezTo>
                  <a:cubicBezTo>
                    <a:pt x="45" y="68"/>
                    <a:pt x="14" y="71"/>
                    <a:pt x="14" y="79"/>
                  </a:cubicBezTo>
                  <a:cubicBezTo>
                    <a:pt x="14" y="88"/>
                    <a:pt x="24" y="90"/>
                    <a:pt x="38" y="85"/>
                  </a:cubicBezTo>
                  <a:cubicBezTo>
                    <a:pt x="52" y="80"/>
                    <a:pt x="38" y="106"/>
                    <a:pt x="38" y="111"/>
                  </a:cubicBezTo>
                  <a:cubicBezTo>
                    <a:pt x="38" y="116"/>
                    <a:pt x="15" y="135"/>
                    <a:pt x="7" y="135"/>
                  </a:cubicBezTo>
                  <a:cubicBezTo>
                    <a:pt x="0" y="136"/>
                    <a:pt x="5" y="156"/>
                    <a:pt x="30" y="141"/>
                  </a:cubicBezTo>
                  <a:cubicBezTo>
                    <a:pt x="54" y="126"/>
                    <a:pt x="96" y="102"/>
                    <a:pt x="96" y="102"/>
                  </a:cubicBezTo>
                  <a:cubicBezTo>
                    <a:pt x="96" y="102"/>
                    <a:pt x="96" y="125"/>
                    <a:pt x="110" y="132"/>
                  </a:cubicBezTo>
                  <a:cubicBezTo>
                    <a:pt x="124" y="140"/>
                    <a:pt x="91" y="142"/>
                    <a:pt x="97" y="148"/>
                  </a:cubicBezTo>
                  <a:cubicBezTo>
                    <a:pt x="102" y="154"/>
                    <a:pt x="128" y="150"/>
                    <a:pt x="141" y="134"/>
                  </a:cubicBezTo>
                  <a:cubicBezTo>
                    <a:pt x="154" y="118"/>
                    <a:pt x="124" y="118"/>
                    <a:pt x="115" y="112"/>
                  </a:cubicBezTo>
                  <a:cubicBezTo>
                    <a:pt x="106" y="106"/>
                    <a:pt x="117" y="74"/>
                    <a:pt x="148" y="75"/>
                  </a:cubicBezTo>
                  <a:cubicBezTo>
                    <a:pt x="180" y="76"/>
                    <a:pt x="151" y="56"/>
                    <a:pt x="123" y="61"/>
                  </a:cubicBezTo>
                  <a:cubicBezTo>
                    <a:pt x="123" y="61"/>
                    <a:pt x="128" y="8"/>
                    <a:pt x="111" y="7"/>
                  </a:cubicBezTo>
                  <a:cubicBezTo>
                    <a:pt x="93" y="6"/>
                    <a:pt x="85" y="0"/>
                    <a:pt x="96" y="22"/>
                  </a:cubicBezTo>
                  <a:cubicBezTo>
                    <a:pt x="107" y="43"/>
                    <a:pt x="98" y="78"/>
                    <a:pt x="98" y="78"/>
                  </a:cubicBezTo>
                  <a:cubicBezTo>
                    <a:pt x="98" y="78"/>
                    <a:pt x="64" y="103"/>
                    <a:pt x="56" y="105"/>
                  </a:cubicBezTo>
                  <a:cubicBezTo>
                    <a:pt x="49" y="108"/>
                    <a:pt x="58" y="73"/>
                    <a:pt x="58" y="73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4975240" y="2915837"/>
              <a:ext cx="1114263" cy="1126281"/>
            </a:xfrm>
            <a:custGeom>
              <a:avLst/>
              <a:gdLst>
                <a:gd name="T0" fmla="*/ 77 w 184"/>
                <a:gd name="T1" fmla="*/ 30 h 185"/>
                <a:gd name="T2" fmla="*/ 79 w 184"/>
                <a:gd name="T3" fmla="*/ 5 h 185"/>
                <a:gd name="T4" fmla="*/ 117 w 184"/>
                <a:gd name="T5" fmla="*/ 15 h 185"/>
                <a:gd name="T6" fmla="*/ 77 w 184"/>
                <a:gd name="T7" fmla="*/ 30 h 185"/>
                <a:gd name="T8" fmla="*/ 8 w 184"/>
                <a:gd name="T9" fmla="*/ 80 h 185"/>
                <a:gd name="T10" fmla="*/ 13 w 184"/>
                <a:gd name="T11" fmla="*/ 101 h 185"/>
                <a:gd name="T12" fmla="*/ 150 w 184"/>
                <a:gd name="T13" fmla="*/ 48 h 185"/>
                <a:gd name="T14" fmla="*/ 170 w 184"/>
                <a:gd name="T15" fmla="*/ 27 h 185"/>
                <a:gd name="T16" fmla="*/ 8 w 184"/>
                <a:gd name="T17" fmla="*/ 80 h 185"/>
                <a:gd name="T18" fmla="*/ 86 w 184"/>
                <a:gd name="T19" fmla="*/ 126 h 185"/>
                <a:gd name="T20" fmla="*/ 69 w 184"/>
                <a:gd name="T21" fmla="*/ 101 h 185"/>
                <a:gd name="T22" fmla="*/ 121 w 184"/>
                <a:gd name="T23" fmla="*/ 72 h 185"/>
                <a:gd name="T24" fmla="*/ 125 w 184"/>
                <a:gd name="T25" fmla="*/ 90 h 185"/>
                <a:gd name="T26" fmla="*/ 111 w 184"/>
                <a:gd name="T27" fmla="*/ 108 h 185"/>
                <a:gd name="T28" fmla="*/ 108 w 184"/>
                <a:gd name="T29" fmla="*/ 130 h 185"/>
                <a:gd name="T30" fmla="*/ 143 w 184"/>
                <a:gd name="T31" fmla="*/ 154 h 185"/>
                <a:gd name="T32" fmla="*/ 116 w 184"/>
                <a:gd name="T33" fmla="*/ 150 h 185"/>
                <a:gd name="T34" fmla="*/ 106 w 184"/>
                <a:gd name="T35" fmla="*/ 142 h 185"/>
                <a:gd name="T36" fmla="*/ 86 w 184"/>
                <a:gd name="T37" fmla="*/ 165 h 185"/>
                <a:gd name="T38" fmla="*/ 84 w 184"/>
                <a:gd name="T39" fmla="*/ 152 h 185"/>
                <a:gd name="T40" fmla="*/ 86 w 184"/>
                <a:gd name="T41" fmla="*/ 126 h 185"/>
                <a:gd name="T42" fmla="*/ 101 w 184"/>
                <a:gd name="T43" fmla="*/ 84 h 185"/>
                <a:gd name="T44" fmla="*/ 109 w 184"/>
                <a:gd name="T45" fmla="*/ 88 h 185"/>
                <a:gd name="T46" fmla="*/ 96 w 184"/>
                <a:gd name="T47" fmla="*/ 99 h 185"/>
                <a:gd name="T48" fmla="*/ 101 w 184"/>
                <a:gd name="T49" fmla="*/ 84 h 185"/>
                <a:gd name="T50" fmla="*/ 74 w 184"/>
                <a:gd name="T51" fmla="*/ 144 h 185"/>
                <a:gd name="T52" fmla="*/ 56 w 184"/>
                <a:gd name="T53" fmla="*/ 151 h 185"/>
                <a:gd name="T54" fmla="*/ 39 w 184"/>
                <a:gd name="T55" fmla="*/ 162 h 185"/>
                <a:gd name="T56" fmla="*/ 69 w 184"/>
                <a:gd name="T57" fmla="*/ 170 h 185"/>
                <a:gd name="T58" fmla="*/ 74 w 184"/>
                <a:gd name="T59" fmla="*/ 14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77" y="30"/>
                  </a:moveTo>
                  <a:cubicBezTo>
                    <a:pt x="75" y="31"/>
                    <a:pt x="85" y="10"/>
                    <a:pt x="79" y="5"/>
                  </a:cubicBezTo>
                  <a:cubicBezTo>
                    <a:pt x="72" y="1"/>
                    <a:pt x="125" y="0"/>
                    <a:pt x="117" y="15"/>
                  </a:cubicBezTo>
                  <a:cubicBezTo>
                    <a:pt x="109" y="31"/>
                    <a:pt x="79" y="29"/>
                    <a:pt x="77" y="30"/>
                  </a:cubicBezTo>
                  <a:close/>
                  <a:moveTo>
                    <a:pt x="8" y="80"/>
                  </a:moveTo>
                  <a:cubicBezTo>
                    <a:pt x="0" y="84"/>
                    <a:pt x="13" y="101"/>
                    <a:pt x="13" y="101"/>
                  </a:cubicBezTo>
                  <a:cubicBezTo>
                    <a:pt x="13" y="101"/>
                    <a:pt x="116" y="56"/>
                    <a:pt x="150" y="48"/>
                  </a:cubicBezTo>
                  <a:cubicBezTo>
                    <a:pt x="184" y="41"/>
                    <a:pt x="170" y="27"/>
                    <a:pt x="170" y="27"/>
                  </a:cubicBezTo>
                  <a:cubicBezTo>
                    <a:pt x="125" y="20"/>
                    <a:pt x="15" y="77"/>
                    <a:pt x="8" y="80"/>
                  </a:cubicBezTo>
                  <a:close/>
                  <a:moveTo>
                    <a:pt x="86" y="126"/>
                  </a:moveTo>
                  <a:cubicBezTo>
                    <a:pt x="86" y="126"/>
                    <a:pt x="56" y="122"/>
                    <a:pt x="69" y="101"/>
                  </a:cubicBezTo>
                  <a:cubicBezTo>
                    <a:pt x="79" y="84"/>
                    <a:pt x="106" y="63"/>
                    <a:pt x="121" y="72"/>
                  </a:cubicBezTo>
                  <a:cubicBezTo>
                    <a:pt x="132" y="78"/>
                    <a:pt x="130" y="82"/>
                    <a:pt x="125" y="90"/>
                  </a:cubicBezTo>
                  <a:cubicBezTo>
                    <a:pt x="121" y="97"/>
                    <a:pt x="115" y="106"/>
                    <a:pt x="111" y="108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8" y="130"/>
                    <a:pt x="150" y="126"/>
                    <a:pt x="143" y="154"/>
                  </a:cubicBezTo>
                  <a:cubicBezTo>
                    <a:pt x="143" y="154"/>
                    <a:pt x="125" y="164"/>
                    <a:pt x="116" y="150"/>
                  </a:cubicBezTo>
                  <a:cubicBezTo>
                    <a:pt x="116" y="150"/>
                    <a:pt x="108" y="139"/>
                    <a:pt x="106" y="142"/>
                  </a:cubicBezTo>
                  <a:cubicBezTo>
                    <a:pt x="105" y="145"/>
                    <a:pt x="111" y="185"/>
                    <a:pt x="86" y="165"/>
                  </a:cubicBezTo>
                  <a:cubicBezTo>
                    <a:pt x="86" y="165"/>
                    <a:pt x="68" y="146"/>
                    <a:pt x="84" y="152"/>
                  </a:cubicBezTo>
                  <a:cubicBezTo>
                    <a:pt x="86" y="126"/>
                    <a:pt x="86" y="126"/>
                    <a:pt x="86" y="126"/>
                  </a:cubicBezTo>
                  <a:close/>
                  <a:moveTo>
                    <a:pt x="101" y="84"/>
                  </a:moveTo>
                  <a:cubicBezTo>
                    <a:pt x="101" y="84"/>
                    <a:pt x="114" y="75"/>
                    <a:pt x="109" y="88"/>
                  </a:cubicBezTo>
                  <a:cubicBezTo>
                    <a:pt x="104" y="101"/>
                    <a:pt x="96" y="99"/>
                    <a:pt x="96" y="99"/>
                  </a:cubicBezTo>
                  <a:cubicBezTo>
                    <a:pt x="81" y="98"/>
                    <a:pt x="101" y="84"/>
                    <a:pt x="101" y="84"/>
                  </a:cubicBezTo>
                  <a:close/>
                  <a:moveTo>
                    <a:pt x="74" y="144"/>
                  </a:moveTo>
                  <a:cubicBezTo>
                    <a:pt x="74" y="143"/>
                    <a:pt x="63" y="151"/>
                    <a:pt x="56" y="151"/>
                  </a:cubicBezTo>
                  <a:cubicBezTo>
                    <a:pt x="49" y="151"/>
                    <a:pt x="31" y="150"/>
                    <a:pt x="39" y="162"/>
                  </a:cubicBezTo>
                  <a:cubicBezTo>
                    <a:pt x="47" y="174"/>
                    <a:pt x="64" y="178"/>
                    <a:pt x="69" y="170"/>
                  </a:cubicBezTo>
                  <a:cubicBezTo>
                    <a:pt x="74" y="161"/>
                    <a:pt x="73" y="146"/>
                    <a:pt x="74" y="14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6139292" y="2842011"/>
              <a:ext cx="1119414" cy="1371797"/>
            </a:xfrm>
            <a:custGeom>
              <a:avLst/>
              <a:gdLst>
                <a:gd name="T0" fmla="*/ 36 w 185"/>
                <a:gd name="T1" fmla="*/ 42 h 225"/>
                <a:gd name="T2" fmla="*/ 68 w 185"/>
                <a:gd name="T3" fmla="*/ 5 h 225"/>
                <a:gd name="T4" fmla="*/ 87 w 185"/>
                <a:gd name="T5" fmla="*/ 19 h 225"/>
                <a:gd name="T6" fmla="*/ 67 w 185"/>
                <a:gd name="T7" fmla="*/ 31 h 225"/>
                <a:gd name="T8" fmla="*/ 69 w 185"/>
                <a:gd name="T9" fmla="*/ 37 h 225"/>
                <a:gd name="T10" fmla="*/ 95 w 185"/>
                <a:gd name="T11" fmla="*/ 45 h 225"/>
                <a:gd name="T12" fmla="*/ 72 w 185"/>
                <a:gd name="T13" fmla="*/ 60 h 225"/>
                <a:gd name="T14" fmla="*/ 79 w 185"/>
                <a:gd name="T15" fmla="*/ 65 h 225"/>
                <a:gd name="T16" fmla="*/ 99 w 185"/>
                <a:gd name="T17" fmla="*/ 80 h 225"/>
                <a:gd name="T18" fmla="*/ 84 w 185"/>
                <a:gd name="T19" fmla="*/ 93 h 225"/>
                <a:gd name="T20" fmla="*/ 99 w 185"/>
                <a:gd name="T21" fmla="*/ 100 h 225"/>
                <a:gd name="T22" fmla="*/ 78 w 185"/>
                <a:gd name="T23" fmla="*/ 117 h 225"/>
                <a:gd name="T24" fmla="*/ 75 w 185"/>
                <a:gd name="T25" fmla="*/ 127 h 225"/>
                <a:gd name="T26" fmla="*/ 84 w 185"/>
                <a:gd name="T27" fmla="*/ 128 h 225"/>
                <a:gd name="T28" fmla="*/ 86 w 185"/>
                <a:gd name="T29" fmla="*/ 140 h 225"/>
                <a:gd name="T30" fmla="*/ 45 w 185"/>
                <a:gd name="T31" fmla="*/ 146 h 225"/>
                <a:gd name="T32" fmla="*/ 55 w 185"/>
                <a:gd name="T33" fmla="*/ 137 h 225"/>
                <a:gd name="T34" fmla="*/ 53 w 185"/>
                <a:gd name="T35" fmla="*/ 129 h 225"/>
                <a:gd name="T36" fmla="*/ 43 w 185"/>
                <a:gd name="T37" fmla="*/ 134 h 225"/>
                <a:gd name="T38" fmla="*/ 32 w 185"/>
                <a:gd name="T39" fmla="*/ 136 h 225"/>
                <a:gd name="T40" fmla="*/ 32 w 185"/>
                <a:gd name="T41" fmla="*/ 129 h 225"/>
                <a:gd name="T42" fmla="*/ 49 w 185"/>
                <a:gd name="T43" fmla="*/ 120 h 225"/>
                <a:gd name="T44" fmla="*/ 37 w 185"/>
                <a:gd name="T45" fmla="*/ 108 h 225"/>
                <a:gd name="T46" fmla="*/ 16 w 185"/>
                <a:gd name="T47" fmla="*/ 103 h 225"/>
                <a:gd name="T48" fmla="*/ 44 w 185"/>
                <a:gd name="T49" fmla="*/ 75 h 225"/>
                <a:gd name="T50" fmla="*/ 42 w 185"/>
                <a:gd name="T51" fmla="*/ 61 h 225"/>
                <a:gd name="T52" fmla="*/ 55 w 185"/>
                <a:gd name="T53" fmla="*/ 54 h 225"/>
                <a:gd name="T54" fmla="*/ 55 w 185"/>
                <a:gd name="T55" fmla="*/ 39 h 225"/>
                <a:gd name="T56" fmla="*/ 36 w 185"/>
                <a:gd name="T57" fmla="*/ 42 h 225"/>
                <a:gd name="T58" fmla="*/ 55 w 185"/>
                <a:gd name="T59" fmla="*/ 80 h 225"/>
                <a:gd name="T60" fmla="*/ 59 w 185"/>
                <a:gd name="T61" fmla="*/ 71 h 225"/>
                <a:gd name="T62" fmla="*/ 55 w 185"/>
                <a:gd name="T63" fmla="*/ 80 h 225"/>
                <a:gd name="T64" fmla="*/ 120 w 185"/>
                <a:gd name="T65" fmla="*/ 55 h 225"/>
                <a:gd name="T66" fmla="*/ 110 w 185"/>
                <a:gd name="T67" fmla="*/ 74 h 225"/>
                <a:gd name="T68" fmla="*/ 109 w 185"/>
                <a:gd name="T69" fmla="*/ 91 h 225"/>
                <a:gd name="T70" fmla="*/ 107 w 185"/>
                <a:gd name="T71" fmla="*/ 166 h 225"/>
                <a:gd name="T72" fmla="*/ 120 w 185"/>
                <a:gd name="T73" fmla="*/ 224 h 225"/>
                <a:gd name="T74" fmla="*/ 127 w 185"/>
                <a:gd name="T75" fmla="*/ 142 h 225"/>
                <a:gd name="T76" fmla="*/ 149 w 185"/>
                <a:gd name="T77" fmla="*/ 82 h 225"/>
                <a:gd name="T78" fmla="*/ 165 w 185"/>
                <a:gd name="T79" fmla="*/ 45 h 225"/>
                <a:gd name="T80" fmla="*/ 120 w 185"/>
                <a:gd name="T81" fmla="*/ 55 h 225"/>
                <a:gd name="T82" fmla="*/ 144 w 185"/>
                <a:gd name="T83" fmla="*/ 71 h 225"/>
                <a:gd name="T84" fmla="*/ 136 w 185"/>
                <a:gd name="T85" fmla="*/ 80 h 225"/>
                <a:gd name="T86" fmla="*/ 148 w 185"/>
                <a:gd name="T87" fmla="*/ 114 h 225"/>
                <a:gd name="T88" fmla="*/ 122 w 185"/>
                <a:gd name="T89" fmla="*/ 129 h 225"/>
                <a:gd name="T90" fmla="*/ 123 w 185"/>
                <a:gd name="T91" fmla="*/ 79 h 225"/>
                <a:gd name="T92" fmla="*/ 144 w 185"/>
                <a:gd name="T93" fmla="*/ 7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5" h="225">
                  <a:moveTo>
                    <a:pt x="36" y="42"/>
                  </a:moveTo>
                  <a:cubicBezTo>
                    <a:pt x="36" y="42"/>
                    <a:pt x="64" y="9"/>
                    <a:pt x="68" y="5"/>
                  </a:cubicBezTo>
                  <a:cubicBezTo>
                    <a:pt x="71" y="0"/>
                    <a:pt x="102" y="6"/>
                    <a:pt x="87" y="19"/>
                  </a:cubicBezTo>
                  <a:cubicBezTo>
                    <a:pt x="72" y="31"/>
                    <a:pt x="67" y="31"/>
                    <a:pt x="67" y="3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7"/>
                    <a:pt x="107" y="24"/>
                    <a:pt x="95" y="45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63" y="70"/>
                    <a:pt x="79" y="65"/>
                  </a:cubicBezTo>
                  <a:cubicBezTo>
                    <a:pt x="96" y="60"/>
                    <a:pt x="115" y="61"/>
                    <a:pt x="99" y="80"/>
                  </a:cubicBezTo>
                  <a:cubicBezTo>
                    <a:pt x="84" y="98"/>
                    <a:pt x="84" y="93"/>
                    <a:pt x="84" y="93"/>
                  </a:cubicBezTo>
                  <a:cubicBezTo>
                    <a:pt x="84" y="93"/>
                    <a:pt x="79" y="100"/>
                    <a:pt x="99" y="100"/>
                  </a:cubicBezTo>
                  <a:cubicBezTo>
                    <a:pt x="118" y="100"/>
                    <a:pt x="97" y="116"/>
                    <a:pt x="78" y="11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9" y="128"/>
                    <a:pt x="84" y="128"/>
                  </a:cubicBezTo>
                  <a:cubicBezTo>
                    <a:pt x="96" y="129"/>
                    <a:pt x="100" y="132"/>
                    <a:pt x="86" y="140"/>
                  </a:cubicBezTo>
                  <a:cubicBezTo>
                    <a:pt x="72" y="149"/>
                    <a:pt x="45" y="149"/>
                    <a:pt x="45" y="146"/>
                  </a:cubicBezTo>
                  <a:cubicBezTo>
                    <a:pt x="44" y="142"/>
                    <a:pt x="41" y="141"/>
                    <a:pt x="55" y="137"/>
                  </a:cubicBezTo>
                  <a:cubicBezTo>
                    <a:pt x="69" y="133"/>
                    <a:pt x="59" y="128"/>
                    <a:pt x="53" y="129"/>
                  </a:cubicBezTo>
                  <a:cubicBezTo>
                    <a:pt x="50" y="130"/>
                    <a:pt x="46" y="132"/>
                    <a:pt x="43" y="134"/>
                  </a:cubicBezTo>
                  <a:cubicBezTo>
                    <a:pt x="37" y="138"/>
                    <a:pt x="38" y="140"/>
                    <a:pt x="32" y="136"/>
                  </a:cubicBezTo>
                  <a:cubicBezTo>
                    <a:pt x="29" y="134"/>
                    <a:pt x="27" y="131"/>
                    <a:pt x="32" y="129"/>
                  </a:cubicBezTo>
                  <a:cubicBezTo>
                    <a:pt x="40" y="126"/>
                    <a:pt x="49" y="120"/>
                    <a:pt x="49" y="120"/>
                  </a:cubicBezTo>
                  <a:cubicBezTo>
                    <a:pt x="49" y="120"/>
                    <a:pt x="45" y="103"/>
                    <a:pt x="37" y="108"/>
                  </a:cubicBezTo>
                  <a:cubicBezTo>
                    <a:pt x="29" y="113"/>
                    <a:pt x="0" y="116"/>
                    <a:pt x="16" y="103"/>
                  </a:cubicBezTo>
                  <a:cubicBezTo>
                    <a:pt x="31" y="90"/>
                    <a:pt x="44" y="75"/>
                    <a:pt x="44" y="75"/>
                  </a:cubicBezTo>
                  <a:cubicBezTo>
                    <a:pt x="44" y="75"/>
                    <a:pt x="32" y="66"/>
                    <a:pt x="42" y="61"/>
                  </a:cubicBezTo>
                  <a:cubicBezTo>
                    <a:pt x="53" y="57"/>
                    <a:pt x="55" y="54"/>
                    <a:pt x="55" y="5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36" y="42"/>
                    <a:pt x="36" y="42"/>
                    <a:pt x="36" y="42"/>
                  </a:cubicBezTo>
                  <a:close/>
                  <a:moveTo>
                    <a:pt x="55" y="80"/>
                  </a:moveTo>
                  <a:cubicBezTo>
                    <a:pt x="63" y="79"/>
                    <a:pt x="60" y="76"/>
                    <a:pt x="59" y="71"/>
                  </a:cubicBezTo>
                  <a:cubicBezTo>
                    <a:pt x="58" y="68"/>
                    <a:pt x="44" y="82"/>
                    <a:pt x="55" y="80"/>
                  </a:cubicBezTo>
                  <a:close/>
                  <a:moveTo>
                    <a:pt x="120" y="55"/>
                  </a:moveTo>
                  <a:cubicBezTo>
                    <a:pt x="111" y="62"/>
                    <a:pt x="112" y="62"/>
                    <a:pt x="110" y="74"/>
                  </a:cubicBezTo>
                  <a:cubicBezTo>
                    <a:pt x="109" y="78"/>
                    <a:pt x="109" y="84"/>
                    <a:pt x="109" y="91"/>
                  </a:cubicBezTo>
                  <a:cubicBezTo>
                    <a:pt x="107" y="116"/>
                    <a:pt x="107" y="141"/>
                    <a:pt x="107" y="166"/>
                  </a:cubicBezTo>
                  <a:cubicBezTo>
                    <a:pt x="108" y="216"/>
                    <a:pt x="114" y="225"/>
                    <a:pt x="120" y="224"/>
                  </a:cubicBezTo>
                  <a:cubicBezTo>
                    <a:pt x="128" y="223"/>
                    <a:pt x="127" y="142"/>
                    <a:pt x="127" y="142"/>
                  </a:cubicBezTo>
                  <a:cubicBezTo>
                    <a:pt x="185" y="115"/>
                    <a:pt x="149" y="82"/>
                    <a:pt x="149" y="82"/>
                  </a:cubicBezTo>
                  <a:cubicBezTo>
                    <a:pt x="149" y="82"/>
                    <a:pt x="182" y="64"/>
                    <a:pt x="165" y="45"/>
                  </a:cubicBezTo>
                  <a:cubicBezTo>
                    <a:pt x="153" y="32"/>
                    <a:pt x="132" y="46"/>
                    <a:pt x="120" y="55"/>
                  </a:cubicBezTo>
                  <a:close/>
                  <a:moveTo>
                    <a:pt x="144" y="71"/>
                  </a:moveTo>
                  <a:cubicBezTo>
                    <a:pt x="144" y="71"/>
                    <a:pt x="141" y="78"/>
                    <a:pt x="136" y="80"/>
                  </a:cubicBezTo>
                  <a:cubicBezTo>
                    <a:pt x="130" y="81"/>
                    <a:pt x="158" y="102"/>
                    <a:pt x="148" y="114"/>
                  </a:cubicBezTo>
                  <a:cubicBezTo>
                    <a:pt x="137" y="126"/>
                    <a:pt x="122" y="129"/>
                    <a:pt x="122" y="12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59"/>
                    <a:pt x="151" y="52"/>
                    <a:pt x="144" y="71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55"/>
            <p:cNvSpPr>
              <a:spLocks noEditPoints="1"/>
            </p:cNvSpPr>
            <p:nvPr/>
          </p:nvSpPr>
          <p:spPr bwMode="auto">
            <a:xfrm>
              <a:off x="7409793" y="2836860"/>
              <a:ext cx="951158" cy="1181222"/>
            </a:xfrm>
            <a:custGeom>
              <a:avLst/>
              <a:gdLst>
                <a:gd name="T0" fmla="*/ 54 w 157"/>
                <a:gd name="T1" fmla="*/ 20 h 194"/>
                <a:gd name="T2" fmla="*/ 77 w 157"/>
                <a:gd name="T3" fmla="*/ 18 h 194"/>
                <a:gd name="T4" fmla="*/ 62 w 157"/>
                <a:gd name="T5" fmla="*/ 36 h 194"/>
                <a:gd name="T6" fmla="*/ 24 w 157"/>
                <a:gd name="T7" fmla="*/ 66 h 194"/>
                <a:gd name="T8" fmla="*/ 52 w 157"/>
                <a:gd name="T9" fmla="*/ 64 h 194"/>
                <a:gd name="T10" fmla="*/ 122 w 157"/>
                <a:gd name="T11" fmla="*/ 47 h 194"/>
                <a:gd name="T12" fmla="*/ 111 w 157"/>
                <a:gd name="T13" fmla="*/ 85 h 194"/>
                <a:gd name="T14" fmla="*/ 115 w 157"/>
                <a:gd name="T15" fmla="*/ 71 h 194"/>
                <a:gd name="T16" fmla="*/ 88 w 157"/>
                <a:gd name="T17" fmla="*/ 56 h 194"/>
                <a:gd name="T18" fmla="*/ 89 w 157"/>
                <a:gd name="T19" fmla="*/ 69 h 194"/>
                <a:gd name="T20" fmla="*/ 98 w 157"/>
                <a:gd name="T21" fmla="*/ 86 h 194"/>
                <a:gd name="T22" fmla="*/ 82 w 157"/>
                <a:gd name="T23" fmla="*/ 108 h 194"/>
                <a:gd name="T24" fmla="*/ 92 w 157"/>
                <a:gd name="T25" fmla="*/ 117 h 194"/>
                <a:gd name="T26" fmla="*/ 104 w 157"/>
                <a:gd name="T27" fmla="*/ 127 h 194"/>
                <a:gd name="T28" fmla="*/ 76 w 157"/>
                <a:gd name="T29" fmla="*/ 158 h 194"/>
                <a:gd name="T30" fmla="*/ 109 w 157"/>
                <a:gd name="T31" fmla="*/ 179 h 194"/>
                <a:gd name="T32" fmla="*/ 119 w 157"/>
                <a:gd name="T33" fmla="*/ 185 h 194"/>
                <a:gd name="T34" fmla="*/ 64 w 157"/>
                <a:gd name="T35" fmla="*/ 167 h 194"/>
                <a:gd name="T36" fmla="*/ 36 w 157"/>
                <a:gd name="T37" fmla="*/ 167 h 194"/>
                <a:gd name="T38" fmla="*/ 40 w 157"/>
                <a:gd name="T39" fmla="*/ 121 h 194"/>
                <a:gd name="T40" fmla="*/ 54 w 157"/>
                <a:gd name="T41" fmla="*/ 80 h 194"/>
                <a:gd name="T42" fmla="*/ 48 w 157"/>
                <a:gd name="T43" fmla="*/ 94 h 194"/>
                <a:gd name="T44" fmla="*/ 46 w 157"/>
                <a:gd name="T45" fmla="*/ 113 h 194"/>
                <a:gd name="T46" fmla="*/ 61 w 157"/>
                <a:gd name="T47" fmla="*/ 102 h 194"/>
                <a:gd name="T48" fmla="*/ 62 w 157"/>
                <a:gd name="T49" fmla="*/ 87 h 194"/>
                <a:gd name="T50" fmla="*/ 56 w 157"/>
                <a:gd name="T51" fmla="*/ 71 h 194"/>
                <a:gd name="T52" fmla="*/ 24 w 157"/>
                <a:gd name="T53" fmla="*/ 91 h 194"/>
                <a:gd name="T54" fmla="*/ 15 w 157"/>
                <a:gd name="T55" fmla="*/ 110 h 194"/>
                <a:gd name="T56" fmla="*/ 3 w 157"/>
                <a:gd name="T57" fmla="*/ 89 h 194"/>
                <a:gd name="T58" fmla="*/ 40 w 157"/>
                <a:gd name="T59" fmla="*/ 38 h 194"/>
                <a:gd name="T60" fmla="*/ 54 w 157"/>
                <a:gd name="T61" fmla="*/ 20 h 194"/>
                <a:gd name="T62" fmla="*/ 56 w 157"/>
                <a:gd name="T63" fmla="*/ 137 h 194"/>
                <a:gd name="T64" fmla="*/ 41 w 157"/>
                <a:gd name="T65" fmla="*/ 146 h 194"/>
                <a:gd name="T66" fmla="*/ 62 w 157"/>
                <a:gd name="T67" fmla="*/ 153 h 194"/>
                <a:gd name="T68" fmla="*/ 56 w 157"/>
                <a:gd name="T69" fmla="*/ 137 h 194"/>
                <a:gd name="T70" fmla="*/ 76 w 157"/>
                <a:gd name="T71" fmla="*/ 144 h 194"/>
                <a:gd name="T72" fmla="*/ 91 w 157"/>
                <a:gd name="T73" fmla="*/ 127 h 194"/>
                <a:gd name="T74" fmla="*/ 76 w 157"/>
                <a:gd name="T75" fmla="*/ 14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94">
                  <a:moveTo>
                    <a:pt x="54" y="20"/>
                  </a:moveTo>
                  <a:cubicBezTo>
                    <a:pt x="54" y="20"/>
                    <a:pt x="57" y="0"/>
                    <a:pt x="77" y="18"/>
                  </a:cubicBezTo>
                  <a:cubicBezTo>
                    <a:pt x="97" y="36"/>
                    <a:pt x="62" y="36"/>
                    <a:pt x="62" y="3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15" y="83"/>
                    <a:pt x="52" y="64"/>
                  </a:cubicBezTo>
                  <a:cubicBezTo>
                    <a:pt x="88" y="44"/>
                    <a:pt x="76" y="40"/>
                    <a:pt x="122" y="47"/>
                  </a:cubicBezTo>
                  <a:cubicBezTo>
                    <a:pt x="122" y="47"/>
                    <a:pt x="157" y="67"/>
                    <a:pt x="111" y="85"/>
                  </a:cubicBezTo>
                  <a:cubicBezTo>
                    <a:pt x="111" y="85"/>
                    <a:pt x="93" y="87"/>
                    <a:pt x="115" y="71"/>
                  </a:cubicBezTo>
                  <a:cubicBezTo>
                    <a:pt x="136" y="56"/>
                    <a:pt x="95" y="50"/>
                    <a:pt x="88" y="56"/>
                  </a:cubicBezTo>
                  <a:cubicBezTo>
                    <a:pt x="83" y="60"/>
                    <a:pt x="74" y="63"/>
                    <a:pt x="89" y="69"/>
                  </a:cubicBezTo>
                  <a:cubicBezTo>
                    <a:pt x="97" y="73"/>
                    <a:pt x="101" y="73"/>
                    <a:pt x="98" y="86"/>
                  </a:cubicBezTo>
                  <a:cubicBezTo>
                    <a:pt x="96" y="91"/>
                    <a:pt x="92" y="98"/>
                    <a:pt x="82" y="108"/>
                  </a:cubicBezTo>
                  <a:cubicBezTo>
                    <a:pt x="82" y="108"/>
                    <a:pt x="67" y="115"/>
                    <a:pt x="92" y="117"/>
                  </a:cubicBezTo>
                  <a:cubicBezTo>
                    <a:pt x="101" y="118"/>
                    <a:pt x="102" y="117"/>
                    <a:pt x="104" y="127"/>
                  </a:cubicBezTo>
                  <a:cubicBezTo>
                    <a:pt x="106" y="135"/>
                    <a:pt x="102" y="147"/>
                    <a:pt x="76" y="158"/>
                  </a:cubicBezTo>
                  <a:cubicBezTo>
                    <a:pt x="76" y="158"/>
                    <a:pt x="62" y="185"/>
                    <a:pt x="109" y="179"/>
                  </a:cubicBezTo>
                  <a:cubicBezTo>
                    <a:pt x="113" y="178"/>
                    <a:pt x="123" y="177"/>
                    <a:pt x="119" y="185"/>
                  </a:cubicBezTo>
                  <a:cubicBezTo>
                    <a:pt x="113" y="194"/>
                    <a:pt x="64" y="191"/>
                    <a:pt x="64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7" y="167"/>
                    <a:pt x="26" y="140"/>
                    <a:pt x="40" y="121"/>
                  </a:cubicBezTo>
                  <a:cubicBezTo>
                    <a:pt x="0" y="125"/>
                    <a:pt x="49" y="76"/>
                    <a:pt x="54" y="80"/>
                  </a:cubicBezTo>
                  <a:cubicBezTo>
                    <a:pt x="63" y="87"/>
                    <a:pt x="53" y="90"/>
                    <a:pt x="48" y="94"/>
                  </a:cubicBezTo>
                  <a:cubicBezTo>
                    <a:pt x="40" y="101"/>
                    <a:pt x="31" y="110"/>
                    <a:pt x="46" y="113"/>
                  </a:cubicBezTo>
                  <a:cubicBezTo>
                    <a:pt x="65" y="116"/>
                    <a:pt x="60" y="115"/>
                    <a:pt x="61" y="102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76"/>
                    <a:pt x="68" y="69"/>
                    <a:pt x="56" y="71"/>
                  </a:cubicBezTo>
                  <a:cubicBezTo>
                    <a:pt x="47" y="72"/>
                    <a:pt x="33" y="76"/>
                    <a:pt x="24" y="91"/>
                  </a:cubicBezTo>
                  <a:cubicBezTo>
                    <a:pt x="10" y="115"/>
                    <a:pt x="17" y="108"/>
                    <a:pt x="15" y="110"/>
                  </a:cubicBezTo>
                  <a:cubicBezTo>
                    <a:pt x="13" y="112"/>
                    <a:pt x="2" y="119"/>
                    <a:pt x="3" y="89"/>
                  </a:cubicBezTo>
                  <a:cubicBezTo>
                    <a:pt x="4" y="79"/>
                    <a:pt x="26" y="51"/>
                    <a:pt x="40" y="38"/>
                  </a:cubicBezTo>
                  <a:cubicBezTo>
                    <a:pt x="54" y="27"/>
                    <a:pt x="53" y="41"/>
                    <a:pt x="54" y="20"/>
                  </a:cubicBezTo>
                  <a:close/>
                  <a:moveTo>
                    <a:pt x="56" y="137"/>
                  </a:moveTo>
                  <a:cubicBezTo>
                    <a:pt x="59" y="126"/>
                    <a:pt x="41" y="133"/>
                    <a:pt x="41" y="146"/>
                  </a:cubicBezTo>
                  <a:cubicBezTo>
                    <a:pt x="41" y="158"/>
                    <a:pt x="54" y="155"/>
                    <a:pt x="62" y="153"/>
                  </a:cubicBezTo>
                  <a:cubicBezTo>
                    <a:pt x="83" y="147"/>
                    <a:pt x="53" y="152"/>
                    <a:pt x="56" y="137"/>
                  </a:cubicBezTo>
                  <a:close/>
                  <a:moveTo>
                    <a:pt x="76" y="144"/>
                  </a:moveTo>
                  <a:cubicBezTo>
                    <a:pt x="82" y="144"/>
                    <a:pt x="108" y="140"/>
                    <a:pt x="91" y="127"/>
                  </a:cubicBezTo>
                  <a:cubicBezTo>
                    <a:pt x="76" y="117"/>
                    <a:pt x="75" y="144"/>
                    <a:pt x="76" y="144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6"/>
            <p:cNvSpPr/>
            <p:nvPr/>
          </p:nvSpPr>
          <p:spPr bwMode="auto">
            <a:xfrm>
              <a:off x="8379837" y="2970778"/>
              <a:ext cx="975195" cy="901369"/>
            </a:xfrm>
            <a:custGeom>
              <a:avLst/>
              <a:gdLst>
                <a:gd name="T0" fmla="*/ 43 w 161"/>
                <a:gd name="T1" fmla="*/ 51 h 148"/>
                <a:gd name="T2" fmla="*/ 69 w 161"/>
                <a:gd name="T3" fmla="*/ 46 h 148"/>
                <a:gd name="T4" fmla="*/ 68 w 161"/>
                <a:gd name="T5" fmla="*/ 4 h 148"/>
                <a:gd name="T6" fmla="*/ 97 w 161"/>
                <a:gd name="T7" fmla="*/ 16 h 148"/>
                <a:gd name="T8" fmla="*/ 89 w 161"/>
                <a:gd name="T9" fmla="*/ 28 h 148"/>
                <a:gd name="T10" fmla="*/ 89 w 161"/>
                <a:gd name="T11" fmla="*/ 41 h 148"/>
                <a:gd name="T12" fmla="*/ 113 w 161"/>
                <a:gd name="T13" fmla="*/ 43 h 148"/>
                <a:gd name="T14" fmla="*/ 82 w 161"/>
                <a:gd name="T15" fmla="*/ 58 h 148"/>
                <a:gd name="T16" fmla="*/ 80 w 161"/>
                <a:gd name="T17" fmla="*/ 72 h 148"/>
                <a:gd name="T18" fmla="*/ 98 w 161"/>
                <a:gd name="T19" fmla="*/ 81 h 148"/>
                <a:gd name="T20" fmla="*/ 161 w 161"/>
                <a:gd name="T21" fmla="*/ 122 h 148"/>
                <a:gd name="T22" fmla="*/ 105 w 161"/>
                <a:gd name="T23" fmla="*/ 116 h 148"/>
                <a:gd name="T24" fmla="*/ 92 w 161"/>
                <a:gd name="T25" fmla="*/ 97 h 148"/>
                <a:gd name="T26" fmla="*/ 72 w 161"/>
                <a:gd name="T27" fmla="*/ 76 h 148"/>
                <a:gd name="T28" fmla="*/ 16 w 161"/>
                <a:gd name="T29" fmla="*/ 130 h 148"/>
                <a:gd name="T30" fmla="*/ 57 w 161"/>
                <a:gd name="T31" fmla="*/ 73 h 148"/>
                <a:gd name="T32" fmla="*/ 53 w 161"/>
                <a:gd name="T33" fmla="*/ 64 h 148"/>
                <a:gd name="T34" fmla="*/ 43 w 161"/>
                <a:gd name="T35" fmla="*/ 5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48">
                  <a:moveTo>
                    <a:pt x="43" y="51"/>
                  </a:moveTo>
                  <a:cubicBezTo>
                    <a:pt x="69" y="46"/>
                    <a:pt x="69" y="46"/>
                    <a:pt x="69" y="46"/>
                  </a:cubicBezTo>
                  <a:cubicBezTo>
                    <a:pt x="69" y="46"/>
                    <a:pt x="72" y="9"/>
                    <a:pt x="68" y="4"/>
                  </a:cubicBezTo>
                  <a:cubicBezTo>
                    <a:pt x="64" y="0"/>
                    <a:pt x="97" y="2"/>
                    <a:pt x="97" y="16"/>
                  </a:cubicBezTo>
                  <a:cubicBezTo>
                    <a:pt x="97" y="30"/>
                    <a:pt x="93" y="28"/>
                    <a:pt x="89" y="28"/>
                  </a:cubicBezTo>
                  <a:cubicBezTo>
                    <a:pt x="85" y="29"/>
                    <a:pt x="89" y="41"/>
                    <a:pt x="89" y="41"/>
                  </a:cubicBezTo>
                  <a:cubicBezTo>
                    <a:pt x="89" y="41"/>
                    <a:pt x="113" y="29"/>
                    <a:pt x="113" y="43"/>
                  </a:cubicBezTo>
                  <a:cubicBezTo>
                    <a:pt x="113" y="56"/>
                    <a:pt x="92" y="49"/>
                    <a:pt x="82" y="58"/>
                  </a:cubicBezTo>
                  <a:cubicBezTo>
                    <a:pt x="75" y="64"/>
                    <a:pt x="74" y="69"/>
                    <a:pt x="80" y="72"/>
                  </a:cubicBezTo>
                  <a:cubicBezTo>
                    <a:pt x="87" y="77"/>
                    <a:pt x="88" y="71"/>
                    <a:pt x="98" y="81"/>
                  </a:cubicBezTo>
                  <a:cubicBezTo>
                    <a:pt x="111" y="95"/>
                    <a:pt x="135" y="123"/>
                    <a:pt x="161" y="122"/>
                  </a:cubicBezTo>
                  <a:cubicBezTo>
                    <a:pt x="161" y="122"/>
                    <a:pt x="139" y="148"/>
                    <a:pt x="105" y="116"/>
                  </a:cubicBezTo>
                  <a:cubicBezTo>
                    <a:pt x="98" y="109"/>
                    <a:pt x="96" y="102"/>
                    <a:pt x="92" y="97"/>
                  </a:cubicBezTo>
                  <a:cubicBezTo>
                    <a:pt x="78" y="82"/>
                    <a:pt x="72" y="76"/>
                    <a:pt x="72" y="76"/>
                  </a:cubicBezTo>
                  <a:cubicBezTo>
                    <a:pt x="72" y="76"/>
                    <a:pt x="31" y="129"/>
                    <a:pt x="16" y="130"/>
                  </a:cubicBezTo>
                  <a:cubicBezTo>
                    <a:pt x="0" y="131"/>
                    <a:pt x="51" y="99"/>
                    <a:pt x="57" y="73"/>
                  </a:cubicBezTo>
                  <a:cubicBezTo>
                    <a:pt x="57" y="73"/>
                    <a:pt x="64" y="63"/>
                    <a:pt x="53" y="64"/>
                  </a:cubicBezTo>
                  <a:cubicBezTo>
                    <a:pt x="40" y="67"/>
                    <a:pt x="38" y="52"/>
                    <a:pt x="43" y="51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7"/>
            <p:cNvSpPr>
              <a:spLocks noEditPoints="1"/>
            </p:cNvSpPr>
            <p:nvPr/>
          </p:nvSpPr>
          <p:spPr bwMode="auto">
            <a:xfrm>
              <a:off x="9439159" y="2812824"/>
              <a:ext cx="903085" cy="1236163"/>
            </a:xfrm>
            <a:custGeom>
              <a:avLst/>
              <a:gdLst>
                <a:gd name="T0" fmla="*/ 80 w 149"/>
                <a:gd name="T1" fmla="*/ 62 h 203"/>
                <a:gd name="T2" fmla="*/ 60 w 149"/>
                <a:gd name="T3" fmla="*/ 78 h 203"/>
                <a:gd name="T4" fmla="*/ 49 w 149"/>
                <a:gd name="T5" fmla="*/ 86 h 203"/>
                <a:gd name="T6" fmla="*/ 27 w 149"/>
                <a:gd name="T7" fmla="*/ 71 h 203"/>
                <a:gd name="T8" fmla="*/ 51 w 149"/>
                <a:gd name="T9" fmla="*/ 36 h 203"/>
                <a:gd name="T10" fmla="*/ 61 w 149"/>
                <a:gd name="T11" fmla="*/ 38 h 203"/>
                <a:gd name="T12" fmla="*/ 77 w 149"/>
                <a:gd name="T13" fmla="*/ 33 h 203"/>
                <a:gd name="T14" fmla="*/ 91 w 149"/>
                <a:gd name="T15" fmla="*/ 34 h 203"/>
                <a:gd name="T16" fmla="*/ 95 w 149"/>
                <a:gd name="T17" fmla="*/ 3 h 203"/>
                <a:gd name="T18" fmla="*/ 103 w 149"/>
                <a:gd name="T19" fmla="*/ 11 h 203"/>
                <a:gd name="T20" fmla="*/ 120 w 149"/>
                <a:gd name="T21" fmla="*/ 15 h 203"/>
                <a:gd name="T22" fmla="*/ 107 w 149"/>
                <a:gd name="T23" fmla="*/ 28 h 203"/>
                <a:gd name="T24" fmla="*/ 105 w 149"/>
                <a:gd name="T25" fmla="*/ 35 h 203"/>
                <a:gd name="T26" fmla="*/ 118 w 149"/>
                <a:gd name="T27" fmla="*/ 40 h 203"/>
                <a:gd name="T28" fmla="*/ 104 w 149"/>
                <a:gd name="T29" fmla="*/ 48 h 203"/>
                <a:gd name="T30" fmla="*/ 117 w 149"/>
                <a:gd name="T31" fmla="*/ 63 h 203"/>
                <a:gd name="T32" fmla="*/ 112 w 149"/>
                <a:gd name="T33" fmla="*/ 78 h 203"/>
                <a:gd name="T34" fmla="*/ 145 w 149"/>
                <a:gd name="T35" fmla="*/ 83 h 203"/>
                <a:gd name="T36" fmla="*/ 121 w 149"/>
                <a:gd name="T37" fmla="*/ 108 h 203"/>
                <a:gd name="T38" fmla="*/ 117 w 149"/>
                <a:gd name="T39" fmla="*/ 100 h 203"/>
                <a:gd name="T40" fmla="*/ 103 w 149"/>
                <a:gd name="T41" fmla="*/ 96 h 203"/>
                <a:gd name="T42" fmla="*/ 52 w 149"/>
                <a:gd name="T43" fmla="*/ 116 h 203"/>
                <a:gd name="T44" fmla="*/ 39 w 149"/>
                <a:gd name="T45" fmla="*/ 104 h 203"/>
                <a:gd name="T46" fmla="*/ 90 w 149"/>
                <a:gd name="T47" fmla="*/ 88 h 203"/>
                <a:gd name="T48" fmla="*/ 90 w 149"/>
                <a:gd name="T49" fmla="*/ 61 h 203"/>
                <a:gd name="T50" fmla="*/ 80 w 149"/>
                <a:gd name="T51" fmla="*/ 62 h 203"/>
                <a:gd name="T52" fmla="*/ 29 w 149"/>
                <a:gd name="T53" fmla="*/ 100 h 203"/>
                <a:gd name="T54" fmla="*/ 9 w 149"/>
                <a:gd name="T55" fmla="*/ 141 h 203"/>
                <a:gd name="T56" fmla="*/ 19 w 149"/>
                <a:gd name="T57" fmla="*/ 145 h 203"/>
                <a:gd name="T58" fmla="*/ 32 w 149"/>
                <a:gd name="T59" fmla="*/ 125 h 203"/>
                <a:gd name="T60" fmla="*/ 29 w 149"/>
                <a:gd name="T61" fmla="*/ 100 h 203"/>
                <a:gd name="T62" fmla="*/ 77 w 149"/>
                <a:gd name="T63" fmla="*/ 140 h 203"/>
                <a:gd name="T64" fmla="*/ 37 w 149"/>
                <a:gd name="T65" fmla="*/ 156 h 203"/>
                <a:gd name="T66" fmla="*/ 55 w 149"/>
                <a:gd name="T67" fmla="*/ 170 h 203"/>
                <a:gd name="T68" fmla="*/ 79 w 149"/>
                <a:gd name="T69" fmla="*/ 161 h 203"/>
                <a:gd name="T70" fmla="*/ 74 w 149"/>
                <a:gd name="T71" fmla="*/ 180 h 203"/>
                <a:gd name="T72" fmla="*/ 60 w 149"/>
                <a:gd name="T73" fmla="*/ 186 h 203"/>
                <a:gd name="T74" fmla="*/ 86 w 149"/>
                <a:gd name="T75" fmla="*/ 197 h 203"/>
                <a:gd name="T76" fmla="*/ 101 w 149"/>
                <a:gd name="T77" fmla="*/ 155 h 203"/>
                <a:gd name="T78" fmla="*/ 124 w 149"/>
                <a:gd name="T79" fmla="*/ 142 h 203"/>
                <a:gd name="T80" fmla="*/ 96 w 149"/>
                <a:gd name="T81" fmla="*/ 139 h 203"/>
                <a:gd name="T82" fmla="*/ 96 w 149"/>
                <a:gd name="T83" fmla="*/ 130 h 203"/>
                <a:gd name="T84" fmla="*/ 105 w 149"/>
                <a:gd name="T85" fmla="*/ 118 h 203"/>
                <a:gd name="T86" fmla="*/ 80 w 149"/>
                <a:gd name="T87" fmla="*/ 111 h 203"/>
                <a:gd name="T88" fmla="*/ 65 w 149"/>
                <a:gd name="T89" fmla="*/ 125 h 203"/>
                <a:gd name="T90" fmla="*/ 77 w 149"/>
                <a:gd name="T91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" h="203">
                  <a:moveTo>
                    <a:pt x="80" y="62"/>
                  </a:moveTo>
                  <a:cubicBezTo>
                    <a:pt x="80" y="62"/>
                    <a:pt x="75" y="91"/>
                    <a:pt x="60" y="78"/>
                  </a:cubicBezTo>
                  <a:cubicBezTo>
                    <a:pt x="60" y="78"/>
                    <a:pt x="52" y="72"/>
                    <a:pt x="49" y="86"/>
                  </a:cubicBezTo>
                  <a:cubicBezTo>
                    <a:pt x="46" y="99"/>
                    <a:pt x="26" y="94"/>
                    <a:pt x="27" y="71"/>
                  </a:cubicBezTo>
                  <a:cubicBezTo>
                    <a:pt x="29" y="47"/>
                    <a:pt x="37" y="22"/>
                    <a:pt x="51" y="36"/>
                  </a:cubicBezTo>
                  <a:cubicBezTo>
                    <a:pt x="51" y="36"/>
                    <a:pt x="57" y="56"/>
                    <a:pt x="61" y="38"/>
                  </a:cubicBezTo>
                  <a:cubicBezTo>
                    <a:pt x="65" y="21"/>
                    <a:pt x="75" y="14"/>
                    <a:pt x="77" y="33"/>
                  </a:cubicBezTo>
                  <a:cubicBezTo>
                    <a:pt x="78" y="52"/>
                    <a:pt x="90" y="55"/>
                    <a:pt x="91" y="34"/>
                  </a:cubicBezTo>
                  <a:cubicBezTo>
                    <a:pt x="92" y="13"/>
                    <a:pt x="87" y="5"/>
                    <a:pt x="95" y="3"/>
                  </a:cubicBezTo>
                  <a:cubicBezTo>
                    <a:pt x="103" y="0"/>
                    <a:pt x="102" y="5"/>
                    <a:pt x="103" y="11"/>
                  </a:cubicBezTo>
                  <a:cubicBezTo>
                    <a:pt x="103" y="17"/>
                    <a:pt x="119" y="5"/>
                    <a:pt x="120" y="15"/>
                  </a:cubicBezTo>
                  <a:cubicBezTo>
                    <a:pt x="121" y="25"/>
                    <a:pt x="111" y="27"/>
                    <a:pt x="107" y="28"/>
                  </a:cubicBezTo>
                  <a:cubicBezTo>
                    <a:pt x="107" y="28"/>
                    <a:pt x="102" y="34"/>
                    <a:pt x="105" y="35"/>
                  </a:cubicBezTo>
                  <a:cubicBezTo>
                    <a:pt x="109" y="36"/>
                    <a:pt x="126" y="28"/>
                    <a:pt x="118" y="40"/>
                  </a:cubicBezTo>
                  <a:cubicBezTo>
                    <a:pt x="110" y="52"/>
                    <a:pt x="107" y="44"/>
                    <a:pt x="104" y="48"/>
                  </a:cubicBezTo>
                  <a:cubicBezTo>
                    <a:pt x="101" y="51"/>
                    <a:pt x="117" y="52"/>
                    <a:pt x="117" y="63"/>
                  </a:cubicBezTo>
                  <a:cubicBezTo>
                    <a:pt x="117" y="73"/>
                    <a:pt x="112" y="78"/>
                    <a:pt x="112" y="78"/>
                  </a:cubicBezTo>
                  <a:cubicBezTo>
                    <a:pt x="112" y="78"/>
                    <a:pt x="142" y="75"/>
                    <a:pt x="145" y="83"/>
                  </a:cubicBezTo>
                  <a:cubicBezTo>
                    <a:pt x="149" y="90"/>
                    <a:pt x="148" y="109"/>
                    <a:pt x="121" y="108"/>
                  </a:cubicBezTo>
                  <a:cubicBezTo>
                    <a:pt x="94" y="108"/>
                    <a:pt x="114" y="102"/>
                    <a:pt x="117" y="100"/>
                  </a:cubicBezTo>
                  <a:cubicBezTo>
                    <a:pt x="121" y="98"/>
                    <a:pt x="122" y="91"/>
                    <a:pt x="103" y="96"/>
                  </a:cubicBezTo>
                  <a:cubicBezTo>
                    <a:pt x="84" y="100"/>
                    <a:pt x="61" y="114"/>
                    <a:pt x="52" y="116"/>
                  </a:cubicBezTo>
                  <a:cubicBezTo>
                    <a:pt x="43" y="118"/>
                    <a:pt x="32" y="108"/>
                    <a:pt x="39" y="104"/>
                  </a:cubicBezTo>
                  <a:cubicBezTo>
                    <a:pt x="46" y="99"/>
                    <a:pt x="83" y="91"/>
                    <a:pt x="90" y="88"/>
                  </a:cubicBezTo>
                  <a:cubicBezTo>
                    <a:pt x="96" y="85"/>
                    <a:pt x="110" y="70"/>
                    <a:pt x="90" y="61"/>
                  </a:cubicBezTo>
                  <a:cubicBezTo>
                    <a:pt x="89" y="61"/>
                    <a:pt x="81" y="61"/>
                    <a:pt x="80" y="62"/>
                  </a:cubicBezTo>
                  <a:close/>
                  <a:moveTo>
                    <a:pt x="29" y="100"/>
                  </a:moveTo>
                  <a:cubicBezTo>
                    <a:pt x="27" y="99"/>
                    <a:pt x="0" y="118"/>
                    <a:pt x="9" y="141"/>
                  </a:cubicBezTo>
                  <a:cubicBezTo>
                    <a:pt x="12" y="148"/>
                    <a:pt x="16" y="145"/>
                    <a:pt x="19" y="145"/>
                  </a:cubicBezTo>
                  <a:cubicBezTo>
                    <a:pt x="27" y="144"/>
                    <a:pt x="34" y="135"/>
                    <a:pt x="32" y="125"/>
                  </a:cubicBezTo>
                  <a:cubicBezTo>
                    <a:pt x="28" y="109"/>
                    <a:pt x="32" y="102"/>
                    <a:pt x="29" y="100"/>
                  </a:cubicBezTo>
                  <a:close/>
                  <a:moveTo>
                    <a:pt x="77" y="140"/>
                  </a:moveTo>
                  <a:cubicBezTo>
                    <a:pt x="77" y="140"/>
                    <a:pt x="58" y="150"/>
                    <a:pt x="37" y="156"/>
                  </a:cubicBezTo>
                  <a:cubicBezTo>
                    <a:pt x="15" y="162"/>
                    <a:pt x="48" y="177"/>
                    <a:pt x="55" y="170"/>
                  </a:cubicBezTo>
                  <a:cubicBezTo>
                    <a:pt x="62" y="163"/>
                    <a:pt x="79" y="155"/>
                    <a:pt x="79" y="161"/>
                  </a:cubicBezTo>
                  <a:cubicBezTo>
                    <a:pt x="80" y="166"/>
                    <a:pt x="85" y="183"/>
                    <a:pt x="74" y="180"/>
                  </a:cubicBezTo>
                  <a:cubicBezTo>
                    <a:pt x="63" y="177"/>
                    <a:pt x="63" y="178"/>
                    <a:pt x="60" y="186"/>
                  </a:cubicBezTo>
                  <a:cubicBezTo>
                    <a:pt x="57" y="195"/>
                    <a:pt x="69" y="203"/>
                    <a:pt x="86" y="197"/>
                  </a:cubicBezTo>
                  <a:cubicBezTo>
                    <a:pt x="102" y="191"/>
                    <a:pt x="101" y="155"/>
                    <a:pt x="101" y="155"/>
                  </a:cubicBezTo>
                  <a:cubicBezTo>
                    <a:pt x="111" y="155"/>
                    <a:pt x="117" y="155"/>
                    <a:pt x="124" y="142"/>
                  </a:cubicBezTo>
                  <a:cubicBezTo>
                    <a:pt x="131" y="130"/>
                    <a:pt x="96" y="139"/>
                    <a:pt x="96" y="139"/>
                  </a:cubicBezTo>
                  <a:cubicBezTo>
                    <a:pt x="96" y="130"/>
                    <a:pt x="96" y="130"/>
                    <a:pt x="96" y="130"/>
                  </a:cubicBezTo>
                  <a:cubicBezTo>
                    <a:pt x="107" y="125"/>
                    <a:pt x="105" y="118"/>
                    <a:pt x="105" y="118"/>
                  </a:cubicBezTo>
                  <a:cubicBezTo>
                    <a:pt x="109" y="99"/>
                    <a:pt x="95" y="108"/>
                    <a:pt x="80" y="111"/>
                  </a:cubicBezTo>
                  <a:cubicBezTo>
                    <a:pt x="65" y="114"/>
                    <a:pt x="47" y="126"/>
                    <a:pt x="65" y="125"/>
                  </a:cubicBezTo>
                  <a:cubicBezTo>
                    <a:pt x="84" y="125"/>
                    <a:pt x="77" y="140"/>
                    <a:pt x="77" y="14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863283" y="2428240"/>
              <a:ext cx="2537566" cy="2553019"/>
              <a:chOff x="863283" y="2428240"/>
              <a:chExt cx="2537566" cy="2553019"/>
            </a:xfrm>
          </p:grpSpPr>
          <p:sp>
            <p:nvSpPr>
              <p:cNvPr id="121" name="Oval 5"/>
              <p:cNvSpPr>
                <a:spLocks noChangeArrowheads="1"/>
              </p:cNvSpPr>
              <p:nvPr/>
            </p:nvSpPr>
            <p:spPr bwMode="auto">
              <a:xfrm>
                <a:off x="863283" y="2428240"/>
                <a:ext cx="2537566" cy="2553019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Oval 6"/>
              <p:cNvSpPr>
                <a:spLocks noChangeArrowheads="1"/>
              </p:cNvSpPr>
              <p:nvPr/>
            </p:nvSpPr>
            <p:spPr bwMode="auto">
              <a:xfrm>
                <a:off x="894187" y="2459144"/>
                <a:ext cx="2475758" cy="249121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Oval 58"/>
              <p:cNvSpPr>
                <a:spLocks noChangeArrowheads="1"/>
              </p:cNvSpPr>
              <p:nvPr/>
            </p:nvSpPr>
            <p:spPr bwMode="auto">
              <a:xfrm>
                <a:off x="1148287" y="2714961"/>
                <a:ext cx="1967558" cy="1979577"/>
              </a:xfrm>
              <a:prstGeom prst="ellipse">
                <a:avLst/>
              </a:prstGeom>
              <a:solidFill>
                <a:srgbClr val="00A0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Oval 59"/>
              <p:cNvSpPr>
                <a:spLocks noChangeArrowheads="1"/>
              </p:cNvSpPr>
              <p:nvPr/>
            </p:nvSpPr>
            <p:spPr bwMode="auto">
              <a:xfrm>
                <a:off x="1160305" y="2726979"/>
                <a:ext cx="1943522" cy="19555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60"/>
              <p:cNvSpPr>
                <a:spLocks noEditPoints="1"/>
              </p:cNvSpPr>
              <p:nvPr/>
            </p:nvSpPr>
            <p:spPr bwMode="auto">
              <a:xfrm>
                <a:off x="882169" y="2447126"/>
                <a:ext cx="2499795" cy="2515247"/>
              </a:xfrm>
              <a:custGeom>
                <a:avLst/>
                <a:gdLst>
                  <a:gd name="T0" fmla="*/ 327 w 413"/>
                  <a:gd name="T1" fmla="*/ 181 h 413"/>
                  <a:gd name="T2" fmla="*/ 268 w 413"/>
                  <a:gd name="T3" fmla="*/ 310 h 413"/>
                  <a:gd name="T4" fmla="*/ 225 w 413"/>
                  <a:gd name="T5" fmla="*/ 254 h 413"/>
                  <a:gd name="T6" fmla="*/ 98 w 413"/>
                  <a:gd name="T7" fmla="*/ 330 h 413"/>
                  <a:gd name="T8" fmla="*/ 74 w 413"/>
                  <a:gd name="T9" fmla="*/ 348 h 413"/>
                  <a:gd name="T10" fmla="*/ 37 w 413"/>
                  <a:gd name="T11" fmla="*/ 311 h 413"/>
                  <a:gd name="T12" fmla="*/ 30 w 413"/>
                  <a:gd name="T13" fmla="*/ 297 h 413"/>
                  <a:gd name="T14" fmla="*/ 20 w 413"/>
                  <a:gd name="T15" fmla="*/ 266 h 413"/>
                  <a:gd name="T16" fmla="*/ 33 w 413"/>
                  <a:gd name="T17" fmla="*/ 263 h 413"/>
                  <a:gd name="T18" fmla="*/ 31 w 413"/>
                  <a:gd name="T19" fmla="*/ 229 h 413"/>
                  <a:gd name="T20" fmla="*/ 42 w 413"/>
                  <a:gd name="T21" fmla="*/ 200 h 413"/>
                  <a:gd name="T22" fmla="*/ 15 w 413"/>
                  <a:gd name="T23" fmla="*/ 154 h 413"/>
                  <a:gd name="T24" fmla="*/ 44 w 413"/>
                  <a:gd name="T25" fmla="*/ 138 h 413"/>
                  <a:gd name="T26" fmla="*/ 56 w 413"/>
                  <a:gd name="T27" fmla="*/ 130 h 413"/>
                  <a:gd name="T28" fmla="*/ 37 w 413"/>
                  <a:gd name="T29" fmla="*/ 113 h 413"/>
                  <a:gd name="T30" fmla="*/ 59 w 413"/>
                  <a:gd name="T31" fmla="*/ 124 h 413"/>
                  <a:gd name="T32" fmla="*/ 76 w 413"/>
                  <a:gd name="T33" fmla="*/ 107 h 413"/>
                  <a:gd name="T34" fmla="*/ 151 w 413"/>
                  <a:gd name="T35" fmla="*/ 31 h 413"/>
                  <a:gd name="T36" fmla="*/ 173 w 413"/>
                  <a:gd name="T37" fmla="*/ 29 h 413"/>
                  <a:gd name="T38" fmla="*/ 163 w 413"/>
                  <a:gd name="T39" fmla="*/ 17 h 413"/>
                  <a:gd name="T40" fmla="*/ 260 w 413"/>
                  <a:gd name="T41" fmla="*/ 15 h 413"/>
                  <a:gd name="T42" fmla="*/ 300 w 413"/>
                  <a:gd name="T43" fmla="*/ 32 h 413"/>
                  <a:gd name="T44" fmla="*/ 300 w 413"/>
                  <a:gd name="T45" fmla="*/ 40 h 413"/>
                  <a:gd name="T46" fmla="*/ 330 w 413"/>
                  <a:gd name="T47" fmla="*/ 90 h 413"/>
                  <a:gd name="T48" fmla="*/ 339 w 413"/>
                  <a:gd name="T49" fmla="*/ 108 h 413"/>
                  <a:gd name="T50" fmla="*/ 359 w 413"/>
                  <a:gd name="T51" fmla="*/ 126 h 413"/>
                  <a:gd name="T52" fmla="*/ 391 w 413"/>
                  <a:gd name="T53" fmla="*/ 128 h 413"/>
                  <a:gd name="T54" fmla="*/ 377 w 413"/>
                  <a:gd name="T55" fmla="*/ 139 h 413"/>
                  <a:gd name="T56" fmla="*/ 370 w 413"/>
                  <a:gd name="T57" fmla="*/ 180 h 413"/>
                  <a:gd name="T58" fmla="*/ 384 w 413"/>
                  <a:gd name="T59" fmla="*/ 194 h 413"/>
                  <a:gd name="T60" fmla="*/ 372 w 413"/>
                  <a:gd name="T61" fmla="*/ 221 h 413"/>
                  <a:gd name="T62" fmla="*/ 373 w 413"/>
                  <a:gd name="T63" fmla="*/ 251 h 413"/>
                  <a:gd name="T64" fmla="*/ 395 w 413"/>
                  <a:gd name="T65" fmla="*/ 274 h 413"/>
                  <a:gd name="T66" fmla="*/ 347 w 413"/>
                  <a:gd name="T67" fmla="*/ 293 h 413"/>
                  <a:gd name="T68" fmla="*/ 351 w 413"/>
                  <a:gd name="T69" fmla="*/ 308 h 413"/>
                  <a:gd name="T70" fmla="*/ 325 w 413"/>
                  <a:gd name="T71" fmla="*/ 331 h 413"/>
                  <a:gd name="T72" fmla="*/ 336 w 413"/>
                  <a:gd name="T73" fmla="*/ 353 h 413"/>
                  <a:gd name="T74" fmla="*/ 320 w 413"/>
                  <a:gd name="T75" fmla="*/ 339 h 413"/>
                  <a:gd name="T76" fmla="*/ 207 w 413"/>
                  <a:gd name="T77" fmla="*/ 43 h 413"/>
                  <a:gd name="T78" fmla="*/ 111 w 413"/>
                  <a:gd name="T79" fmla="*/ 383 h 413"/>
                  <a:gd name="T80" fmla="*/ 122 w 413"/>
                  <a:gd name="T81" fmla="*/ 385 h 413"/>
                  <a:gd name="T82" fmla="*/ 146 w 413"/>
                  <a:gd name="T83" fmla="*/ 386 h 413"/>
                  <a:gd name="T84" fmla="*/ 156 w 413"/>
                  <a:gd name="T85" fmla="*/ 371 h 413"/>
                  <a:gd name="T86" fmla="*/ 197 w 413"/>
                  <a:gd name="T87" fmla="*/ 393 h 413"/>
                  <a:gd name="T88" fmla="*/ 190 w 413"/>
                  <a:gd name="T89" fmla="*/ 398 h 413"/>
                  <a:gd name="T90" fmla="*/ 175 w 413"/>
                  <a:gd name="T91" fmla="*/ 395 h 413"/>
                  <a:gd name="T92" fmla="*/ 183 w 413"/>
                  <a:gd name="T93" fmla="*/ 378 h 413"/>
                  <a:gd name="T94" fmla="*/ 219 w 413"/>
                  <a:gd name="T95" fmla="*/ 394 h 413"/>
                  <a:gd name="T96" fmla="*/ 228 w 413"/>
                  <a:gd name="T97" fmla="*/ 394 h 413"/>
                  <a:gd name="T98" fmla="*/ 218 w 413"/>
                  <a:gd name="T99" fmla="*/ 387 h 413"/>
                  <a:gd name="T100" fmla="*/ 249 w 413"/>
                  <a:gd name="T101" fmla="*/ 398 h 413"/>
                  <a:gd name="T102" fmla="*/ 265 w 413"/>
                  <a:gd name="T103" fmla="*/ 375 h 413"/>
                  <a:gd name="T104" fmla="*/ 251 w 413"/>
                  <a:gd name="T105" fmla="*/ 381 h 413"/>
                  <a:gd name="T106" fmla="*/ 301 w 413"/>
                  <a:gd name="T107" fmla="*/ 377 h 413"/>
                  <a:gd name="T108" fmla="*/ 288 w 413"/>
                  <a:gd name="T109" fmla="*/ 373 h 413"/>
                  <a:gd name="T110" fmla="*/ 297 w 413"/>
                  <a:gd name="T111" fmla="*/ 368 h 413"/>
                  <a:gd name="T112" fmla="*/ 273 w 413"/>
                  <a:gd name="T113" fmla="*/ 367 h 413"/>
                  <a:gd name="T114" fmla="*/ 191 w 413"/>
                  <a:gd name="T115" fmla="*/ 32 h 413"/>
                  <a:gd name="T116" fmla="*/ 225 w 413"/>
                  <a:gd name="T117" fmla="*/ 35 h 413"/>
                  <a:gd name="T118" fmla="*/ 108 w 413"/>
                  <a:gd name="T119" fmla="*/ 54 h 413"/>
                  <a:gd name="T120" fmla="*/ 95 w 413"/>
                  <a:gd name="T121" fmla="*/ 55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3" h="413">
                    <a:moveTo>
                      <a:pt x="45" y="209"/>
                    </a:moveTo>
                    <a:cubicBezTo>
                      <a:pt x="45" y="209"/>
                      <a:pt x="46" y="211"/>
                      <a:pt x="46" y="213"/>
                    </a:cubicBezTo>
                    <a:cubicBezTo>
                      <a:pt x="272" y="213"/>
                      <a:pt x="272" y="213"/>
                      <a:pt x="272" y="213"/>
                    </a:cubicBezTo>
                    <a:cubicBezTo>
                      <a:pt x="272" y="213"/>
                      <a:pt x="248" y="162"/>
                      <a:pt x="245" y="156"/>
                    </a:cubicBezTo>
                    <a:cubicBezTo>
                      <a:pt x="244" y="154"/>
                      <a:pt x="245" y="152"/>
                      <a:pt x="248" y="155"/>
                    </a:cubicBezTo>
                    <a:cubicBezTo>
                      <a:pt x="252" y="157"/>
                      <a:pt x="260" y="162"/>
                      <a:pt x="271" y="187"/>
                    </a:cubicBezTo>
                    <a:cubicBezTo>
                      <a:pt x="271" y="187"/>
                      <a:pt x="281" y="183"/>
                      <a:pt x="284" y="182"/>
                    </a:cubicBezTo>
                    <a:cubicBezTo>
                      <a:pt x="286" y="181"/>
                      <a:pt x="286" y="180"/>
                      <a:pt x="284" y="176"/>
                    </a:cubicBezTo>
                    <a:cubicBezTo>
                      <a:pt x="280" y="169"/>
                      <a:pt x="277" y="163"/>
                      <a:pt x="272" y="156"/>
                    </a:cubicBezTo>
                    <a:cubicBezTo>
                      <a:pt x="269" y="151"/>
                      <a:pt x="264" y="147"/>
                      <a:pt x="258" y="141"/>
                    </a:cubicBezTo>
                    <a:cubicBezTo>
                      <a:pt x="257" y="140"/>
                      <a:pt x="256" y="140"/>
                      <a:pt x="262" y="135"/>
                    </a:cubicBezTo>
                    <a:cubicBezTo>
                      <a:pt x="262" y="135"/>
                      <a:pt x="265" y="137"/>
                      <a:pt x="270" y="141"/>
                    </a:cubicBezTo>
                    <a:cubicBezTo>
                      <a:pt x="273" y="144"/>
                      <a:pt x="276" y="147"/>
                      <a:pt x="280" y="152"/>
                    </a:cubicBezTo>
                    <a:cubicBezTo>
                      <a:pt x="284" y="157"/>
                      <a:pt x="289" y="166"/>
                      <a:pt x="294" y="177"/>
                    </a:cubicBezTo>
                    <a:cubicBezTo>
                      <a:pt x="294" y="177"/>
                      <a:pt x="308" y="170"/>
                      <a:pt x="311" y="169"/>
                    </a:cubicBezTo>
                    <a:cubicBezTo>
                      <a:pt x="311" y="169"/>
                      <a:pt x="311" y="167"/>
                      <a:pt x="310" y="164"/>
                    </a:cubicBezTo>
                    <a:cubicBezTo>
                      <a:pt x="308" y="160"/>
                      <a:pt x="305" y="154"/>
                      <a:pt x="302" y="149"/>
                    </a:cubicBezTo>
                    <a:cubicBezTo>
                      <a:pt x="297" y="140"/>
                      <a:pt x="294" y="135"/>
                      <a:pt x="276" y="120"/>
                    </a:cubicBezTo>
                    <a:cubicBezTo>
                      <a:pt x="274" y="117"/>
                      <a:pt x="276" y="116"/>
                      <a:pt x="277" y="114"/>
                    </a:cubicBezTo>
                    <a:cubicBezTo>
                      <a:pt x="279" y="111"/>
                      <a:pt x="281" y="109"/>
                      <a:pt x="285" y="113"/>
                    </a:cubicBezTo>
                    <a:cubicBezTo>
                      <a:pt x="286" y="114"/>
                      <a:pt x="292" y="118"/>
                      <a:pt x="300" y="128"/>
                    </a:cubicBezTo>
                    <a:cubicBezTo>
                      <a:pt x="308" y="138"/>
                      <a:pt x="318" y="158"/>
                      <a:pt x="327" y="181"/>
                    </a:cubicBezTo>
                    <a:cubicBezTo>
                      <a:pt x="350" y="175"/>
                      <a:pt x="350" y="175"/>
                      <a:pt x="350" y="175"/>
                    </a:cubicBezTo>
                    <a:cubicBezTo>
                      <a:pt x="350" y="175"/>
                      <a:pt x="344" y="139"/>
                      <a:pt x="317" y="109"/>
                    </a:cubicBezTo>
                    <a:cubicBezTo>
                      <a:pt x="315" y="106"/>
                      <a:pt x="296" y="84"/>
                      <a:pt x="263" y="70"/>
                    </a:cubicBezTo>
                    <a:cubicBezTo>
                      <a:pt x="247" y="63"/>
                      <a:pt x="227" y="59"/>
                      <a:pt x="205" y="59"/>
                    </a:cubicBezTo>
                    <a:cubicBezTo>
                      <a:pt x="191" y="59"/>
                      <a:pt x="149" y="61"/>
                      <a:pt x="112" y="93"/>
                    </a:cubicBezTo>
                    <a:cubicBezTo>
                      <a:pt x="111" y="94"/>
                      <a:pt x="111" y="95"/>
                      <a:pt x="114" y="96"/>
                    </a:cubicBezTo>
                    <a:cubicBezTo>
                      <a:pt x="116" y="96"/>
                      <a:pt x="140" y="102"/>
                      <a:pt x="162" y="123"/>
                    </a:cubicBezTo>
                    <a:cubicBezTo>
                      <a:pt x="166" y="128"/>
                      <a:pt x="168" y="130"/>
                      <a:pt x="172" y="136"/>
                    </a:cubicBezTo>
                    <a:cubicBezTo>
                      <a:pt x="179" y="150"/>
                      <a:pt x="180" y="155"/>
                      <a:pt x="182" y="164"/>
                    </a:cubicBezTo>
                    <a:cubicBezTo>
                      <a:pt x="183" y="168"/>
                      <a:pt x="185" y="187"/>
                      <a:pt x="167" y="196"/>
                    </a:cubicBezTo>
                    <a:cubicBezTo>
                      <a:pt x="163" y="197"/>
                      <a:pt x="149" y="206"/>
                      <a:pt x="128" y="200"/>
                    </a:cubicBezTo>
                    <a:cubicBezTo>
                      <a:pt x="116" y="197"/>
                      <a:pt x="105" y="191"/>
                      <a:pt x="94" y="192"/>
                    </a:cubicBezTo>
                    <a:cubicBezTo>
                      <a:pt x="83" y="192"/>
                      <a:pt x="77" y="193"/>
                      <a:pt x="62" y="205"/>
                    </a:cubicBezTo>
                    <a:cubicBezTo>
                      <a:pt x="60" y="206"/>
                      <a:pt x="55" y="211"/>
                      <a:pt x="45" y="209"/>
                    </a:cubicBezTo>
                    <a:close/>
                    <a:moveTo>
                      <a:pt x="108" y="315"/>
                    </a:move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7"/>
                      <a:pt x="158" y="327"/>
                      <a:pt x="206" y="326"/>
                    </a:cubicBezTo>
                    <a:cubicBezTo>
                      <a:pt x="222" y="326"/>
                      <a:pt x="239" y="324"/>
                      <a:pt x="255" y="315"/>
                    </a:cubicBezTo>
                    <a:cubicBezTo>
                      <a:pt x="255" y="315"/>
                      <a:pt x="248" y="300"/>
                      <a:pt x="248" y="299"/>
                    </a:cubicBezTo>
                    <a:cubicBezTo>
                      <a:pt x="248" y="299"/>
                      <a:pt x="256" y="295"/>
                      <a:pt x="257" y="294"/>
                    </a:cubicBezTo>
                    <a:cubicBezTo>
                      <a:pt x="258" y="293"/>
                      <a:pt x="260" y="293"/>
                      <a:pt x="261" y="296"/>
                    </a:cubicBezTo>
                    <a:cubicBezTo>
                      <a:pt x="262" y="299"/>
                      <a:pt x="265" y="308"/>
                      <a:pt x="268" y="310"/>
                    </a:cubicBezTo>
                    <a:cubicBezTo>
                      <a:pt x="268" y="310"/>
                      <a:pt x="279" y="303"/>
                      <a:pt x="290" y="293"/>
                    </a:cubicBezTo>
                    <a:cubicBezTo>
                      <a:pt x="303" y="280"/>
                      <a:pt x="318" y="262"/>
                      <a:pt x="325" y="231"/>
                    </a:cubicBezTo>
                    <a:cubicBezTo>
                      <a:pt x="326" y="225"/>
                      <a:pt x="329" y="210"/>
                      <a:pt x="328" y="195"/>
                    </a:cubicBezTo>
                    <a:cubicBezTo>
                      <a:pt x="354" y="193"/>
                      <a:pt x="354" y="193"/>
                      <a:pt x="354" y="193"/>
                    </a:cubicBezTo>
                    <a:cubicBezTo>
                      <a:pt x="354" y="193"/>
                      <a:pt x="354" y="221"/>
                      <a:pt x="347" y="248"/>
                    </a:cubicBezTo>
                    <a:cubicBezTo>
                      <a:pt x="345" y="253"/>
                      <a:pt x="341" y="261"/>
                      <a:pt x="338" y="269"/>
                    </a:cubicBezTo>
                    <a:cubicBezTo>
                      <a:pt x="333" y="278"/>
                      <a:pt x="329" y="286"/>
                      <a:pt x="325" y="291"/>
                    </a:cubicBezTo>
                    <a:cubicBezTo>
                      <a:pt x="322" y="296"/>
                      <a:pt x="303" y="326"/>
                      <a:pt x="260" y="342"/>
                    </a:cubicBezTo>
                    <a:cubicBezTo>
                      <a:pt x="256" y="344"/>
                      <a:pt x="193" y="368"/>
                      <a:pt x="133" y="333"/>
                    </a:cubicBezTo>
                    <a:cubicBezTo>
                      <a:pt x="129" y="331"/>
                      <a:pt x="118" y="324"/>
                      <a:pt x="108" y="315"/>
                    </a:cubicBezTo>
                    <a:close/>
                    <a:moveTo>
                      <a:pt x="237" y="277"/>
                    </a:moveTo>
                    <a:cubicBezTo>
                      <a:pt x="242" y="288"/>
                      <a:pt x="242" y="288"/>
                      <a:pt x="242" y="288"/>
                    </a:cubicBezTo>
                    <a:cubicBezTo>
                      <a:pt x="253" y="283"/>
                      <a:pt x="253" y="283"/>
                      <a:pt x="253" y="283"/>
                    </a:cubicBezTo>
                    <a:cubicBezTo>
                      <a:pt x="248" y="272"/>
                      <a:pt x="248" y="272"/>
                      <a:pt x="248" y="272"/>
                    </a:cubicBezTo>
                    <a:cubicBezTo>
                      <a:pt x="237" y="277"/>
                      <a:pt x="237" y="277"/>
                      <a:pt x="237" y="277"/>
                    </a:cubicBezTo>
                    <a:close/>
                    <a:moveTo>
                      <a:pt x="229" y="260"/>
                    </a:moveTo>
                    <a:cubicBezTo>
                      <a:pt x="234" y="271"/>
                      <a:pt x="234" y="271"/>
                      <a:pt x="234" y="271"/>
                    </a:cubicBezTo>
                    <a:cubicBezTo>
                      <a:pt x="245" y="266"/>
                      <a:pt x="245" y="266"/>
                      <a:pt x="245" y="266"/>
                    </a:cubicBezTo>
                    <a:cubicBezTo>
                      <a:pt x="240" y="255"/>
                      <a:pt x="240" y="255"/>
                      <a:pt x="240" y="255"/>
                    </a:cubicBezTo>
                    <a:cubicBezTo>
                      <a:pt x="229" y="260"/>
                      <a:pt x="229" y="260"/>
                      <a:pt x="229" y="260"/>
                    </a:cubicBezTo>
                    <a:close/>
                    <a:moveTo>
                      <a:pt x="220" y="243"/>
                    </a:moveTo>
                    <a:cubicBezTo>
                      <a:pt x="225" y="254"/>
                      <a:pt x="225" y="254"/>
                      <a:pt x="225" y="254"/>
                    </a:cubicBezTo>
                    <a:cubicBezTo>
                      <a:pt x="236" y="248"/>
                      <a:pt x="236" y="248"/>
                      <a:pt x="236" y="248"/>
                    </a:cubicBezTo>
                    <a:cubicBezTo>
                      <a:pt x="231" y="238"/>
                      <a:pt x="231" y="238"/>
                      <a:pt x="231" y="238"/>
                    </a:cubicBezTo>
                    <a:cubicBezTo>
                      <a:pt x="220" y="243"/>
                      <a:pt x="220" y="243"/>
                      <a:pt x="220" y="243"/>
                    </a:cubicBezTo>
                    <a:close/>
                    <a:moveTo>
                      <a:pt x="98" y="330"/>
                    </a:moveTo>
                    <a:cubicBezTo>
                      <a:pt x="75" y="355"/>
                      <a:pt x="75" y="355"/>
                      <a:pt x="75" y="355"/>
                    </a:cubicBezTo>
                    <a:cubicBezTo>
                      <a:pt x="71" y="351"/>
                      <a:pt x="71" y="351"/>
                      <a:pt x="71" y="351"/>
                    </a:cubicBezTo>
                    <a:cubicBezTo>
                      <a:pt x="70" y="351"/>
                      <a:pt x="70" y="350"/>
                      <a:pt x="70" y="350"/>
                    </a:cubicBezTo>
                    <a:cubicBezTo>
                      <a:pt x="69" y="349"/>
                      <a:pt x="69" y="348"/>
                      <a:pt x="70" y="348"/>
                    </a:cubicBezTo>
                    <a:cubicBezTo>
                      <a:pt x="70" y="347"/>
                      <a:pt x="70" y="346"/>
                      <a:pt x="70" y="345"/>
                    </a:cubicBezTo>
                    <a:cubicBezTo>
                      <a:pt x="71" y="344"/>
                      <a:pt x="72" y="343"/>
                      <a:pt x="73" y="342"/>
                    </a:cubicBezTo>
                    <a:cubicBezTo>
                      <a:pt x="73" y="341"/>
                      <a:pt x="74" y="340"/>
                      <a:pt x="75" y="339"/>
                    </a:cubicBezTo>
                    <a:cubicBezTo>
                      <a:pt x="76" y="338"/>
                      <a:pt x="77" y="338"/>
                      <a:pt x="78" y="338"/>
                    </a:cubicBezTo>
                    <a:cubicBezTo>
                      <a:pt x="79" y="338"/>
                      <a:pt x="79" y="338"/>
                      <a:pt x="79" y="338"/>
                    </a:cubicBezTo>
                    <a:cubicBezTo>
                      <a:pt x="79" y="337"/>
                      <a:pt x="79" y="336"/>
                      <a:pt x="79" y="335"/>
                    </a:cubicBezTo>
                    <a:cubicBezTo>
                      <a:pt x="80" y="335"/>
                      <a:pt x="80" y="334"/>
                      <a:pt x="81" y="332"/>
                    </a:cubicBezTo>
                    <a:cubicBezTo>
                      <a:pt x="82" y="331"/>
                      <a:pt x="82" y="330"/>
                      <a:pt x="83" y="329"/>
                    </a:cubicBezTo>
                    <a:cubicBezTo>
                      <a:pt x="84" y="328"/>
                      <a:pt x="85" y="327"/>
                      <a:pt x="86" y="326"/>
                    </a:cubicBezTo>
                    <a:cubicBezTo>
                      <a:pt x="87" y="326"/>
                      <a:pt x="88" y="325"/>
                      <a:pt x="89" y="325"/>
                    </a:cubicBezTo>
                    <a:cubicBezTo>
                      <a:pt x="90" y="325"/>
                      <a:pt x="90" y="325"/>
                      <a:pt x="91" y="325"/>
                    </a:cubicBezTo>
                    <a:cubicBezTo>
                      <a:pt x="92" y="325"/>
                      <a:pt x="92" y="325"/>
                      <a:pt x="93" y="325"/>
                    </a:cubicBezTo>
                    <a:cubicBezTo>
                      <a:pt x="93" y="325"/>
                      <a:pt x="94" y="326"/>
                      <a:pt x="94" y="326"/>
                    </a:cubicBezTo>
                    <a:cubicBezTo>
                      <a:pt x="98" y="330"/>
                      <a:pt x="98" y="330"/>
                      <a:pt x="98" y="330"/>
                    </a:cubicBezTo>
                    <a:close/>
                    <a:moveTo>
                      <a:pt x="86" y="340"/>
                    </a:moveTo>
                    <a:cubicBezTo>
                      <a:pt x="93" y="332"/>
                      <a:pt x="93" y="332"/>
                      <a:pt x="93" y="332"/>
                    </a:cubicBezTo>
                    <a:cubicBezTo>
                      <a:pt x="91" y="330"/>
                      <a:pt x="91" y="330"/>
                      <a:pt x="91" y="330"/>
                    </a:cubicBezTo>
                    <a:cubicBezTo>
                      <a:pt x="91" y="329"/>
                      <a:pt x="90" y="329"/>
                      <a:pt x="90" y="329"/>
                    </a:cubicBezTo>
                    <a:cubicBezTo>
                      <a:pt x="90" y="329"/>
                      <a:pt x="89" y="329"/>
                      <a:pt x="89" y="329"/>
                    </a:cubicBezTo>
                    <a:cubicBezTo>
                      <a:pt x="88" y="329"/>
                      <a:pt x="88" y="329"/>
                      <a:pt x="87" y="329"/>
                    </a:cubicBezTo>
                    <a:cubicBezTo>
                      <a:pt x="86" y="330"/>
                      <a:pt x="86" y="330"/>
                      <a:pt x="85" y="331"/>
                    </a:cubicBezTo>
                    <a:cubicBezTo>
                      <a:pt x="84" y="331"/>
                      <a:pt x="84" y="332"/>
                      <a:pt x="83" y="333"/>
                    </a:cubicBezTo>
                    <a:cubicBezTo>
                      <a:pt x="83" y="334"/>
                      <a:pt x="83" y="334"/>
                      <a:pt x="82" y="335"/>
                    </a:cubicBezTo>
                    <a:cubicBezTo>
                      <a:pt x="82" y="336"/>
                      <a:pt x="82" y="336"/>
                      <a:pt x="82" y="336"/>
                    </a:cubicBezTo>
                    <a:cubicBezTo>
                      <a:pt x="83" y="337"/>
                      <a:pt x="83" y="337"/>
                      <a:pt x="83" y="337"/>
                    </a:cubicBezTo>
                    <a:cubicBezTo>
                      <a:pt x="86" y="340"/>
                      <a:pt x="86" y="340"/>
                      <a:pt x="86" y="340"/>
                    </a:cubicBezTo>
                    <a:close/>
                    <a:moveTo>
                      <a:pt x="83" y="343"/>
                    </a:moveTo>
                    <a:cubicBezTo>
                      <a:pt x="81" y="341"/>
                      <a:pt x="81" y="341"/>
                      <a:pt x="81" y="341"/>
                    </a:cubicBezTo>
                    <a:cubicBezTo>
                      <a:pt x="80" y="341"/>
                      <a:pt x="80" y="340"/>
                      <a:pt x="79" y="340"/>
                    </a:cubicBezTo>
                    <a:cubicBezTo>
                      <a:pt x="79" y="340"/>
                      <a:pt x="79" y="340"/>
                      <a:pt x="78" y="340"/>
                    </a:cubicBezTo>
                    <a:cubicBezTo>
                      <a:pt x="78" y="340"/>
                      <a:pt x="77" y="341"/>
                      <a:pt x="76" y="341"/>
                    </a:cubicBezTo>
                    <a:cubicBezTo>
                      <a:pt x="76" y="342"/>
                      <a:pt x="75" y="342"/>
                      <a:pt x="75" y="343"/>
                    </a:cubicBezTo>
                    <a:cubicBezTo>
                      <a:pt x="74" y="344"/>
                      <a:pt x="74" y="344"/>
                      <a:pt x="74" y="345"/>
                    </a:cubicBezTo>
                    <a:cubicBezTo>
                      <a:pt x="73" y="345"/>
                      <a:pt x="73" y="345"/>
                      <a:pt x="73" y="346"/>
                    </a:cubicBezTo>
                    <a:cubicBezTo>
                      <a:pt x="73" y="346"/>
                      <a:pt x="73" y="347"/>
                      <a:pt x="73" y="347"/>
                    </a:cubicBezTo>
                    <a:cubicBezTo>
                      <a:pt x="73" y="347"/>
                      <a:pt x="73" y="348"/>
                      <a:pt x="74" y="348"/>
                    </a:cubicBezTo>
                    <a:cubicBezTo>
                      <a:pt x="76" y="350"/>
                      <a:pt x="76" y="350"/>
                      <a:pt x="76" y="350"/>
                    </a:cubicBezTo>
                    <a:cubicBezTo>
                      <a:pt x="83" y="343"/>
                      <a:pt x="83" y="343"/>
                      <a:pt x="83" y="343"/>
                    </a:cubicBezTo>
                    <a:close/>
                    <a:moveTo>
                      <a:pt x="65" y="326"/>
                    </a:moveTo>
                    <a:cubicBezTo>
                      <a:pt x="70" y="331"/>
                      <a:pt x="70" y="331"/>
                      <a:pt x="70" y="331"/>
                    </a:cubicBezTo>
                    <a:cubicBezTo>
                      <a:pt x="63" y="337"/>
                      <a:pt x="63" y="337"/>
                      <a:pt x="63" y="337"/>
                    </a:cubicBezTo>
                    <a:cubicBezTo>
                      <a:pt x="58" y="331"/>
                      <a:pt x="58" y="331"/>
                      <a:pt x="58" y="331"/>
                    </a:cubicBezTo>
                    <a:cubicBezTo>
                      <a:pt x="54" y="334"/>
                      <a:pt x="54" y="334"/>
                      <a:pt x="54" y="334"/>
                    </a:cubicBezTo>
                    <a:cubicBezTo>
                      <a:pt x="61" y="342"/>
                      <a:pt x="61" y="342"/>
                      <a:pt x="61" y="342"/>
                    </a:cubicBezTo>
                    <a:cubicBezTo>
                      <a:pt x="87" y="319"/>
                      <a:pt x="87" y="319"/>
                      <a:pt x="87" y="319"/>
                    </a:cubicBezTo>
                    <a:cubicBezTo>
                      <a:pt x="80" y="311"/>
                      <a:pt x="80" y="311"/>
                      <a:pt x="80" y="311"/>
                    </a:cubicBezTo>
                    <a:cubicBezTo>
                      <a:pt x="77" y="314"/>
                      <a:pt x="77" y="314"/>
                      <a:pt x="77" y="314"/>
                    </a:cubicBezTo>
                    <a:cubicBezTo>
                      <a:pt x="82" y="320"/>
                      <a:pt x="82" y="320"/>
                      <a:pt x="82" y="320"/>
                    </a:cubicBezTo>
                    <a:cubicBezTo>
                      <a:pt x="73" y="328"/>
                      <a:pt x="73" y="328"/>
                      <a:pt x="73" y="328"/>
                    </a:cubicBezTo>
                    <a:cubicBezTo>
                      <a:pt x="69" y="322"/>
                      <a:pt x="69" y="322"/>
                      <a:pt x="69" y="322"/>
                    </a:cubicBezTo>
                    <a:cubicBezTo>
                      <a:pt x="65" y="326"/>
                      <a:pt x="65" y="326"/>
                      <a:pt x="65" y="326"/>
                    </a:cubicBezTo>
                    <a:close/>
                    <a:moveTo>
                      <a:pt x="74" y="304"/>
                    </a:moveTo>
                    <a:cubicBezTo>
                      <a:pt x="47" y="325"/>
                      <a:pt x="47" y="325"/>
                      <a:pt x="47" y="325"/>
                    </a:cubicBezTo>
                    <a:cubicBezTo>
                      <a:pt x="48" y="326"/>
                      <a:pt x="48" y="326"/>
                      <a:pt x="48" y="326"/>
                    </a:cubicBezTo>
                    <a:cubicBezTo>
                      <a:pt x="76" y="306"/>
                      <a:pt x="76" y="306"/>
                      <a:pt x="76" y="306"/>
                    </a:cubicBezTo>
                    <a:cubicBezTo>
                      <a:pt x="74" y="304"/>
                      <a:pt x="74" y="304"/>
                      <a:pt x="74" y="304"/>
                    </a:cubicBezTo>
                    <a:close/>
                    <a:moveTo>
                      <a:pt x="57" y="298"/>
                    </a:moveTo>
                    <a:cubicBezTo>
                      <a:pt x="37" y="311"/>
                      <a:pt x="37" y="311"/>
                      <a:pt x="37" y="311"/>
                    </a:cubicBezTo>
                    <a:cubicBezTo>
                      <a:pt x="36" y="309"/>
                      <a:pt x="36" y="309"/>
                      <a:pt x="36" y="309"/>
                    </a:cubicBezTo>
                    <a:cubicBezTo>
                      <a:pt x="57" y="295"/>
                      <a:pt x="57" y="295"/>
                      <a:pt x="57" y="295"/>
                    </a:cubicBezTo>
                    <a:cubicBezTo>
                      <a:pt x="57" y="295"/>
                      <a:pt x="58" y="295"/>
                      <a:pt x="59" y="294"/>
                    </a:cubicBezTo>
                    <a:cubicBezTo>
                      <a:pt x="60" y="294"/>
                      <a:pt x="61" y="293"/>
                      <a:pt x="62" y="293"/>
                    </a:cubicBezTo>
                    <a:cubicBezTo>
                      <a:pt x="63" y="293"/>
                      <a:pt x="64" y="292"/>
                      <a:pt x="64" y="293"/>
                    </a:cubicBezTo>
                    <a:cubicBezTo>
                      <a:pt x="65" y="293"/>
                      <a:pt x="66" y="293"/>
                      <a:pt x="66" y="293"/>
                    </a:cubicBezTo>
                    <a:cubicBezTo>
                      <a:pt x="67" y="293"/>
                      <a:pt x="68" y="294"/>
                      <a:pt x="68" y="294"/>
                    </a:cubicBezTo>
                    <a:cubicBezTo>
                      <a:pt x="68" y="295"/>
                      <a:pt x="68" y="296"/>
                      <a:pt x="68" y="297"/>
                    </a:cubicBezTo>
                    <a:cubicBezTo>
                      <a:pt x="68" y="298"/>
                      <a:pt x="67" y="299"/>
                      <a:pt x="67" y="300"/>
                    </a:cubicBezTo>
                    <a:cubicBezTo>
                      <a:pt x="66" y="301"/>
                      <a:pt x="65" y="301"/>
                      <a:pt x="64" y="302"/>
                    </a:cubicBezTo>
                    <a:cubicBezTo>
                      <a:pt x="62" y="304"/>
                      <a:pt x="62" y="304"/>
                      <a:pt x="62" y="304"/>
                    </a:cubicBezTo>
                    <a:cubicBezTo>
                      <a:pt x="61" y="302"/>
                      <a:pt x="61" y="302"/>
                      <a:pt x="61" y="302"/>
                    </a:cubicBezTo>
                    <a:cubicBezTo>
                      <a:pt x="61" y="301"/>
                      <a:pt x="62" y="301"/>
                      <a:pt x="62" y="301"/>
                    </a:cubicBezTo>
                    <a:cubicBezTo>
                      <a:pt x="63" y="300"/>
                      <a:pt x="63" y="300"/>
                      <a:pt x="64" y="300"/>
                    </a:cubicBezTo>
                    <a:cubicBezTo>
                      <a:pt x="64" y="299"/>
                      <a:pt x="64" y="299"/>
                      <a:pt x="64" y="298"/>
                    </a:cubicBezTo>
                    <a:cubicBezTo>
                      <a:pt x="64" y="298"/>
                      <a:pt x="64" y="297"/>
                      <a:pt x="64" y="297"/>
                    </a:cubicBezTo>
                    <a:cubicBezTo>
                      <a:pt x="64" y="296"/>
                      <a:pt x="64" y="296"/>
                      <a:pt x="63" y="296"/>
                    </a:cubicBezTo>
                    <a:cubicBezTo>
                      <a:pt x="63" y="296"/>
                      <a:pt x="62" y="296"/>
                      <a:pt x="62" y="296"/>
                    </a:cubicBezTo>
                    <a:cubicBezTo>
                      <a:pt x="61" y="296"/>
                      <a:pt x="61" y="296"/>
                      <a:pt x="60" y="296"/>
                    </a:cubicBezTo>
                    <a:cubicBezTo>
                      <a:pt x="59" y="297"/>
                      <a:pt x="58" y="297"/>
                      <a:pt x="57" y="298"/>
                    </a:cubicBezTo>
                    <a:close/>
                    <a:moveTo>
                      <a:pt x="60" y="281"/>
                    </a:moveTo>
                    <a:cubicBezTo>
                      <a:pt x="30" y="297"/>
                      <a:pt x="30" y="297"/>
                      <a:pt x="30" y="297"/>
                    </a:cubicBezTo>
                    <a:cubicBezTo>
                      <a:pt x="31" y="299"/>
                      <a:pt x="31" y="299"/>
                      <a:pt x="31" y="299"/>
                    </a:cubicBezTo>
                    <a:cubicBezTo>
                      <a:pt x="61" y="283"/>
                      <a:pt x="61" y="283"/>
                      <a:pt x="61" y="283"/>
                    </a:cubicBezTo>
                    <a:cubicBezTo>
                      <a:pt x="60" y="281"/>
                      <a:pt x="60" y="281"/>
                      <a:pt x="60" y="281"/>
                    </a:cubicBezTo>
                    <a:close/>
                    <a:moveTo>
                      <a:pt x="32" y="283"/>
                    </a:moveTo>
                    <a:cubicBezTo>
                      <a:pt x="56" y="273"/>
                      <a:pt x="56" y="273"/>
                      <a:pt x="56" y="273"/>
                    </a:cubicBezTo>
                    <a:cubicBezTo>
                      <a:pt x="57" y="275"/>
                      <a:pt x="57" y="275"/>
                      <a:pt x="57" y="275"/>
                    </a:cubicBezTo>
                    <a:cubicBezTo>
                      <a:pt x="25" y="289"/>
                      <a:pt x="25" y="289"/>
                      <a:pt x="25" y="289"/>
                    </a:cubicBezTo>
                    <a:cubicBezTo>
                      <a:pt x="24" y="286"/>
                      <a:pt x="24" y="286"/>
                      <a:pt x="24" y="286"/>
                    </a:cubicBezTo>
                    <a:cubicBezTo>
                      <a:pt x="44" y="269"/>
                      <a:pt x="44" y="269"/>
                      <a:pt x="44" y="269"/>
                    </a:cubicBezTo>
                    <a:cubicBezTo>
                      <a:pt x="21" y="279"/>
                      <a:pt x="21" y="279"/>
                      <a:pt x="21" y="279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52" y="264"/>
                      <a:pt x="52" y="264"/>
                      <a:pt x="52" y="264"/>
                    </a:cubicBezTo>
                    <a:cubicBezTo>
                      <a:pt x="53" y="266"/>
                      <a:pt x="53" y="266"/>
                      <a:pt x="53" y="266"/>
                    </a:cubicBezTo>
                    <a:cubicBezTo>
                      <a:pt x="32" y="283"/>
                      <a:pt x="32" y="283"/>
                      <a:pt x="32" y="283"/>
                    </a:cubicBezTo>
                    <a:close/>
                    <a:moveTo>
                      <a:pt x="23" y="254"/>
                    </a:moveTo>
                    <a:cubicBezTo>
                      <a:pt x="22" y="255"/>
                      <a:pt x="22" y="255"/>
                      <a:pt x="22" y="255"/>
                    </a:cubicBezTo>
                    <a:cubicBezTo>
                      <a:pt x="21" y="255"/>
                      <a:pt x="20" y="255"/>
                      <a:pt x="19" y="256"/>
                    </a:cubicBezTo>
                    <a:cubicBezTo>
                      <a:pt x="19" y="256"/>
                      <a:pt x="18" y="257"/>
                      <a:pt x="17" y="258"/>
                    </a:cubicBezTo>
                    <a:cubicBezTo>
                      <a:pt x="17" y="258"/>
                      <a:pt x="16" y="259"/>
                      <a:pt x="16" y="260"/>
                    </a:cubicBezTo>
                    <a:cubicBezTo>
                      <a:pt x="15" y="261"/>
                      <a:pt x="15" y="262"/>
                      <a:pt x="15" y="262"/>
                    </a:cubicBezTo>
                    <a:cubicBezTo>
                      <a:pt x="16" y="263"/>
                      <a:pt x="16" y="264"/>
                      <a:pt x="17" y="265"/>
                    </a:cubicBezTo>
                    <a:cubicBezTo>
                      <a:pt x="18" y="265"/>
                      <a:pt x="19" y="266"/>
                      <a:pt x="20" y="266"/>
                    </a:cubicBezTo>
                    <a:cubicBezTo>
                      <a:pt x="20" y="266"/>
                      <a:pt x="22" y="266"/>
                      <a:pt x="23" y="266"/>
                    </a:cubicBezTo>
                    <a:cubicBezTo>
                      <a:pt x="25" y="266"/>
                      <a:pt x="26" y="266"/>
                      <a:pt x="28" y="266"/>
                    </a:cubicBezTo>
                    <a:cubicBezTo>
                      <a:pt x="30" y="266"/>
                      <a:pt x="32" y="265"/>
                      <a:pt x="34" y="265"/>
                    </a:cubicBezTo>
                    <a:cubicBezTo>
                      <a:pt x="36" y="264"/>
                      <a:pt x="37" y="264"/>
                      <a:pt x="38" y="263"/>
                    </a:cubicBezTo>
                    <a:cubicBezTo>
                      <a:pt x="40" y="263"/>
                      <a:pt x="41" y="262"/>
                      <a:pt x="42" y="261"/>
                    </a:cubicBezTo>
                    <a:cubicBezTo>
                      <a:pt x="44" y="261"/>
                      <a:pt x="45" y="260"/>
                      <a:pt x="46" y="259"/>
                    </a:cubicBezTo>
                    <a:cubicBezTo>
                      <a:pt x="47" y="258"/>
                      <a:pt x="48" y="257"/>
                      <a:pt x="48" y="256"/>
                    </a:cubicBezTo>
                    <a:cubicBezTo>
                      <a:pt x="48" y="255"/>
                      <a:pt x="49" y="254"/>
                      <a:pt x="49" y="253"/>
                    </a:cubicBezTo>
                    <a:cubicBezTo>
                      <a:pt x="48" y="252"/>
                      <a:pt x="48" y="252"/>
                      <a:pt x="48" y="251"/>
                    </a:cubicBezTo>
                    <a:cubicBezTo>
                      <a:pt x="47" y="247"/>
                      <a:pt x="47" y="247"/>
                      <a:pt x="47" y="247"/>
                    </a:cubicBezTo>
                    <a:cubicBezTo>
                      <a:pt x="30" y="252"/>
                      <a:pt x="30" y="252"/>
                      <a:pt x="30" y="252"/>
                    </a:cubicBezTo>
                    <a:cubicBezTo>
                      <a:pt x="32" y="257"/>
                      <a:pt x="32" y="257"/>
                      <a:pt x="32" y="257"/>
                    </a:cubicBezTo>
                    <a:cubicBezTo>
                      <a:pt x="36" y="256"/>
                      <a:pt x="36" y="256"/>
                      <a:pt x="36" y="256"/>
                    </a:cubicBezTo>
                    <a:cubicBezTo>
                      <a:pt x="35" y="253"/>
                      <a:pt x="35" y="253"/>
                      <a:pt x="35" y="253"/>
                    </a:cubicBezTo>
                    <a:cubicBezTo>
                      <a:pt x="43" y="251"/>
                      <a:pt x="43" y="251"/>
                      <a:pt x="43" y="251"/>
                    </a:cubicBezTo>
                    <a:cubicBezTo>
                      <a:pt x="44" y="253"/>
                      <a:pt x="44" y="253"/>
                      <a:pt x="44" y="253"/>
                    </a:cubicBezTo>
                    <a:cubicBezTo>
                      <a:pt x="44" y="253"/>
                      <a:pt x="44" y="254"/>
                      <a:pt x="44" y="254"/>
                    </a:cubicBezTo>
                    <a:cubicBezTo>
                      <a:pt x="44" y="255"/>
                      <a:pt x="44" y="255"/>
                      <a:pt x="44" y="256"/>
                    </a:cubicBezTo>
                    <a:cubicBezTo>
                      <a:pt x="44" y="256"/>
                      <a:pt x="44" y="257"/>
                      <a:pt x="43" y="258"/>
                    </a:cubicBezTo>
                    <a:cubicBezTo>
                      <a:pt x="42" y="259"/>
                      <a:pt x="41" y="259"/>
                      <a:pt x="40" y="260"/>
                    </a:cubicBezTo>
                    <a:cubicBezTo>
                      <a:pt x="39" y="261"/>
                      <a:pt x="37" y="261"/>
                      <a:pt x="36" y="262"/>
                    </a:cubicBezTo>
                    <a:cubicBezTo>
                      <a:pt x="35" y="262"/>
                      <a:pt x="34" y="262"/>
                      <a:pt x="33" y="263"/>
                    </a:cubicBezTo>
                    <a:cubicBezTo>
                      <a:pt x="32" y="263"/>
                      <a:pt x="30" y="263"/>
                      <a:pt x="29" y="263"/>
                    </a:cubicBezTo>
                    <a:cubicBezTo>
                      <a:pt x="28" y="264"/>
                      <a:pt x="27" y="264"/>
                      <a:pt x="25" y="264"/>
                    </a:cubicBezTo>
                    <a:cubicBezTo>
                      <a:pt x="24" y="264"/>
                      <a:pt x="23" y="264"/>
                      <a:pt x="22" y="264"/>
                    </a:cubicBezTo>
                    <a:cubicBezTo>
                      <a:pt x="21" y="263"/>
                      <a:pt x="21" y="263"/>
                      <a:pt x="20" y="263"/>
                    </a:cubicBezTo>
                    <a:cubicBezTo>
                      <a:pt x="20" y="262"/>
                      <a:pt x="20" y="262"/>
                      <a:pt x="20" y="261"/>
                    </a:cubicBezTo>
                    <a:cubicBezTo>
                      <a:pt x="19" y="260"/>
                      <a:pt x="20" y="260"/>
                      <a:pt x="20" y="259"/>
                    </a:cubicBezTo>
                    <a:cubicBezTo>
                      <a:pt x="21" y="258"/>
                      <a:pt x="21" y="258"/>
                      <a:pt x="22" y="257"/>
                    </a:cubicBezTo>
                    <a:cubicBezTo>
                      <a:pt x="23" y="257"/>
                      <a:pt x="23" y="257"/>
                      <a:pt x="24" y="256"/>
                    </a:cubicBezTo>
                    <a:cubicBezTo>
                      <a:pt x="23" y="254"/>
                      <a:pt x="23" y="254"/>
                      <a:pt x="23" y="254"/>
                    </a:cubicBezTo>
                    <a:close/>
                    <a:moveTo>
                      <a:pt x="8" y="221"/>
                    </a:moveTo>
                    <a:cubicBezTo>
                      <a:pt x="8" y="218"/>
                      <a:pt x="8" y="218"/>
                      <a:pt x="8" y="218"/>
                    </a:cubicBezTo>
                    <a:cubicBezTo>
                      <a:pt x="30" y="216"/>
                      <a:pt x="30" y="216"/>
                      <a:pt x="30" y="216"/>
                    </a:cubicBezTo>
                    <a:cubicBezTo>
                      <a:pt x="31" y="216"/>
                      <a:pt x="32" y="216"/>
                      <a:pt x="33" y="216"/>
                    </a:cubicBezTo>
                    <a:cubicBezTo>
                      <a:pt x="34" y="216"/>
                      <a:pt x="35" y="216"/>
                      <a:pt x="37" y="216"/>
                    </a:cubicBezTo>
                    <a:cubicBezTo>
                      <a:pt x="38" y="216"/>
                      <a:pt x="39" y="217"/>
                      <a:pt x="40" y="217"/>
                    </a:cubicBezTo>
                    <a:cubicBezTo>
                      <a:pt x="41" y="218"/>
                      <a:pt x="41" y="218"/>
                      <a:pt x="42" y="219"/>
                    </a:cubicBezTo>
                    <a:cubicBezTo>
                      <a:pt x="43" y="220"/>
                      <a:pt x="43" y="221"/>
                      <a:pt x="43" y="221"/>
                    </a:cubicBezTo>
                    <a:cubicBezTo>
                      <a:pt x="43" y="222"/>
                      <a:pt x="43" y="223"/>
                      <a:pt x="42" y="224"/>
                    </a:cubicBezTo>
                    <a:cubicBezTo>
                      <a:pt x="42" y="225"/>
                      <a:pt x="41" y="225"/>
                      <a:pt x="40" y="226"/>
                    </a:cubicBezTo>
                    <a:cubicBezTo>
                      <a:pt x="40" y="227"/>
                      <a:pt x="39" y="227"/>
                      <a:pt x="38" y="227"/>
                    </a:cubicBezTo>
                    <a:cubicBezTo>
                      <a:pt x="37" y="228"/>
                      <a:pt x="36" y="228"/>
                      <a:pt x="35" y="228"/>
                    </a:cubicBezTo>
                    <a:cubicBezTo>
                      <a:pt x="34" y="228"/>
                      <a:pt x="33" y="229"/>
                      <a:pt x="31" y="229"/>
                    </a:cubicBezTo>
                    <a:cubicBezTo>
                      <a:pt x="9" y="231"/>
                      <a:pt x="9" y="231"/>
                      <a:pt x="9" y="231"/>
                    </a:cubicBezTo>
                    <a:cubicBezTo>
                      <a:pt x="9" y="228"/>
                      <a:pt x="9" y="228"/>
                      <a:pt x="9" y="228"/>
                    </a:cubicBezTo>
                    <a:cubicBezTo>
                      <a:pt x="31" y="226"/>
                      <a:pt x="31" y="226"/>
                      <a:pt x="31" y="226"/>
                    </a:cubicBezTo>
                    <a:cubicBezTo>
                      <a:pt x="32" y="226"/>
                      <a:pt x="34" y="226"/>
                      <a:pt x="35" y="226"/>
                    </a:cubicBezTo>
                    <a:cubicBezTo>
                      <a:pt x="36" y="225"/>
                      <a:pt x="36" y="225"/>
                      <a:pt x="37" y="225"/>
                    </a:cubicBezTo>
                    <a:cubicBezTo>
                      <a:pt x="38" y="224"/>
                      <a:pt x="38" y="224"/>
                      <a:pt x="38" y="223"/>
                    </a:cubicBezTo>
                    <a:cubicBezTo>
                      <a:pt x="38" y="223"/>
                      <a:pt x="38" y="222"/>
                      <a:pt x="38" y="221"/>
                    </a:cubicBezTo>
                    <a:cubicBezTo>
                      <a:pt x="38" y="221"/>
                      <a:pt x="38" y="220"/>
                      <a:pt x="38" y="220"/>
                    </a:cubicBezTo>
                    <a:cubicBezTo>
                      <a:pt x="37" y="219"/>
                      <a:pt x="37" y="219"/>
                      <a:pt x="36" y="219"/>
                    </a:cubicBezTo>
                    <a:cubicBezTo>
                      <a:pt x="35" y="219"/>
                      <a:pt x="34" y="218"/>
                      <a:pt x="33" y="218"/>
                    </a:cubicBezTo>
                    <a:cubicBezTo>
                      <a:pt x="32" y="218"/>
                      <a:pt x="31" y="218"/>
                      <a:pt x="29" y="219"/>
                    </a:cubicBezTo>
                    <a:cubicBezTo>
                      <a:pt x="8" y="221"/>
                      <a:pt x="8" y="221"/>
                      <a:pt x="8" y="221"/>
                    </a:cubicBezTo>
                    <a:close/>
                    <a:moveTo>
                      <a:pt x="16" y="208"/>
                    </a:move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11"/>
                      <a:pt x="42" y="211"/>
                      <a:pt x="42" y="211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08"/>
                      <a:pt x="8" y="208"/>
                      <a:pt x="8" y="208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198"/>
                      <a:pt x="8" y="198"/>
                      <a:pt x="8" y="198"/>
                    </a:cubicBezTo>
                    <a:cubicBezTo>
                      <a:pt x="42" y="198"/>
                      <a:pt x="42" y="198"/>
                      <a:pt x="42" y="198"/>
                    </a:cubicBezTo>
                    <a:cubicBezTo>
                      <a:pt x="42" y="200"/>
                      <a:pt x="42" y="200"/>
                      <a:pt x="42" y="200"/>
                    </a:cubicBezTo>
                    <a:cubicBezTo>
                      <a:pt x="16" y="208"/>
                      <a:pt x="16" y="208"/>
                      <a:pt x="16" y="208"/>
                    </a:cubicBezTo>
                    <a:close/>
                    <a:moveTo>
                      <a:pt x="43" y="189"/>
                    </a:moveTo>
                    <a:cubicBezTo>
                      <a:pt x="43" y="191"/>
                      <a:pt x="43" y="191"/>
                      <a:pt x="43" y="191"/>
                    </a:cubicBezTo>
                    <a:cubicBezTo>
                      <a:pt x="9" y="188"/>
                      <a:pt x="9" y="188"/>
                      <a:pt x="9" y="188"/>
                    </a:cubicBezTo>
                    <a:cubicBezTo>
                      <a:pt x="9" y="185"/>
                      <a:pt x="9" y="185"/>
                      <a:pt x="9" y="185"/>
                    </a:cubicBezTo>
                    <a:cubicBezTo>
                      <a:pt x="43" y="189"/>
                      <a:pt x="43" y="189"/>
                      <a:pt x="43" y="189"/>
                    </a:cubicBezTo>
                    <a:close/>
                    <a:moveTo>
                      <a:pt x="45" y="176"/>
                    </a:moveTo>
                    <a:cubicBezTo>
                      <a:pt x="10" y="176"/>
                      <a:pt x="10" y="176"/>
                      <a:pt x="10" y="176"/>
                    </a:cubicBezTo>
                    <a:cubicBezTo>
                      <a:pt x="10" y="174"/>
                      <a:pt x="10" y="174"/>
                      <a:pt x="10" y="174"/>
                    </a:cubicBezTo>
                    <a:cubicBezTo>
                      <a:pt x="37" y="174"/>
                      <a:pt x="37" y="174"/>
                      <a:pt x="37" y="174"/>
                    </a:cubicBezTo>
                    <a:cubicBezTo>
                      <a:pt x="12" y="164"/>
                      <a:pt x="12" y="164"/>
                      <a:pt x="12" y="164"/>
                    </a:cubicBezTo>
                    <a:cubicBezTo>
                      <a:pt x="13" y="162"/>
                      <a:pt x="13" y="162"/>
                      <a:pt x="13" y="162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5" y="176"/>
                      <a:pt x="45" y="176"/>
                      <a:pt x="45" y="176"/>
                    </a:cubicBezTo>
                    <a:close/>
                    <a:moveTo>
                      <a:pt x="31" y="150"/>
                    </a:moveTo>
                    <a:cubicBezTo>
                      <a:pt x="35" y="151"/>
                      <a:pt x="35" y="151"/>
                      <a:pt x="35" y="151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6" y="154"/>
                      <a:pt x="46" y="154"/>
                      <a:pt x="46" y="154"/>
                    </a:cubicBezTo>
                    <a:cubicBezTo>
                      <a:pt x="50" y="155"/>
                      <a:pt x="50" y="155"/>
                      <a:pt x="50" y="155"/>
                    </a:cubicBezTo>
                    <a:cubicBezTo>
                      <a:pt x="48" y="164"/>
                      <a:pt x="48" y="164"/>
                      <a:pt x="48" y="164"/>
                    </a:cubicBezTo>
                    <a:cubicBezTo>
                      <a:pt x="15" y="154"/>
                      <a:pt x="15" y="154"/>
                      <a:pt x="15" y="154"/>
                    </a:cubicBezTo>
                    <a:cubicBezTo>
                      <a:pt x="17" y="145"/>
                      <a:pt x="17" y="145"/>
                      <a:pt x="17" y="145"/>
                    </a:cubicBezTo>
                    <a:cubicBezTo>
                      <a:pt x="22" y="146"/>
                      <a:pt x="22" y="146"/>
                      <a:pt x="22" y="146"/>
                    </a:cubicBezTo>
                    <a:cubicBezTo>
                      <a:pt x="20" y="153"/>
                      <a:pt x="20" y="153"/>
                      <a:pt x="20" y="153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1" y="150"/>
                      <a:pt x="31" y="150"/>
                      <a:pt x="31" y="150"/>
                    </a:cubicBezTo>
                    <a:close/>
                    <a:moveTo>
                      <a:pt x="53" y="148"/>
                    </a:moveTo>
                    <a:cubicBezTo>
                      <a:pt x="52" y="150"/>
                      <a:pt x="52" y="150"/>
                      <a:pt x="52" y="150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2" y="132"/>
                      <a:pt x="22" y="132"/>
                      <a:pt x="22" y="132"/>
                    </a:cubicBezTo>
                    <a:cubicBezTo>
                      <a:pt x="23" y="131"/>
                      <a:pt x="23" y="131"/>
                      <a:pt x="24" y="130"/>
                    </a:cubicBezTo>
                    <a:cubicBezTo>
                      <a:pt x="24" y="130"/>
                      <a:pt x="25" y="130"/>
                      <a:pt x="26" y="129"/>
                    </a:cubicBezTo>
                    <a:cubicBezTo>
                      <a:pt x="27" y="129"/>
                      <a:pt x="28" y="129"/>
                      <a:pt x="29" y="130"/>
                    </a:cubicBezTo>
                    <a:cubicBezTo>
                      <a:pt x="30" y="130"/>
                      <a:pt x="31" y="130"/>
                      <a:pt x="33" y="131"/>
                    </a:cubicBezTo>
                    <a:cubicBezTo>
                      <a:pt x="34" y="132"/>
                      <a:pt x="35" y="132"/>
                      <a:pt x="36" y="133"/>
                    </a:cubicBezTo>
                    <a:cubicBezTo>
                      <a:pt x="37" y="133"/>
                      <a:pt x="38" y="134"/>
                      <a:pt x="38" y="134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40" y="135"/>
                      <a:pt x="40" y="135"/>
                    </a:cubicBezTo>
                    <a:cubicBezTo>
                      <a:pt x="40" y="135"/>
                      <a:pt x="41" y="135"/>
                      <a:pt x="41" y="135"/>
                    </a:cubicBezTo>
                    <a:cubicBezTo>
                      <a:pt x="42" y="135"/>
                      <a:pt x="43" y="136"/>
                      <a:pt x="44" y="136"/>
                    </a:cubicBezTo>
                    <a:cubicBezTo>
                      <a:pt x="56" y="140"/>
                      <a:pt x="56" y="140"/>
                      <a:pt x="56" y="140"/>
                    </a:cubicBezTo>
                    <a:cubicBezTo>
                      <a:pt x="55" y="142"/>
                      <a:pt x="55" y="142"/>
                      <a:pt x="55" y="142"/>
                    </a:cubicBezTo>
                    <a:cubicBezTo>
                      <a:pt x="44" y="138"/>
                      <a:pt x="44" y="138"/>
                      <a:pt x="44" y="138"/>
                    </a:cubicBezTo>
                    <a:cubicBezTo>
                      <a:pt x="43" y="138"/>
                      <a:pt x="42" y="138"/>
                      <a:pt x="42" y="138"/>
                    </a:cubicBezTo>
                    <a:cubicBezTo>
                      <a:pt x="41" y="138"/>
                      <a:pt x="40" y="138"/>
                      <a:pt x="40" y="138"/>
                    </a:cubicBezTo>
                    <a:cubicBezTo>
                      <a:pt x="40" y="138"/>
                      <a:pt x="39" y="139"/>
                      <a:pt x="39" y="139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53" y="148"/>
                      <a:pt x="53" y="148"/>
                      <a:pt x="53" y="148"/>
                    </a:cubicBezTo>
                    <a:close/>
                    <a:moveTo>
                      <a:pt x="25" y="137"/>
                    </a:moveTo>
                    <a:cubicBezTo>
                      <a:pt x="34" y="140"/>
                      <a:pt x="34" y="140"/>
                      <a:pt x="34" y="140"/>
                    </a:cubicBezTo>
                    <a:cubicBezTo>
                      <a:pt x="35" y="137"/>
                      <a:pt x="35" y="137"/>
                      <a:pt x="35" y="137"/>
                    </a:cubicBezTo>
                    <a:cubicBezTo>
                      <a:pt x="35" y="137"/>
                      <a:pt x="35" y="137"/>
                      <a:pt x="35" y="136"/>
                    </a:cubicBezTo>
                    <a:cubicBezTo>
                      <a:pt x="35" y="136"/>
                      <a:pt x="35" y="135"/>
                      <a:pt x="34" y="134"/>
                    </a:cubicBezTo>
                    <a:cubicBezTo>
                      <a:pt x="34" y="134"/>
                      <a:pt x="33" y="133"/>
                      <a:pt x="32" y="133"/>
                    </a:cubicBezTo>
                    <a:cubicBezTo>
                      <a:pt x="31" y="133"/>
                      <a:pt x="31" y="133"/>
                      <a:pt x="30" y="133"/>
                    </a:cubicBezTo>
                    <a:cubicBezTo>
                      <a:pt x="29" y="132"/>
                      <a:pt x="29" y="132"/>
                      <a:pt x="28" y="132"/>
                    </a:cubicBezTo>
                    <a:cubicBezTo>
                      <a:pt x="28" y="133"/>
                      <a:pt x="27" y="133"/>
                      <a:pt x="27" y="133"/>
                    </a:cubicBezTo>
                    <a:cubicBezTo>
                      <a:pt x="27" y="133"/>
                      <a:pt x="26" y="134"/>
                      <a:pt x="26" y="134"/>
                    </a:cubicBezTo>
                    <a:cubicBezTo>
                      <a:pt x="25" y="137"/>
                      <a:pt x="25" y="137"/>
                      <a:pt x="25" y="137"/>
                    </a:cubicBezTo>
                    <a:close/>
                    <a:moveTo>
                      <a:pt x="49" y="132"/>
                    </a:moveTo>
                    <a:cubicBezTo>
                      <a:pt x="50" y="130"/>
                      <a:pt x="50" y="130"/>
                      <a:pt x="50" y="130"/>
                    </a:cubicBezTo>
                    <a:cubicBezTo>
                      <a:pt x="51" y="130"/>
                      <a:pt x="51" y="130"/>
                      <a:pt x="52" y="130"/>
                    </a:cubicBezTo>
                    <a:cubicBezTo>
                      <a:pt x="52" y="130"/>
                      <a:pt x="53" y="130"/>
                      <a:pt x="53" y="131"/>
                    </a:cubicBezTo>
                    <a:cubicBezTo>
                      <a:pt x="54" y="131"/>
                      <a:pt x="54" y="131"/>
                      <a:pt x="55" y="131"/>
                    </a:cubicBezTo>
                    <a:cubicBezTo>
                      <a:pt x="55" y="131"/>
                      <a:pt x="55" y="130"/>
                      <a:pt x="56" y="130"/>
                    </a:cubicBezTo>
                    <a:cubicBezTo>
                      <a:pt x="56" y="130"/>
                      <a:pt x="57" y="130"/>
                      <a:pt x="57" y="129"/>
                    </a:cubicBezTo>
                    <a:cubicBezTo>
                      <a:pt x="57" y="129"/>
                      <a:pt x="57" y="128"/>
                      <a:pt x="57" y="128"/>
                    </a:cubicBezTo>
                    <a:cubicBezTo>
                      <a:pt x="57" y="128"/>
                      <a:pt x="57" y="127"/>
                      <a:pt x="57" y="127"/>
                    </a:cubicBezTo>
                    <a:cubicBezTo>
                      <a:pt x="57" y="127"/>
                      <a:pt x="57" y="126"/>
                      <a:pt x="57" y="126"/>
                    </a:cubicBezTo>
                    <a:cubicBezTo>
                      <a:pt x="57" y="126"/>
                      <a:pt x="57" y="125"/>
                      <a:pt x="56" y="125"/>
                    </a:cubicBezTo>
                    <a:cubicBezTo>
                      <a:pt x="56" y="124"/>
                      <a:pt x="55" y="124"/>
                      <a:pt x="54" y="124"/>
                    </a:cubicBezTo>
                    <a:cubicBezTo>
                      <a:pt x="54" y="123"/>
                      <a:pt x="53" y="123"/>
                      <a:pt x="53" y="123"/>
                    </a:cubicBezTo>
                    <a:cubicBezTo>
                      <a:pt x="52" y="123"/>
                      <a:pt x="51" y="122"/>
                      <a:pt x="51" y="122"/>
                    </a:cubicBezTo>
                    <a:cubicBezTo>
                      <a:pt x="50" y="122"/>
                      <a:pt x="50" y="123"/>
                      <a:pt x="49" y="123"/>
                    </a:cubicBezTo>
                    <a:cubicBezTo>
                      <a:pt x="48" y="123"/>
                      <a:pt x="47" y="124"/>
                      <a:pt x="46" y="124"/>
                    </a:cubicBezTo>
                    <a:cubicBezTo>
                      <a:pt x="46" y="125"/>
                      <a:pt x="45" y="125"/>
                      <a:pt x="44" y="126"/>
                    </a:cubicBezTo>
                    <a:cubicBezTo>
                      <a:pt x="43" y="126"/>
                      <a:pt x="43" y="126"/>
                      <a:pt x="42" y="126"/>
                    </a:cubicBezTo>
                    <a:cubicBezTo>
                      <a:pt x="41" y="126"/>
                      <a:pt x="39" y="126"/>
                      <a:pt x="38" y="125"/>
                    </a:cubicBezTo>
                    <a:cubicBezTo>
                      <a:pt x="37" y="125"/>
                      <a:pt x="36" y="124"/>
                      <a:pt x="34" y="123"/>
                    </a:cubicBezTo>
                    <a:cubicBezTo>
                      <a:pt x="33" y="123"/>
                      <a:pt x="32" y="122"/>
                      <a:pt x="32" y="121"/>
                    </a:cubicBezTo>
                    <a:cubicBezTo>
                      <a:pt x="31" y="121"/>
                      <a:pt x="31" y="120"/>
                      <a:pt x="30" y="120"/>
                    </a:cubicBezTo>
                    <a:cubicBezTo>
                      <a:pt x="30" y="119"/>
                      <a:pt x="30" y="119"/>
                      <a:pt x="30" y="118"/>
                    </a:cubicBezTo>
                    <a:cubicBezTo>
                      <a:pt x="30" y="117"/>
                      <a:pt x="29" y="117"/>
                      <a:pt x="30" y="116"/>
                    </a:cubicBezTo>
                    <a:cubicBezTo>
                      <a:pt x="30" y="116"/>
                      <a:pt x="30" y="115"/>
                      <a:pt x="30" y="115"/>
                    </a:cubicBezTo>
                    <a:cubicBezTo>
                      <a:pt x="30" y="114"/>
                      <a:pt x="31" y="113"/>
                      <a:pt x="32" y="113"/>
                    </a:cubicBezTo>
                    <a:cubicBezTo>
                      <a:pt x="33" y="113"/>
                      <a:pt x="33" y="112"/>
                      <a:pt x="34" y="112"/>
                    </a:cubicBezTo>
                    <a:cubicBezTo>
                      <a:pt x="35" y="112"/>
                      <a:pt x="36" y="113"/>
                      <a:pt x="37" y="113"/>
                    </a:cubicBezTo>
                    <a:cubicBezTo>
                      <a:pt x="38" y="113"/>
                      <a:pt x="38" y="113"/>
                      <a:pt x="39" y="113"/>
                    </a:cubicBezTo>
                    <a:cubicBezTo>
                      <a:pt x="40" y="114"/>
                      <a:pt x="40" y="114"/>
                      <a:pt x="40" y="114"/>
                    </a:cubicBezTo>
                    <a:cubicBezTo>
                      <a:pt x="39" y="116"/>
                      <a:pt x="39" y="116"/>
                      <a:pt x="39" y="116"/>
                    </a:cubicBezTo>
                    <a:cubicBezTo>
                      <a:pt x="39" y="116"/>
                      <a:pt x="38" y="116"/>
                      <a:pt x="38" y="115"/>
                    </a:cubicBezTo>
                    <a:cubicBezTo>
                      <a:pt x="38" y="115"/>
                      <a:pt x="37" y="115"/>
                      <a:pt x="37" y="115"/>
                    </a:cubicBezTo>
                    <a:cubicBezTo>
                      <a:pt x="36" y="115"/>
                      <a:pt x="36" y="115"/>
                      <a:pt x="35" y="115"/>
                    </a:cubicBezTo>
                    <a:cubicBezTo>
                      <a:pt x="35" y="115"/>
                      <a:pt x="34" y="116"/>
                      <a:pt x="34" y="116"/>
                    </a:cubicBezTo>
                    <a:cubicBezTo>
                      <a:pt x="34" y="116"/>
                      <a:pt x="34" y="117"/>
                      <a:pt x="33" y="117"/>
                    </a:cubicBezTo>
                    <a:cubicBezTo>
                      <a:pt x="33" y="117"/>
                      <a:pt x="33" y="118"/>
                      <a:pt x="33" y="119"/>
                    </a:cubicBezTo>
                    <a:cubicBezTo>
                      <a:pt x="33" y="119"/>
                      <a:pt x="34" y="120"/>
                      <a:pt x="34" y="120"/>
                    </a:cubicBezTo>
                    <a:cubicBezTo>
                      <a:pt x="34" y="121"/>
                      <a:pt x="35" y="121"/>
                      <a:pt x="35" y="121"/>
                    </a:cubicBezTo>
                    <a:cubicBezTo>
                      <a:pt x="36" y="122"/>
                      <a:pt x="36" y="122"/>
                      <a:pt x="37" y="122"/>
                    </a:cubicBezTo>
                    <a:cubicBezTo>
                      <a:pt x="37" y="123"/>
                      <a:pt x="38" y="123"/>
                      <a:pt x="39" y="123"/>
                    </a:cubicBezTo>
                    <a:cubicBezTo>
                      <a:pt x="39" y="123"/>
                      <a:pt x="40" y="123"/>
                      <a:pt x="40" y="123"/>
                    </a:cubicBezTo>
                    <a:cubicBezTo>
                      <a:pt x="41" y="123"/>
                      <a:pt x="41" y="123"/>
                      <a:pt x="42" y="123"/>
                    </a:cubicBezTo>
                    <a:cubicBezTo>
                      <a:pt x="42" y="122"/>
                      <a:pt x="43" y="122"/>
                      <a:pt x="44" y="122"/>
                    </a:cubicBezTo>
                    <a:cubicBezTo>
                      <a:pt x="44" y="121"/>
                      <a:pt x="45" y="121"/>
                      <a:pt x="46" y="120"/>
                    </a:cubicBezTo>
                    <a:cubicBezTo>
                      <a:pt x="47" y="120"/>
                      <a:pt x="47" y="120"/>
                      <a:pt x="48" y="120"/>
                    </a:cubicBezTo>
                    <a:cubicBezTo>
                      <a:pt x="49" y="119"/>
                      <a:pt x="50" y="120"/>
                      <a:pt x="51" y="120"/>
                    </a:cubicBezTo>
                    <a:cubicBezTo>
                      <a:pt x="52" y="120"/>
                      <a:pt x="52" y="120"/>
                      <a:pt x="53" y="120"/>
                    </a:cubicBezTo>
                    <a:cubicBezTo>
                      <a:pt x="54" y="121"/>
                      <a:pt x="55" y="121"/>
                      <a:pt x="55" y="122"/>
                    </a:cubicBezTo>
                    <a:cubicBezTo>
                      <a:pt x="57" y="122"/>
                      <a:pt x="58" y="123"/>
                      <a:pt x="59" y="124"/>
                    </a:cubicBezTo>
                    <a:cubicBezTo>
                      <a:pt x="60" y="125"/>
                      <a:pt x="60" y="125"/>
                      <a:pt x="61" y="126"/>
                    </a:cubicBezTo>
                    <a:cubicBezTo>
                      <a:pt x="61" y="127"/>
                      <a:pt x="61" y="128"/>
                      <a:pt x="61" y="129"/>
                    </a:cubicBezTo>
                    <a:cubicBezTo>
                      <a:pt x="61" y="129"/>
                      <a:pt x="61" y="130"/>
                      <a:pt x="61" y="131"/>
                    </a:cubicBezTo>
                    <a:cubicBezTo>
                      <a:pt x="61" y="131"/>
                      <a:pt x="60" y="132"/>
                      <a:pt x="60" y="132"/>
                    </a:cubicBezTo>
                    <a:cubicBezTo>
                      <a:pt x="59" y="133"/>
                      <a:pt x="58" y="133"/>
                      <a:pt x="58" y="133"/>
                    </a:cubicBezTo>
                    <a:cubicBezTo>
                      <a:pt x="57" y="133"/>
                      <a:pt x="56" y="133"/>
                      <a:pt x="55" y="133"/>
                    </a:cubicBezTo>
                    <a:cubicBezTo>
                      <a:pt x="54" y="133"/>
                      <a:pt x="54" y="133"/>
                      <a:pt x="53" y="133"/>
                    </a:cubicBezTo>
                    <a:cubicBezTo>
                      <a:pt x="52" y="133"/>
                      <a:pt x="51" y="133"/>
                      <a:pt x="50" y="132"/>
                    </a:cubicBezTo>
                    <a:cubicBezTo>
                      <a:pt x="49" y="132"/>
                      <a:pt x="49" y="132"/>
                      <a:pt x="49" y="132"/>
                    </a:cubicBezTo>
                    <a:close/>
                    <a:moveTo>
                      <a:pt x="68" y="118"/>
                    </a:moveTo>
                    <a:cubicBezTo>
                      <a:pt x="67" y="120"/>
                      <a:pt x="67" y="120"/>
                      <a:pt x="67" y="12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68" y="118"/>
                      <a:pt x="68" y="118"/>
                      <a:pt x="68" y="118"/>
                    </a:cubicBezTo>
                    <a:close/>
                    <a:moveTo>
                      <a:pt x="48" y="94"/>
                    </a:moveTo>
                    <a:cubicBezTo>
                      <a:pt x="47" y="93"/>
                      <a:pt x="46" y="92"/>
                      <a:pt x="44" y="92"/>
                    </a:cubicBezTo>
                    <a:cubicBezTo>
                      <a:pt x="46" y="90"/>
                      <a:pt x="47" y="88"/>
                      <a:pt x="48" y="87"/>
                    </a:cubicBezTo>
                    <a:cubicBezTo>
                      <a:pt x="49" y="85"/>
                      <a:pt x="51" y="83"/>
                      <a:pt x="52" y="82"/>
                    </a:cubicBezTo>
                    <a:cubicBezTo>
                      <a:pt x="53" y="83"/>
                      <a:pt x="54" y="83"/>
                      <a:pt x="55" y="84"/>
                    </a:cubicBezTo>
                    <a:cubicBezTo>
                      <a:pt x="54" y="86"/>
                      <a:pt x="53" y="87"/>
                      <a:pt x="52" y="88"/>
                    </a:cubicBezTo>
                    <a:cubicBezTo>
                      <a:pt x="56" y="91"/>
                      <a:pt x="60" y="94"/>
                      <a:pt x="64" y="97"/>
                    </a:cubicBezTo>
                    <a:cubicBezTo>
                      <a:pt x="68" y="100"/>
                      <a:pt x="72" y="104"/>
                      <a:pt x="76" y="107"/>
                    </a:cubicBezTo>
                    <a:cubicBezTo>
                      <a:pt x="75" y="107"/>
                      <a:pt x="75" y="108"/>
                      <a:pt x="75" y="108"/>
                    </a:cubicBezTo>
                    <a:cubicBezTo>
                      <a:pt x="70" y="105"/>
                      <a:pt x="66" y="102"/>
                      <a:pt x="62" y="99"/>
                    </a:cubicBezTo>
                    <a:cubicBezTo>
                      <a:pt x="59" y="96"/>
                      <a:pt x="55" y="93"/>
                      <a:pt x="51" y="90"/>
                    </a:cubicBezTo>
                    <a:cubicBezTo>
                      <a:pt x="50" y="92"/>
                      <a:pt x="49" y="93"/>
                      <a:pt x="48" y="94"/>
                    </a:cubicBezTo>
                    <a:close/>
                    <a:moveTo>
                      <a:pt x="87" y="93"/>
                    </a:moveTo>
                    <a:cubicBezTo>
                      <a:pt x="86" y="95"/>
                      <a:pt x="86" y="95"/>
                      <a:pt x="86" y="95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87" y="93"/>
                      <a:pt x="87" y="93"/>
                      <a:pt x="87" y="93"/>
                    </a:cubicBezTo>
                    <a:close/>
                    <a:moveTo>
                      <a:pt x="138" y="20"/>
                    </a:moveTo>
                    <a:cubicBezTo>
                      <a:pt x="143" y="19"/>
                      <a:pt x="143" y="19"/>
                      <a:pt x="143" y="19"/>
                    </a:cubicBezTo>
                    <a:cubicBezTo>
                      <a:pt x="143" y="18"/>
                      <a:pt x="144" y="18"/>
                      <a:pt x="145" y="19"/>
                    </a:cubicBezTo>
                    <a:cubicBezTo>
                      <a:pt x="145" y="19"/>
                      <a:pt x="146" y="19"/>
                      <a:pt x="147" y="20"/>
                    </a:cubicBezTo>
                    <a:cubicBezTo>
                      <a:pt x="147" y="20"/>
                      <a:pt x="148" y="21"/>
                      <a:pt x="148" y="22"/>
                    </a:cubicBezTo>
                    <a:cubicBezTo>
                      <a:pt x="149" y="23"/>
                      <a:pt x="149" y="24"/>
                      <a:pt x="149" y="24"/>
                    </a:cubicBezTo>
                    <a:cubicBezTo>
                      <a:pt x="150" y="25"/>
                      <a:pt x="150" y="26"/>
                      <a:pt x="150" y="27"/>
                    </a:cubicBezTo>
                    <a:cubicBezTo>
                      <a:pt x="151" y="28"/>
                      <a:pt x="151" y="29"/>
                      <a:pt x="151" y="31"/>
                    </a:cubicBezTo>
                    <a:cubicBezTo>
                      <a:pt x="151" y="32"/>
                      <a:pt x="151" y="33"/>
                      <a:pt x="151" y="34"/>
                    </a:cubicBezTo>
                    <a:cubicBezTo>
                      <a:pt x="151" y="35"/>
                      <a:pt x="151" y="36"/>
                      <a:pt x="150" y="36"/>
                    </a:cubicBezTo>
                    <a:cubicBezTo>
                      <a:pt x="150" y="37"/>
                      <a:pt x="149" y="37"/>
                      <a:pt x="148" y="37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1" y="52"/>
                      <a:pt x="151" y="52"/>
                      <a:pt x="151" y="52"/>
                    </a:cubicBezTo>
                    <a:cubicBezTo>
                      <a:pt x="149" y="53"/>
                      <a:pt x="149" y="53"/>
                      <a:pt x="149" y="53"/>
                    </a:cubicBezTo>
                    <a:cubicBezTo>
                      <a:pt x="138" y="20"/>
                      <a:pt x="138" y="20"/>
                      <a:pt x="138" y="20"/>
                    </a:cubicBezTo>
                    <a:close/>
                    <a:moveTo>
                      <a:pt x="145" y="34"/>
                    </a:moveTo>
                    <a:cubicBezTo>
                      <a:pt x="147" y="33"/>
                      <a:pt x="147" y="33"/>
                      <a:pt x="147" y="33"/>
                    </a:cubicBezTo>
                    <a:cubicBezTo>
                      <a:pt x="147" y="33"/>
                      <a:pt x="148" y="32"/>
                      <a:pt x="148" y="32"/>
                    </a:cubicBezTo>
                    <a:cubicBezTo>
                      <a:pt x="148" y="32"/>
                      <a:pt x="149" y="31"/>
                      <a:pt x="149" y="31"/>
                    </a:cubicBezTo>
                    <a:cubicBezTo>
                      <a:pt x="149" y="30"/>
                      <a:pt x="149" y="30"/>
                      <a:pt x="149" y="29"/>
                    </a:cubicBezTo>
                    <a:cubicBezTo>
                      <a:pt x="149" y="29"/>
                      <a:pt x="148" y="28"/>
                      <a:pt x="148" y="27"/>
                    </a:cubicBezTo>
                    <a:cubicBezTo>
                      <a:pt x="148" y="26"/>
                      <a:pt x="147" y="25"/>
                      <a:pt x="147" y="25"/>
                    </a:cubicBezTo>
                    <a:cubicBezTo>
                      <a:pt x="147" y="24"/>
                      <a:pt x="146" y="23"/>
                      <a:pt x="146" y="23"/>
                    </a:cubicBezTo>
                    <a:cubicBezTo>
                      <a:pt x="145" y="23"/>
                      <a:pt x="145" y="23"/>
                      <a:pt x="144" y="23"/>
                    </a:cubicBezTo>
                    <a:cubicBezTo>
                      <a:pt x="141" y="24"/>
                      <a:pt x="141" y="24"/>
                      <a:pt x="141" y="24"/>
                    </a:cubicBezTo>
                    <a:cubicBezTo>
                      <a:pt x="145" y="34"/>
                      <a:pt x="145" y="34"/>
                      <a:pt x="145" y="34"/>
                    </a:cubicBezTo>
                    <a:close/>
                    <a:moveTo>
                      <a:pt x="162" y="13"/>
                    </a:moveTo>
                    <a:cubicBezTo>
                      <a:pt x="163" y="13"/>
                      <a:pt x="164" y="13"/>
                      <a:pt x="166" y="14"/>
                    </a:cubicBezTo>
                    <a:cubicBezTo>
                      <a:pt x="167" y="16"/>
                      <a:pt x="169" y="17"/>
                      <a:pt x="170" y="20"/>
                    </a:cubicBezTo>
                    <a:cubicBezTo>
                      <a:pt x="171" y="23"/>
                      <a:pt x="172" y="26"/>
                      <a:pt x="173" y="29"/>
                    </a:cubicBezTo>
                    <a:cubicBezTo>
                      <a:pt x="173" y="32"/>
                      <a:pt x="174" y="34"/>
                      <a:pt x="174" y="37"/>
                    </a:cubicBezTo>
                    <a:cubicBezTo>
                      <a:pt x="174" y="40"/>
                      <a:pt x="173" y="42"/>
                      <a:pt x="172" y="44"/>
                    </a:cubicBezTo>
                    <a:cubicBezTo>
                      <a:pt x="172" y="45"/>
                      <a:pt x="171" y="46"/>
                      <a:pt x="169" y="47"/>
                    </a:cubicBezTo>
                    <a:cubicBezTo>
                      <a:pt x="168" y="47"/>
                      <a:pt x="167" y="46"/>
                      <a:pt x="165" y="45"/>
                    </a:cubicBezTo>
                    <a:cubicBezTo>
                      <a:pt x="164" y="44"/>
                      <a:pt x="163" y="42"/>
                      <a:pt x="161" y="39"/>
                    </a:cubicBezTo>
                    <a:cubicBezTo>
                      <a:pt x="160" y="37"/>
                      <a:pt x="159" y="34"/>
                      <a:pt x="159" y="31"/>
                    </a:cubicBezTo>
                    <a:cubicBezTo>
                      <a:pt x="158" y="28"/>
                      <a:pt x="158" y="25"/>
                      <a:pt x="158" y="22"/>
                    </a:cubicBezTo>
                    <a:cubicBezTo>
                      <a:pt x="158" y="20"/>
                      <a:pt x="158" y="17"/>
                      <a:pt x="159" y="16"/>
                    </a:cubicBezTo>
                    <a:cubicBezTo>
                      <a:pt x="160" y="14"/>
                      <a:pt x="161" y="13"/>
                      <a:pt x="162" y="13"/>
                    </a:cubicBezTo>
                    <a:close/>
                    <a:moveTo>
                      <a:pt x="163" y="17"/>
                    </a:moveTo>
                    <a:cubicBezTo>
                      <a:pt x="162" y="18"/>
                      <a:pt x="161" y="18"/>
                      <a:pt x="161" y="19"/>
                    </a:cubicBezTo>
                    <a:cubicBezTo>
                      <a:pt x="160" y="21"/>
                      <a:pt x="160" y="22"/>
                      <a:pt x="160" y="24"/>
                    </a:cubicBezTo>
                    <a:cubicBezTo>
                      <a:pt x="160" y="26"/>
                      <a:pt x="160" y="29"/>
                      <a:pt x="161" y="31"/>
                    </a:cubicBezTo>
                    <a:cubicBezTo>
                      <a:pt x="161" y="33"/>
                      <a:pt x="162" y="35"/>
                      <a:pt x="163" y="37"/>
                    </a:cubicBezTo>
                    <a:cubicBezTo>
                      <a:pt x="164" y="39"/>
                      <a:pt x="165" y="40"/>
                      <a:pt x="166" y="41"/>
                    </a:cubicBezTo>
                    <a:cubicBezTo>
                      <a:pt x="167" y="42"/>
                      <a:pt x="168" y="42"/>
                      <a:pt x="168" y="42"/>
                    </a:cubicBezTo>
                    <a:cubicBezTo>
                      <a:pt x="169" y="42"/>
                      <a:pt x="170" y="41"/>
                      <a:pt x="170" y="40"/>
                    </a:cubicBezTo>
                    <a:cubicBezTo>
                      <a:pt x="171" y="39"/>
                      <a:pt x="171" y="37"/>
                      <a:pt x="171" y="35"/>
                    </a:cubicBezTo>
                    <a:cubicBezTo>
                      <a:pt x="171" y="33"/>
                      <a:pt x="171" y="31"/>
                      <a:pt x="170" y="29"/>
                    </a:cubicBezTo>
                    <a:cubicBezTo>
                      <a:pt x="170" y="27"/>
                      <a:pt x="169" y="25"/>
                      <a:pt x="168" y="23"/>
                    </a:cubicBezTo>
                    <a:cubicBezTo>
                      <a:pt x="167" y="21"/>
                      <a:pt x="166" y="19"/>
                      <a:pt x="165" y="18"/>
                    </a:cubicBezTo>
                    <a:cubicBezTo>
                      <a:pt x="164" y="18"/>
                      <a:pt x="164" y="17"/>
                      <a:pt x="163" y="17"/>
                    </a:cubicBezTo>
                    <a:close/>
                    <a:moveTo>
                      <a:pt x="196" y="12"/>
                    </a:moveTo>
                    <a:cubicBezTo>
                      <a:pt x="196" y="8"/>
                      <a:pt x="196" y="8"/>
                      <a:pt x="196" y="8"/>
                    </a:cubicBezTo>
                    <a:cubicBezTo>
                      <a:pt x="208" y="8"/>
                      <a:pt x="208" y="8"/>
                      <a:pt x="208" y="8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3" y="12"/>
                      <a:pt x="203" y="12"/>
                      <a:pt x="203" y="12"/>
                    </a:cubicBezTo>
                    <a:cubicBezTo>
                      <a:pt x="204" y="43"/>
                      <a:pt x="204" y="43"/>
                      <a:pt x="204" y="43"/>
                    </a:cubicBezTo>
                    <a:cubicBezTo>
                      <a:pt x="201" y="43"/>
                      <a:pt x="201" y="43"/>
                      <a:pt x="201" y="43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196" y="12"/>
                      <a:pt x="196" y="12"/>
                      <a:pt x="196" y="12"/>
                    </a:cubicBezTo>
                    <a:close/>
                    <a:moveTo>
                      <a:pt x="260" y="15"/>
                    </a:moveTo>
                    <a:cubicBezTo>
                      <a:pt x="260" y="15"/>
                      <a:pt x="261" y="15"/>
                      <a:pt x="262" y="16"/>
                    </a:cubicBezTo>
                    <a:cubicBezTo>
                      <a:pt x="261" y="21"/>
                      <a:pt x="261" y="27"/>
                      <a:pt x="261" y="33"/>
                    </a:cubicBezTo>
                    <a:cubicBezTo>
                      <a:pt x="260" y="39"/>
                      <a:pt x="260" y="45"/>
                      <a:pt x="259" y="51"/>
                    </a:cubicBezTo>
                    <a:cubicBezTo>
                      <a:pt x="258" y="50"/>
                      <a:pt x="258" y="50"/>
                      <a:pt x="257" y="50"/>
                    </a:cubicBezTo>
                    <a:cubicBezTo>
                      <a:pt x="257" y="48"/>
                      <a:pt x="257" y="47"/>
                      <a:pt x="257" y="45"/>
                    </a:cubicBezTo>
                    <a:cubicBezTo>
                      <a:pt x="257" y="44"/>
                      <a:pt x="257" y="42"/>
                      <a:pt x="257" y="41"/>
                    </a:cubicBezTo>
                    <a:cubicBezTo>
                      <a:pt x="256" y="40"/>
                      <a:pt x="255" y="40"/>
                      <a:pt x="254" y="40"/>
                    </a:cubicBezTo>
                    <a:cubicBezTo>
                      <a:pt x="253" y="40"/>
                      <a:pt x="252" y="39"/>
                      <a:pt x="251" y="39"/>
                    </a:cubicBezTo>
                    <a:cubicBezTo>
                      <a:pt x="249" y="42"/>
                      <a:pt x="248" y="44"/>
                      <a:pt x="247" y="47"/>
                    </a:cubicBezTo>
                    <a:cubicBezTo>
                      <a:pt x="246" y="47"/>
                      <a:pt x="245" y="46"/>
                      <a:pt x="244" y="46"/>
                    </a:cubicBezTo>
                    <a:cubicBezTo>
                      <a:pt x="247" y="41"/>
                      <a:pt x="249" y="36"/>
                      <a:pt x="252" y="31"/>
                    </a:cubicBezTo>
                    <a:cubicBezTo>
                      <a:pt x="254" y="26"/>
                      <a:pt x="257" y="20"/>
                      <a:pt x="260" y="15"/>
                    </a:cubicBezTo>
                    <a:close/>
                    <a:moveTo>
                      <a:pt x="258" y="36"/>
                    </a:moveTo>
                    <a:cubicBezTo>
                      <a:pt x="258" y="34"/>
                      <a:pt x="258" y="32"/>
                      <a:pt x="258" y="29"/>
                    </a:cubicBezTo>
                    <a:cubicBezTo>
                      <a:pt x="258" y="27"/>
                      <a:pt x="259" y="25"/>
                      <a:pt x="259" y="22"/>
                    </a:cubicBezTo>
                    <a:cubicBezTo>
                      <a:pt x="258" y="24"/>
                      <a:pt x="257" y="26"/>
                      <a:pt x="256" y="29"/>
                    </a:cubicBezTo>
                    <a:cubicBezTo>
                      <a:pt x="255" y="31"/>
                      <a:pt x="254" y="33"/>
                      <a:pt x="253" y="35"/>
                    </a:cubicBezTo>
                    <a:cubicBezTo>
                      <a:pt x="253" y="35"/>
                      <a:pt x="254" y="35"/>
                      <a:pt x="255" y="36"/>
                    </a:cubicBezTo>
                    <a:cubicBezTo>
                      <a:pt x="256" y="36"/>
                      <a:pt x="257" y="36"/>
                      <a:pt x="258" y="36"/>
                    </a:cubicBezTo>
                    <a:close/>
                    <a:moveTo>
                      <a:pt x="275" y="29"/>
                    </a:moveTo>
                    <a:cubicBezTo>
                      <a:pt x="265" y="53"/>
                      <a:pt x="265" y="53"/>
                      <a:pt x="265" y="53"/>
                    </a:cubicBezTo>
                    <a:cubicBezTo>
                      <a:pt x="263" y="52"/>
                      <a:pt x="263" y="52"/>
                      <a:pt x="263" y="52"/>
                    </a:cubicBezTo>
                    <a:cubicBezTo>
                      <a:pt x="276" y="20"/>
                      <a:pt x="276" y="20"/>
                      <a:pt x="276" y="20"/>
                    </a:cubicBezTo>
                    <a:cubicBezTo>
                      <a:pt x="278" y="21"/>
                      <a:pt x="278" y="21"/>
                      <a:pt x="278" y="21"/>
                    </a:cubicBezTo>
                    <a:cubicBezTo>
                      <a:pt x="276" y="47"/>
                      <a:pt x="276" y="47"/>
                      <a:pt x="276" y="47"/>
                    </a:cubicBezTo>
                    <a:cubicBezTo>
                      <a:pt x="286" y="24"/>
                      <a:pt x="286" y="24"/>
                      <a:pt x="286" y="24"/>
                    </a:cubicBezTo>
                    <a:cubicBezTo>
                      <a:pt x="288" y="25"/>
                      <a:pt x="288" y="25"/>
                      <a:pt x="288" y="25"/>
                    </a:cubicBezTo>
                    <a:cubicBezTo>
                      <a:pt x="275" y="56"/>
                      <a:pt x="275" y="56"/>
                      <a:pt x="275" y="56"/>
                    </a:cubicBezTo>
                    <a:cubicBezTo>
                      <a:pt x="273" y="56"/>
                      <a:pt x="273" y="56"/>
                      <a:pt x="273" y="56"/>
                    </a:cubicBezTo>
                    <a:cubicBezTo>
                      <a:pt x="275" y="29"/>
                      <a:pt x="275" y="29"/>
                      <a:pt x="275" y="29"/>
                    </a:cubicBezTo>
                    <a:close/>
                    <a:moveTo>
                      <a:pt x="279" y="58"/>
                    </a:moveTo>
                    <a:cubicBezTo>
                      <a:pt x="295" y="28"/>
                      <a:pt x="295" y="28"/>
                      <a:pt x="295" y="28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299" y="30"/>
                      <a:pt x="300" y="31"/>
                      <a:pt x="300" y="32"/>
                    </a:cubicBezTo>
                    <a:cubicBezTo>
                      <a:pt x="301" y="32"/>
                      <a:pt x="302" y="33"/>
                      <a:pt x="302" y="34"/>
                    </a:cubicBezTo>
                    <a:cubicBezTo>
                      <a:pt x="303" y="35"/>
                      <a:pt x="303" y="36"/>
                      <a:pt x="303" y="37"/>
                    </a:cubicBezTo>
                    <a:cubicBezTo>
                      <a:pt x="303" y="38"/>
                      <a:pt x="302" y="40"/>
                      <a:pt x="302" y="41"/>
                    </a:cubicBezTo>
                    <a:cubicBezTo>
                      <a:pt x="302" y="42"/>
                      <a:pt x="301" y="43"/>
                      <a:pt x="301" y="45"/>
                    </a:cubicBezTo>
                    <a:cubicBezTo>
                      <a:pt x="300" y="46"/>
                      <a:pt x="300" y="48"/>
                      <a:pt x="299" y="49"/>
                    </a:cubicBezTo>
                    <a:cubicBezTo>
                      <a:pt x="298" y="51"/>
                      <a:pt x="297" y="52"/>
                      <a:pt x="296" y="54"/>
                    </a:cubicBezTo>
                    <a:cubicBezTo>
                      <a:pt x="295" y="56"/>
                      <a:pt x="294" y="57"/>
                      <a:pt x="293" y="58"/>
                    </a:cubicBezTo>
                    <a:cubicBezTo>
                      <a:pt x="291" y="60"/>
                      <a:pt x="290" y="60"/>
                      <a:pt x="290" y="61"/>
                    </a:cubicBezTo>
                    <a:cubicBezTo>
                      <a:pt x="289" y="61"/>
                      <a:pt x="288" y="61"/>
                      <a:pt x="287" y="62"/>
                    </a:cubicBezTo>
                    <a:cubicBezTo>
                      <a:pt x="286" y="62"/>
                      <a:pt x="286" y="62"/>
                      <a:pt x="285" y="61"/>
                    </a:cubicBezTo>
                    <a:cubicBezTo>
                      <a:pt x="284" y="61"/>
                      <a:pt x="284" y="61"/>
                      <a:pt x="283" y="60"/>
                    </a:cubicBezTo>
                    <a:cubicBezTo>
                      <a:pt x="279" y="58"/>
                      <a:pt x="279" y="58"/>
                      <a:pt x="279" y="58"/>
                    </a:cubicBezTo>
                    <a:close/>
                    <a:moveTo>
                      <a:pt x="295" y="33"/>
                    </a:moveTo>
                    <a:cubicBezTo>
                      <a:pt x="283" y="56"/>
                      <a:pt x="283" y="56"/>
                      <a:pt x="283" y="56"/>
                    </a:cubicBezTo>
                    <a:cubicBezTo>
                      <a:pt x="284" y="56"/>
                      <a:pt x="284" y="56"/>
                      <a:pt x="284" y="56"/>
                    </a:cubicBezTo>
                    <a:cubicBezTo>
                      <a:pt x="285" y="57"/>
                      <a:pt x="286" y="57"/>
                      <a:pt x="287" y="57"/>
                    </a:cubicBezTo>
                    <a:cubicBezTo>
                      <a:pt x="288" y="57"/>
                      <a:pt x="289" y="57"/>
                      <a:pt x="290" y="57"/>
                    </a:cubicBezTo>
                    <a:cubicBezTo>
                      <a:pt x="291" y="56"/>
                      <a:pt x="291" y="56"/>
                      <a:pt x="292" y="55"/>
                    </a:cubicBezTo>
                    <a:cubicBezTo>
                      <a:pt x="293" y="54"/>
                      <a:pt x="293" y="53"/>
                      <a:pt x="294" y="52"/>
                    </a:cubicBezTo>
                    <a:cubicBezTo>
                      <a:pt x="295" y="51"/>
                      <a:pt x="296" y="50"/>
                      <a:pt x="297" y="48"/>
                    </a:cubicBezTo>
                    <a:cubicBezTo>
                      <a:pt x="298" y="46"/>
                      <a:pt x="298" y="45"/>
                      <a:pt x="299" y="44"/>
                    </a:cubicBezTo>
                    <a:cubicBezTo>
                      <a:pt x="299" y="42"/>
                      <a:pt x="299" y="41"/>
                      <a:pt x="300" y="40"/>
                    </a:cubicBezTo>
                    <a:cubicBezTo>
                      <a:pt x="300" y="39"/>
                      <a:pt x="300" y="39"/>
                      <a:pt x="299" y="38"/>
                    </a:cubicBezTo>
                    <a:cubicBezTo>
                      <a:pt x="299" y="37"/>
                      <a:pt x="299" y="36"/>
                      <a:pt x="299" y="36"/>
                    </a:cubicBezTo>
                    <a:cubicBezTo>
                      <a:pt x="298" y="35"/>
                      <a:pt x="298" y="35"/>
                      <a:pt x="298" y="35"/>
                    </a:cubicBezTo>
                    <a:cubicBezTo>
                      <a:pt x="297" y="34"/>
                      <a:pt x="297" y="34"/>
                      <a:pt x="296" y="34"/>
                    </a:cubicBezTo>
                    <a:cubicBezTo>
                      <a:pt x="295" y="33"/>
                      <a:pt x="295" y="33"/>
                      <a:pt x="295" y="33"/>
                    </a:cubicBezTo>
                    <a:close/>
                    <a:moveTo>
                      <a:pt x="326" y="52"/>
                    </a:moveTo>
                    <a:cubicBezTo>
                      <a:pt x="327" y="51"/>
                      <a:pt x="328" y="50"/>
                      <a:pt x="329" y="49"/>
                    </a:cubicBezTo>
                    <a:cubicBezTo>
                      <a:pt x="330" y="50"/>
                      <a:pt x="332" y="51"/>
                      <a:pt x="333" y="52"/>
                    </a:cubicBezTo>
                    <a:cubicBezTo>
                      <a:pt x="335" y="54"/>
                      <a:pt x="336" y="55"/>
                      <a:pt x="338" y="56"/>
                    </a:cubicBezTo>
                    <a:cubicBezTo>
                      <a:pt x="337" y="58"/>
                      <a:pt x="336" y="59"/>
                      <a:pt x="335" y="60"/>
                    </a:cubicBezTo>
                    <a:cubicBezTo>
                      <a:pt x="334" y="59"/>
                      <a:pt x="333" y="58"/>
                      <a:pt x="331" y="57"/>
                    </a:cubicBezTo>
                    <a:cubicBezTo>
                      <a:pt x="328" y="61"/>
                      <a:pt x="325" y="65"/>
                      <a:pt x="322" y="69"/>
                    </a:cubicBezTo>
                    <a:cubicBezTo>
                      <a:pt x="319" y="72"/>
                      <a:pt x="315" y="76"/>
                      <a:pt x="312" y="80"/>
                    </a:cubicBezTo>
                    <a:cubicBezTo>
                      <a:pt x="312" y="79"/>
                      <a:pt x="311" y="79"/>
                      <a:pt x="310" y="78"/>
                    </a:cubicBezTo>
                    <a:cubicBezTo>
                      <a:pt x="314" y="75"/>
                      <a:pt x="317" y="71"/>
                      <a:pt x="320" y="67"/>
                    </a:cubicBezTo>
                    <a:cubicBezTo>
                      <a:pt x="323" y="63"/>
                      <a:pt x="326" y="59"/>
                      <a:pt x="329" y="55"/>
                    </a:cubicBezTo>
                    <a:cubicBezTo>
                      <a:pt x="328" y="54"/>
                      <a:pt x="327" y="53"/>
                      <a:pt x="326" y="52"/>
                    </a:cubicBezTo>
                    <a:close/>
                    <a:moveTo>
                      <a:pt x="340" y="78"/>
                    </a:moveTo>
                    <a:cubicBezTo>
                      <a:pt x="337" y="81"/>
                      <a:pt x="337" y="81"/>
                      <a:pt x="337" y="81"/>
                    </a:cubicBezTo>
                    <a:cubicBezTo>
                      <a:pt x="332" y="77"/>
                      <a:pt x="332" y="77"/>
                      <a:pt x="332" y="77"/>
                    </a:cubicBezTo>
                    <a:cubicBezTo>
                      <a:pt x="324" y="85"/>
                      <a:pt x="324" y="85"/>
                      <a:pt x="324" y="85"/>
                    </a:cubicBezTo>
                    <a:cubicBezTo>
                      <a:pt x="330" y="90"/>
                      <a:pt x="330" y="90"/>
                      <a:pt x="330" y="90"/>
                    </a:cubicBezTo>
                    <a:cubicBezTo>
                      <a:pt x="326" y="93"/>
                      <a:pt x="326" y="93"/>
                      <a:pt x="326" y="93"/>
                    </a:cubicBezTo>
                    <a:cubicBezTo>
                      <a:pt x="320" y="86"/>
                      <a:pt x="320" y="86"/>
                      <a:pt x="320" y="86"/>
                    </a:cubicBezTo>
                    <a:cubicBezTo>
                      <a:pt x="344" y="62"/>
                      <a:pt x="344" y="62"/>
                      <a:pt x="344" y="62"/>
                    </a:cubicBezTo>
                    <a:cubicBezTo>
                      <a:pt x="351" y="69"/>
                      <a:pt x="351" y="69"/>
                      <a:pt x="351" y="69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2" y="66"/>
                      <a:pt x="342" y="66"/>
                      <a:pt x="342" y="66"/>
                    </a:cubicBezTo>
                    <a:cubicBezTo>
                      <a:pt x="336" y="73"/>
                      <a:pt x="336" y="73"/>
                      <a:pt x="336" y="73"/>
                    </a:cubicBezTo>
                    <a:cubicBezTo>
                      <a:pt x="340" y="78"/>
                      <a:pt x="340" y="78"/>
                      <a:pt x="340" y="78"/>
                    </a:cubicBezTo>
                    <a:close/>
                    <a:moveTo>
                      <a:pt x="330" y="97"/>
                    </a:moveTo>
                    <a:cubicBezTo>
                      <a:pt x="356" y="75"/>
                      <a:pt x="356" y="75"/>
                      <a:pt x="356" y="75"/>
                    </a:cubicBezTo>
                    <a:cubicBezTo>
                      <a:pt x="358" y="76"/>
                      <a:pt x="358" y="76"/>
                      <a:pt x="358" y="76"/>
                    </a:cubicBezTo>
                    <a:cubicBezTo>
                      <a:pt x="335" y="95"/>
                      <a:pt x="335" y="95"/>
                      <a:pt x="335" y="95"/>
                    </a:cubicBezTo>
                    <a:cubicBezTo>
                      <a:pt x="340" y="101"/>
                      <a:pt x="340" y="101"/>
                      <a:pt x="340" y="101"/>
                    </a:cubicBezTo>
                    <a:cubicBezTo>
                      <a:pt x="337" y="104"/>
                      <a:pt x="337" y="104"/>
                      <a:pt x="337" y="104"/>
                    </a:cubicBezTo>
                    <a:cubicBezTo>
                      <a:pt x="330" y="97"/>
                      <a:pt x="330" y="97"/>
                      <a:pt x="330" y="97"/>
                    </a:cubicBezTo>
                    <a:close/>
                    <a:moveTo>
                      <a:pt x="361" y="104"/>
                    </a:moveTo>
                    <a:cubicBezTo>
                      <a:pt x="358" y="107"/>
                      <a:pt x="358" y="107"/>
                      <a:pt x="358" y="107"/>
                    </a:cubicBezTo>
                    <a:cubicBezTo>
                      <a:pt x="354" y="101"/>
                      <a:pt x="354" y="101"/>
                      <a:pt x="354" y="101"/>
                    </a:cubicBezTo>
                    <a:cubicBezTo>
                      <a:pt x="344" y="108"/>
                      <a:pt x="344" y="108"/>
                      <a:pt x="344" y="108"/>
                    </a:cubicBezTo>
                    <a:cubicBezTo>
                      <a:pt x="349" y="114"/>
                      <a:pt x="349" y="114"/>
                      <a:pt x="349" y="114"/>
                    </a:cubicBezTo>
                    <a:cubicBezTo>
                      <a:pt x="345" y="116"/>
                      <a:pt x="345" y="116"/>
                      <a:pt x="345" y="116"/>
                    </a:cubicBezTo>
                    <a:cubicBezTo>
                      <a:pt x="339" y="108"/>
                      <a:pt x="339" y="108"/>
                      <a:pt x="339" y="108"/>
                    </a:cubicBezTo>
                    <a:cubicBezTo>
                      <a:pt x="368" y="88"/>
                      <a:pt x="368" y="88"/>
                      <a:pt x="368" y="88"/>
                    </a:cubicBezTo>
                    <a:cubicBezTo>
                      <a:pt x="373" y="96"/>
                      <a:pt x="373" y="96"/>
                      <a:pt x="373" y="96"/>
                    </a:cubicBezTo>
                    <a:cubicBezTo>
                      <a:pt x="370" y="99"/>
                      <a:pt x="370" y="99"/>
                      <a:pt x="370" y="99"/>
                    </a:cubicBezTo>
                    <a:cubicBezTo>
                      <a:pt x="365" y="93"/>
                      <a:pt x="365" y="93"/>
                      <a:pt x="365" y="93"/>
                    </a:cubicBezTo>
                    <a:cubicBezTo>
                      <a:pt x="357" y="98"/>
                      <a:pt x="357" y="98"/>
                      <a:pt x="357" y="98"/>
                    </a:cubicBezTo>
                    <a:cubicBezTo>
                      <a:pt x="361" y="104"/>
                      <a:pt x="361" y="104"/>
                      <a:pt x="361" y="104"/>
                    </a:cubicBezTo>
                    <a:close/>
                    <a:moveTo>
                      <a:pt x="376" y="119"/>
                    </a:moveTo>
                    <a:cubicBezTo>
                      <a:pt x="375" y="117"/>
                      <a:pt x="375" y="117"/>
                      <a:pt x="375" y="117"/>
                    </a:cubicBezTo>
                    <a:cubicBezTo>
                      <a:pt x="375" y="117"/>
                      <a:pt x="376" y="116"/>
                      <a:pt x="376" y="116"/>
                    </a:cubicBezTo>
                    <a:cubicBezTo>
                      <a:pt x="376" y="116"/>
                      <a:pt x="377" y="115"/>
                      <a:pt x="377" y="115"/>
                    </a:cubicBezTo>
                    <a:cubicBezTo>
                      <a:pt x="377" y="114"/>
                      <a:pt x="378" y="114"/>
                      <a:pt x="378" y="113"/>
                    </a:cubicBezTo>
                    <a:cubicBezTo>
                      <a:pt x="378" y="113"/>
                      <a:pt x="378" y="112"/>
                      <a:pt x="377" y="112"/>
                    </a:cubicBezTo>
                    <a:cubicBezTo>
                      <a:pt x="377" y="111"/>
                      <a:pt x="376" y="110"/>
                      <a:pt x="375" y="110"/>
                    </a:cubicBezTo>
                    <a:cubicBezTo>
                      <a:pt x="374" y="110"/>
                      <a:pt x="373" y="110"/>
                      <a:pt x="372" y="110"/>
                    </a:cubicBezTo>
                    <a:cubicBezTo>
                      <a:pt x="371" y="110"/>
                      <a:pt x="369" y="111"/>
                      <a:pt x="368" y="111"/>
                    </a:cubicBezTo>
                    <a:cubicBezTo>
                      <a:pt x="367" y="112"/>
                      <a:pt x="365" y="113"/>
                      <a:pt x="364" y="114"/>
                    </a:cubicBezTo>
                    <a:cubicBezTo>
                      <a:pt x="362" y="114"/>
                      <a:pt x="361" y="115"/>
                      <a:pt x="359" y="116"/>
                    </a:cubicBezTo>
                    <a:cubicBezTo>
                      <a:pt x="358" y="117"/>
                      <a:pt x="357" y="118"/>
                      <a:pt x="356" y="119"/>
                    </a:cubicBezTo>
                    <a:cubicBezTo>
                      <a:pt x="356" y="120"/>
                      <a:pt x="355" y="121"/>
                      <a:pt x="355" y="122"/>
                    </a:cubicBezTo>
                    <a:cubicBezTo>
                      <a:pt x="355" y="123"/>
                      <a:pt x="355" y="123"/>
                      <a:pt x="355" y="124"/>
                    </a:cubicBezTo>
                    <a:cubicBezTo>
                      <a:pt x="356" y="125"/>
                      <a:pt x="356" y="125"/>
                      <a:pt x="357" y="126"/>
                    </a:cubicBezTo>
                    <a:cubicBezTo>
                      <a:pt x="358" y="126"/>
                      <a:pt x="358" y="126"/>
                      <a:pt x="359" y="126"/>
                    </a:cubicBezTo>
                    <a:cubicBezTo>
                      <a:pt x="362" y="124"/>
                      <a:pt x="362" y="124"/>
                      <a:pt x="362" y="124"/>
                    </a:cubicBezTo>
                    <a:cubicBezTo>
                      <a:pt x="363" y="126"/>
                      <a:pt x="363" y="126"/>
                      <a:pt x="363" y="126"/>
                    </a:cubicBezTo>
                    <a:cubicBezTo>
                      <a:pt x="363" y="127"/>
                      <a:pt x="362" y="127"/>
                      <a:pt x="362" y="127"/>
                    </a:cubicBezTo>
                    <a:cubicBezTo>
                      <a:pt x="361" y="128"/>
                      <a:pt x="360" y="128"/>
                      <a:pt x="359" y="128"/>
                    </a:cubicBezTo>
                    <a:cubicBezTo>
                      <a:pt x="358" y="129"/>
                      <a:pt x="357" y="129"/>
                      <a:pt x="356" y="129"/>
                    </a:cubicBezTo>
                    <a:cubicBezTo>
                      <a:pt x="355" y="129"/>
                      <a:pt x="354" y="129"/>
                      <a:pt x="353" y="128"/>
                    </a:cubicBezTo>
                    <a:cubicBezTo>
                      <a:pt x="352" y="128"/>
                      <a:pt x="351" y="127"/>
                      <a:pt x="351" y="126"/>
                    </a:cubicBezTo>
                    <a:cubicBezTo>
                      <a:pt x="350" y="125"/>
                      <a:pt x="350" y="124"/>
                      <a:pt x="350" y="123"/>
                    </a:cubicBezTo>
                    <a:cubicBezTo>
                      <a:pt x="351" y="122"/>
                      <a:pt x="351" y="121"/>
                      <a:pt x="352" y="120"/>
                    </a:cubicBezTo>
                    <a:cubicBezTo>
                      <a:pt x="353" y="118"/>
                      <a:pt x="354" y="117"/>
                      <a:pt x="356" y="116"/>
                    </a:cubicBezTo>
                    <a:cubicBezTo>
                      <a:pt x="357" y="115"/>
                      <a:pt x="358" y="114"/>
                      <a:pt x="359" y="113"/>
                    </a:cubicBezTo>
                    <a:cubicBezTo>
                      <a:pt x="361" y="113"/>
                      <a:pt x="362" y="112"/>
                      <a:pt x="363" y="111"/>
                    </a:cubicBezTo>
                    <a:cubicBezTo>
                      <a:pt x="365" y="110"/>
                      <a:pt x="366" y="109"/>
                      <a:pt x="368" y="109"/>
                    </a:cubicBezTo>
                    <a:cubicBezTo>
                      <a:pt x="370" y="108"/>
                      <a:pt x="371" y="108"/>
                      <a:pt x="373" y="107"/>
                    </a:cubicBezTo>
                    <a:cubicBezTo>
                      <a:pt x="374" y="107"/>
                      <a:pt x="376" y="107"/>
                      <a:pt x="377" y="107"/>
                    </a:cubicBezTo>
                    <a:cubicBezTo>
                      <a:pt x="378" y="107"/>
                      <a:pt x="379" y="107"/>
                      <a:pt x="380" y="108"/>
                    </a:cubicBezTo>
                    <a:cubicBezTo>
                      <a:pt x="380" y="108"/>
                      <a:pt x="381" y="109"/>
                      <a:pt x="381" y="110"/>
                    </a:cubicBezTo>
                    <a:cubicBezTo>
                      <a:pt x="382" y="111"/>
                      <a:pt x="382" y="112"/>
                      <a:pt x="382" y="113"/>
                    </a:cubicBezTo>
                    <a:cubicBezTo>
                      <a:pt x="381" y="114"/>
                      <a:pt x="381" y="115"/>
                      <a:pt x="380" y="116"/>
                    </a:cubicBezTo>
                    <a:cubicBezTo>
                      <a:pt x="379" y="117"/>
                      <a:pt x="378" y="118"/>
                      <a:pt x="377" y="118"/>
                    </a:cubicBezTo>
                    <a:cubicBezTo>
                      <a:pt x="376" y="119"/>
                      <a:pt x="376" y="119"/>
                      <a:pt x="376" y="119"/>
                    </a:cubicBezTo>
                    <a:close/>
                    <a:moveTo>
                      <a:pt x="391" y="128"/>
                    </a:moveTo>
                    <a:cubicBezTo>
                      <a:pt x="390" y="127"/>
                      <a:pt x="389" y="126"/>
                      <a:pt x="387" y="126"/>
                    </a:cubicBezTo>
                    <a:cubicBezTo>
                      <a:pt x="385" y="125"/>
                      <a:pt x="383" y="125"/>
                      <a:pt x="380" y="126"/>
                    </a:cubicBezTo>
                    <a:cubicBezTo>
                      <a:pt x="377" y="126"/>
                      <a:pt x="374" y="127"/>
                      <a:pt x="372" y="128"/>
                    </a:cubicBezTo>
                    <a:cubicBezTo>
                      <a:pt x="369" y="129"/>
                      <a:pt x="366" y="131"/>
                      <a:pt x="364" y="133"/>
                    </a:cubicBezTo>
                    <a:cubicBezTo>
                      <a:pt x="362" y="134"/>
                      <a:pt x="360" y="136"/>
                      <a:pt x="359" y="138"/>
                    </a:cubicBezTo>
                    <a:cubicBezTo>
                      <a:pt x="358" y="139"/>
                      <a:pt x="358" y="141"/>
                      <a:pt x="359" y="142"/>
                    </a:cubicBezTo>
                    <a:cubicBezTo>
                      <a:pt x="359" y="143"/>
                      <a:pt x="360" y="144"/>
                      <a:pt x="362" y="144"/>
                    </a:cubicBezTo>
                    <a:cubicBezTo>
                      <a:pt x="364" y="144"/>
                      <a:pt x="366" y="144"/>
                      <a:pt x="369" y="144"/>
                    </a:cubicBezTo>
                    <a:cubicBezTo>
                      <a:pt x="372" y="143"/>
                      <a:pt x="375" y="143"/>
                      <a:pt x="378" y="141"/>
                    </a:cubicBezTo>
                    <a:cubicBezTo>
                      <a:pt x="380" y="140"/>
                      <a:pt x="383" y="139"/>
                      <a:pt x="385" y="137"/>
                    </a:cubicBezTo>
                    <a:cubicBezTo>
                      <a:pt x="388" y="135"/>
                      <a:pt x="389" y="134"/>
                      <a:pt x="390" y="132"/>
                    </a:cubicBezTo>
                    <a:cubicBezTo>
                      <a:pt x="391" y="130"/>
                      <a:pt x="391" y="129"/>
                      <a:pt x="391" y="128"/>
                    </a:cubicBezTo>
                    <a:close/>
                    <a:moveTo>
                      <a:pt x="386" y="130"/>
                    </a:moveTo>
                    <a:cubicBezTo>
                      <a:pt x="386" y="129"/>
                      <a:pt x="385" y="129"/>
                      <a:pt x="384" y="128"/>
                    </a:cubicBezTo>
                    <a:cubicBezTo>
                      <a:pt x="383" y="128"/>
                      <a:pt x="381" y="128"/>
                      <a:pt x="379" y="128"/>
                    </a:cubicBezTo>
                    <a:cubicBezTo>
                      <a:pt x="377" y="129"/>
                      <a:pt x="375" y="130"/>
                      <a:pt x="373" y="130"/>
                    </a:cubicBezTo>
                    <a:cubicBezTo>
                      <a:pt x="370" y="131"/>
                      <a:pt x="369" y="132"/>
                      <a:pt x="367" y="134"/>
                    </a:cubicBezTo>
                    <a:cubicBezTo>
                      <a:pt x="365" y="135"/>
                      <a:pt x="364" y="136"/>
                      <a:pt x="363" y="137"/>
                    </a:cubicBezTo>
                    <a:cubicBezTo>
                      <a:pt x="363" y="138"/>
                      <a:pt x="362" y="139"/>
                      <a:pt x="363" y="140"/>
                    </a:cubicBezTo>
                    <a:cubicBezTo>
                      <a:pt x="363" y="141"/>
                      <a:pt x="364" y="141"/>
                      <a:pt x="365" y="141"/>
                    </a:cubicBezTo>
                    <a:cubicBezTo>
                      <a:pt x="367" y="142"/>
                      <a:pt x="368" y="142"/>
                      <a:pt x="370" y="141"/>
                    </a:cubicBezTo>
                    <a:cubicBezTo>
                      <a:pt x="372" y="141"/>
                      <a:pt x="374" y="140"/>
                      <a:pt x="377" y="139"/>
                    </a:cubicBezTo>
                    <a:cubicBezTo>
                      <a:pt x="379" y="138"/>
                      <a:pt x="381" y="137"/>
                      <a:pt x="382" y="136"/>
                    </a:cubicBezTo>
                    <a:cubicBezTo>
                      <a:pt x="384" y="135"/>
                      <a:pt x="385" y="134"/>
                      <a:pt x="386" y="133"/>
                    </a:cubicBezTo>
                    <a:cubicBezTo>
                      <a:pt x="387" y="131"/>
                      <a:pt x="387" y="130"/>
                      <a:pt x="386" y="130"/>
                    </a:cubicBezTo>
                    <a:close/>
                    <a:moveTo>
                      <a:pt x="396" y="143"/>
                    </a:moveTo>
                    <a:cubicBezTo>
                      <a:pt x="397" y="145"/>
                      <a:pt x="397" y="145"/>
                      <a:pt x="397" y="145"/>
                    </a:cubicBezTo>
                    <a:cubicBezTo>
                      <a:pt x="372" y="159"/>
                      <a:pt x="372" y="159"/>
                      <a:pt x="372" y="159"/>
                    </a:cubicBezTo>
                    <a:cubicBezTo>
                      <a:pt x="400" y="156"/>
                      <a:pt x="400" y="156"/>
                      <a:pt x="400" y="156"/>
                    </a:cubicBezTo>
                    <a:cubicBezTo>
                      <a:pt x="401" y="159"/>
                      <a:pt x="401" y="159"/>
                      <a:pt x="401" y="159"/>
                    </a:cubicBezTo>
                    <a:cubicBezTo>
                      <a:pt x="368" y="169"/>
                      <a:pt x="368" y="169"/>
                      <a:pt x="368" y="169"/>
                    </a:cubicBezTo>
                    <a:cubicBezTo>
                      <a:pt x="367" y="167"/>
                      <a:pt x="367" y="167"/>
                      <a:pt x="367" y="167"/>
                    </a:cubicBezTo>
                    <a:cubicBezTo>
                      <a:pt x="392" y="159"/>
                      <a:pt x="392" y="159"/>
                      <a:pt x="392" y="159"/>
                    </a:cubicBezTo>
                    <a:cubicBezTo>
                      <a:pt x="366" y="162"/>
                      <a:pt x="366" y="162"/>
                      <a:pt x="366" y="162"/>
                    </a:cubicBezTo>
                    <a:cubicBezTo>
                      <a:pt x="365" y="160"/>
                      <a:pt x="365" y="160"/>
                      <a:pt x="365" y="160"/>
                    </a:cubicBezTo>
                    <a:cubicBezTo>
                      <a:pt x="389" y="147"/>
                      <a:pt x="389" y="147"/>
                      <a:pt x="389" y="147"/>
                    </a:cubicBezTo>
                    <a:cubicBezTo>
                      <a:pt x="364" y="154"/>
                      <a:pt x="364" y="154"/>
                      <a:pt x="364" y="154"/>
                    </a:cubicBezTo>
                    <a:cubicBezTo>
                      <a:pt x="363" y="152"/>
                      <a:pt x="363" y="152"/>
                      <a:pt x="363" y="152"/>
                    </a:cubicBezTo>
                    <a:cubicBezTo>
                      <a:pt x="396" y="143"/>
                      <a:pt x="396" y="143"/>
                      <a:pt x="396" y="143"/>
                    </a:cubicBezTo>
                    <a:close/>
                    <a:moveTo>
                      <a:pt x="403" y="168"/>
                    </a:moveTo>
                    <a:cubicBezTo>
                      <a:pt x="369" y="173"/>
                      <a:pt x="369" y="173"/>
                      <a:pt x="369" y="173"/>
                    </a:cubicBezTo>
                    <a:cubicBezTo>
                      <a:pt x="369" y="175"/>
                      <a:pt x="369" y="175"/>
                      <a:pt x="369" y="175"/>
                    </a:cubicBezTo>
                    <a:cubicBezTo>
                      <a:pt x="395" y="171"/>
                      <a:pt x="395" y="171"/>
                      <a:pt x="395" y="171"/>
                    </a:cubicBezTo>
                    <a:cubicBezTo>
                      <a:pt x="370" y="180"/>
                      <a:pt x="370" y="180"/>
                      <a:pt x="370" y="180"/>
                    </a:cubicBezTo>
                    <a:cubicBezTo>
                      <a:pt x="370" y="182"/>
                      <a:pt x="370" y="182"/>
                      <a:pt x="370" y="182"/>
                    </a:cubicBezTo>
                    <a:cubicBezTo>
                      <a:pt x="397" y="184"/>
                      <a:pt x="397" y="184"/>
                      <a:pt x="397" y="184"/>
                    </a:cubicBezTo>
                    <a:cubicBezTo>
                      <a:pt x="371" y="188"/>
                      <a:pt x="371" y="188"/>
                      <a:pt x="371" y="188"/>
                    </a:cubicBezTo>
                    <a:cubicBezTo>
                      <a:pt x="371" y="190"/>
                      <a:pt x="371" y="190"/>
                      <a:pt x="371" y="190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05" y="182"/>
                      <a:pt x="405" y="182"/>
                      <a:pt x="405" y="182"/>
                    </a:cubicBezTo>
                    <a:cubicBezTo>
                      <a:pt x="377" y="180"/>
                      <a:pt x="377" y="180"/>
                      <a:pt x="377" y="180"/>
                    </a:cubicBezTo>
                    <a:cubicBezTo>
                      <a:pt x="404" y="171"/>
                      <a:pt x="404" y="171"/>
                      <a:pt x="404" y="171"/>
                    </a:cubicBezTo>
                    <a:cubicBezTo>
                      <a:pt x="403" y="168"/>
                      <a:pt x="403" y="168"/>
                      <a:pt x="403" y="168"/>
                    </a:cubicBezTo>
                    <a:close/>
                    <a:moveTo>
                      <a:pt x="407" y="203"/>
                    </a:moveTo>
                    <a:cubicBezTo>
                      <a:pt x="407" y="205"/>
                      <a:pt x="407" y="205"/>
                      <a:pt x="407" y="205"/>
                    </a:cubicBezTo>
                    <a:cubicBezTo>
                      <a:pt x="384" y="206"/>
                      <a:pt x="384" y="206"/>
                      <a:pt x="384" y="206"/>
                    </a:cubicBezTo>
                    <a:cubicBezTo>
                      <a:pt x="383" y="206"/>
                      <a:pt x="382" y="206"/>
                      <a:pt x="381" y="206"/>
                    </a:cubicBezTo>
                    <a:cubicBezTo>
                      <a:pt x="380" y="206"/>
                      <a:pt x="379" y="206"/>
                      <a:pt x="378" y="206"/>
                    </a:cubicBezTo>
                    <a:cubicBezTo>
                      <a:pt x="377" y="205"/>
                      <a:pt x="376" y="205"/>
                      <a:pt x="375" y="205"/>
                    </a:cubicBezTo>
                    <a:cubicBezTo>
                      <a:pt x="374" y="204"/>
                      <a:pt x="373" y="203"/>
                      <a:pt x="373" y="203"/>
                    </a:cubicBezTo>
                    <a:cubicBezTo>
                      <a:pt x="372" y="202"/>
                      <a:pt x="372" y="201"/>
                      <a:pt x="372" y="200"/>
                    </a:cubicBezTo>
                    <a:cubicBezTo>
                      <a:pt x="372" y="199"/>
                      <a:pt x="372" y="198"/>
                      <a:pt x="373" y="198"/>
                    </a:cubicBezTo>
                    <a:cubicBezTo>
                      <a:pt x="373" y="197"/>
                      <a:pt x="374" y="196"/>
                      <a:pt x="375" y="196"/>
                    </a:cubicBezTo>
                    <a:cubicBezTo>
                      <a:pt x="376" y="195"/>
                      <a:pt x="376" y="195"/>
                      <a:pt x="377" y="194"/>
                    </a:cubicBezTo>
                    <a:cubicBezTo>
                      <a:pt x="378" y="194"/>
                      <a:pt x="379" y="194"/>
                      <a:pt x="380" y="194"/>
                    </a:cubicBezTo>
                    <a:cubicBezTo>
                      <a:pt x="381" y="194"/>
                      <a:pt x="383" y="194"/>
                      <a:pt x="384" y="194"/>
                    </a:cubicBezTo>
                    <a:cubicBezTo>
                      <a:pt x="406" y="193"/>
                      <a:pt x="406" y="193"/>
                      <a:pt x="406" y="193"/>
                    </a:cubicBezTo>
                    <a:cubicBezTo>
                      <a:pt x="406" y="195"/>
                      <a:pt x="406" y="195"/>
                      <a:pt x="406" y="195"/>
                    </a:cubicBezTo>
                    <a:cubicBezTo>
                      <a:pt x="384" y="196"/>
                      <a:pt x="384" y="196"/>
                      <a:pt x="384" y="196"/>
                    </a:cubicBezTo>
                    <a:cubicBezTo>
                      <a:pt x="383" y="196"/>
                      <a:pt x="381" y="196"/>
                      <a:pt x="381" y="196"/>
                    </a:cubicBezTo>
                    <a:cubicBezTo>
                      <a:pt x="380" y="196"/>
                      <a:pt x="379" y="197"/>
                      <a:pt x="378" y="197"/>
                    </a:cubicBezTo>
                    <a:cubicBezTo>
                      <a:pt x="377" y="198"/>
                      <a:pt x="377" y="198"/>
                      <a:pt x="377" y="199"/>
                    </a:cubicBezTo>
                    <a:cubicBezTo>
                      <a:pt x="377" y="199"/>
                      <a:pt x="377" y="200"/>
                      <a:pt x="377" y="200"/>
                    </a:cubicBezTo>
                    <a:cubicBezTo>
                      <a:pt x="377" y="201"/>
                      <a:pt x="377" y="202"/>
                      <a:pt x="377" y="202"/>
                    </a:cubicBezTo>
                    <a:cubicBezTo>
                      <a:pt x="378" y="203"/>
                      <a:pt x="378" y="203"/>
                      <a:pt x="379" y="203"/>
                    </a:cubicBezTo>
                    <a:cubicBezTo>
                      <a:pt x="379" y="203"/>
                      <a:pt x="380" y="204"/>
                      <a:pt x="381" y="204"/>
                    </a:cubicBezTo>
                    <a:cubicBezTo>
                      <a:pt x="382" y="204"/>
                      <a:pt x="384" y="204"/>
                      <a:pt x="385" y="204"/>
                    </a:cubicBezTo>
                    <a:cubicBezTo>
                      <a:pt x="407" y="203"/>
                      <a:pt x="407" y="203"/>
                      <a:pt x="407" y="203"/>
                    </a:cubicBezTo>
                    <a:close/>
                    <a:moveTo>
                      <a:pt x="398" y="215"/>
                    </a:moveTo>
                    <a:cubicBezTo>
                      <a:pt x="372" y="213"/>
                      <a:pt x="372" y="213"/>
                      <a:pt x="372" y="213"/>
                    </a:cubicBezTo>
                    <a:cubicBezTo>
                      <a:pt x="372" y="211"/>
                      <a:pt x="372" y="211"/>
                      <a:pt x="372" y="211"/>
                    </a:cubicBezTo>
                    <a:cubicBezTo>
                      <a:pt x="407" y="213"/>
                      <a:pt x="407" y="213"/>
                      <a:pt x="407" y="213"/>
                    </a:cubicBezTo>
                    <a:cubicBezTo>
                      <a:pt x="406" y="215"/>
                      <a:pt x="406" y="215"/>
                      <a:pt x="406" y="215"/>
                    </a:cubicBezTo>
                    <a:cubicBezTo>
                      <a:pt x="381" y="222"/>
                      <a:pt x="381" y="222"/>
                      <a:pt x="381" y="222"/>
                    </a:cubicBezTo>
                    <a:cubicBezTo>
                      <a:pt x="406" y="223"/>
                      <a:pt x="406" y="223"/>
                      <a:pt x="406" y="223"/>
                    </a:cubicBezTo>
                    <a:cubicBezTo>
                      <a:pt x="406" y="226"/>
                      <a:pt x="406" y="226"/>
                      <a:pt x="406" y="226"/>
                    </a:cubicBezTo>
                    <a:cubicBezTo>
                      <a:pt x="371" y="224"/>
                      <a:pt x="371" y="224"/>
                      <a:pt x="371" y="224"/>
                    </a:cubicBezTo>
                    <a:cubicBezTo>
                      <a:pt x="372" y="221"/>
                      <a:pt x="372" y="221"/>
                      <a:pt x="372" y="221"/>
                    </a:cubicBezTo>
                    <a:cubicBezTo>
                      <a:pt x="398" y="215"/>
                      <a:pt x="398" y="215"/>
                      <a:pt x="398" y="215"/>
                    </a:cubicBezTo>
                    <a:close/>
                    <a:moveTo>
                      <a:pt x="370" y="233"/>
                    </a:moveTo>
                    <a:cubicBezTo>
                      <a:pt x="370" y="230"/>
                      <a:pt x="370" y="230"/>
                      <a:pt x="370" y="230"/>
                    </a:cubicBezTo>
                    <a:cubicBezTo>
                      <a:pt x="404" y="236"/>
                      <a:pt x="404" y="236"/>
                      <a:pt x="404" y="236"/>
                    </a:cubicBezTo>
                    <a:cubicBezTo>
                      <a:pt x="404" y="238"/>
                      <a:pt x="404" y="238"/>
                      <a:pt x="404" y="238"/>
                    </a:cubicBezTo>
                    <a:cubicBezTo>
                      <a:pt x="370" y="233"/>
                      <a:pt x="370" y="233"/>
                      <a:pt x="370" y="233"/>
                    </a:cubicBezTo>
                    <a:close/>
                    <a:moveTo>
                      <a:pt x="390" y="258"/>
                    </a:moveTo>
                    <a:cubicBezTo>
                      <a:pt x="391" y="256"/>
                      <a:pt x="391" y="256"/>
                      <a:pt x="391" y="256"/>
                    </a:cubicBezTo>
                    <a:cubicBezTo>
                      <a:pt x="391" y="256"/>
                      <a:pt x="392" y="256"/>
                      <a:pt x="392" y="256"/>
                    </a:cubicBezTo>
                    <a:cubicBezTo>
                      <a:pt x="393" y="256"/>
                      <a:pt x="393" y="256"/>
                      <a:pt x="394" y="256"/>
                    </a:cubicBezTo>
                    <a:cubicBezTo>
                      <a:pt x="395" y="256"/>
                      <a:pt x="395" y="255"/>
                      <a:pt x="396" y="255"/>
                    </a:cubicBezTo>
                    <a:cubicBezTo>
                      <a:pt x="396" y="255"/>
                      <a:pt x="396" y="254"/>
                      <a:pt x="397" y="254"/>
                    </a:cubicBezTo>
                    <a:cubicBezTo>
                      <a:pt x="397" y="253"/>
                      <a:pt x="397" y="252"/>
                      <a:pt x="396" y="251"/>
                    </a:cubicBezTo>
                    <a:cubicBezTo>
                      <a:pt x="396" y="250"/>
                      <a:pt x="395" y="249"/>
                      <a:pt x="394" y="249"/>
                    </a:cubicBezTo>
                    <a:cubicBezTo>
                      <a:pt x="393" y="248"/>
                      <a:pt x="391" y="248"/>
                      <a:pt x="390" y="247"/>
                    </a:cubicBezTo>
                    <a:cubicBezTo>
                      <a:pt x="389" y="247"/>
                      <a:pt x="387" y="246"/>
                      <a:pt x="385" y="246"/>
                    </a:cubicBezTo>
                    <a:cubicBezTo>
                      <a:pt x="383" y="245"/>
                      <a:pt x="382" y="245"/>
                      <a:pt x="380" y="245"/>
                    </a:cubicBezTo>
                    <a:cubicBezTo>
                      <a:pt x="379" y="244"/>
                      <a:pt x="378" y="244"/>
                      <a:pt x="376" y="244"/>
                    </a:cubicBezTo>
                    <a:cubicBezTo>
                      <a:pt x="375" y="245"/>
                      <a:pt x="374" y="245"/>
                      <a:pt x="373" y="245"/>
                    </a:cubicBezTo>
                    <a:cubicBezTo>
                      <a:pt x="372" y="246"/>
                      <a:pt x="372" y="247"/>
                      <a:pt x="372" y="247"/>
                    </a:cubicBezTo>
                    <a:cubicBezTo>
                      <a:pt x="371" y="248"/>
                      <a:pt x="372" y="249"/>
                      <a:pt x="372" y="250"/>
                    </a:cubicBezTo>
                    <a:cubicBezTo>
                      <a:pt x="372" y="250"/>
                      <a:pt x="373" y="251"/>
                      <a:pt x="373" y="251"/>
                    </a:cubicBezTo>
                    <a:cubicBezTo>
                      <a:pt x="376" y="252"/>
                      <a:pt x="376" y="252"/>
                      <a:pt x="376" y="252"/>
                    </a:cubicBezTo>
                    <a:cubicBezTo>
                      <a:pt x="376" y="255"/>
                      <a:pt x="376" y="255"/>
                      <a:pt x="376" y="255"/>
                    </a:cubicBezTo>
                    <a:cubicBezTo>
                      <a:pt x="375" y="254"/>
                      <a:pt x="375" y="254"/>
                      <a:pt x="374" y="254"/>
                    </a:cubicBezTo>
                    <a:cubicBezTo>
                      <a:pt x="373" y="254"/>
                      <a:pt x="373" y="254"/>
                      <a:pt x="372" y="253"/>
                    </a:cubicBezTo>
                    <a:cubicBezTo>
                      <a:pt x="370" y="253"/>
                      <a:pt x="370" y="252"/>
                      <a:pt x="369" y="251"/>
                    </a:cubicBezTo>
                    <a:cubicBezTo>
                      <a:pt x="368" y="250"/>
                      <a:pt x="367" y="249"/>
                      <a:pt x="367" y="249"/>
                    </a:cubicBezTo>
                    <a:cubicBezTo>
                      <a:pt x="367" y="248"/>
                      <a:pt x="367" y="247"/>
                      <a:pt x="367" y="246"/>
                    </a:cubicBezTo>
                    <a:cubicBezTo>
                      <a:pt x="367" y="245"/>
                      <a:pt x="368" y="244"/>
                      <a:pt x="369" y="244"/>
                    </a:cubicBezTo>
                    <a:cubicBezTo>
                      <a:pt x="370" y="243"/>
                      <a:pt x="371" y="242"/>
                      <a:pt x="373" y="242"/>
                    </a:cubicBezTo>
                    <a:cubicBezTo>
                      <a:pt x="374" y="242"/>
                      <a:pt x="376" y="242"/>
                      <a:pt x="378" y="242"/>
                    </a:cubicBezTo>
                    <a:cubicBezTo>
                      <a:pt x="380" y="242"/>
                      <a:pt x="381" y="242"/>
                      <a:pt x="383" y="243"/>
                    </a:cubicBezTo>
                    <a:cubicBezTo>
                      <a:pt x="384" y="243"/>
                      <a:pt x="385" y="243"/>
                      <a:pt x="387" y="244"/>
                    </a:cubicBezTo>
                    <a:cubicBezTo>
                      <a:pt x="389" y="244"/>
                      <a:pt x="390" y="245"/>
                      <a:pt x="392" y="245"/>
                    </a:cubicBezTo>
                    <a:cubicBezTo>
                      <a:pt x="393" y="246"/>
                      <a:pt x="395" y="246"/>
                      <a:pt x="396" y="247"/>
                    </a:cubicBezTo>
                    <a:cubicBezTo>
                      <a:pt x="398" y="248"/>
                      <a:pt x="399" y="249"/>
                      <a:pt x="399" y="250"/>
                    </a:cubicBezTo>
                    <a:cubicBezTo>
                      <a:pt x="400" y="251"/>
                      <a:pt x="401" y="252"/>
                      <a:pt x="401" y="252"/>
                    </a:cubicBezTo>
                    <a:cubicBezTo>
                      <a:pt x="401" y="253"/>
                      <a:pt x="401" y="254"/>
                      <a:pt x="401" y="255"/>
                    </a:cubicBezTo>
                    <a:cubicBezTo>
                      <a:pt x="400" y="256"/>
                      <a:pt x="400" y="257"/>
                      <a:pt x="399" y="258"/>
                    </a:cubicBezTo>
                    <a:cubicBezTo>
                      <a:pt x="397" y="258"/>
                      <a:pt x="396" y="258"/>
                      <a:pt x="395" y="258"/>
                    </a:cubicBezTo>
                    <a:cubicBezTo>
                      <a:pt x="394" y="258"/>
                      <a:pt x="393" y="258"/>
                      <a:pt x="392" y="258"/>
                    </a:cubicBezTo>
                    <a:cubicBezTo>
                      <a:pt x="390" y="258"/>
                      <a:pt x="390" y="258"/>
                      <a:pt x="390" y="258"/>
                    </a:cubicBezTo>
                    <a:close/>
                    <a:moveTo>
                      <a:pt x="395" y="274"/>
                    </a:moveTo>
                    <a:cubicBezTo>
                      <a:pt x="365" y="256"/>
                      <a:pt x="365" y="256"/>
                      <a:pt x="365" y="256"/>
                    </a:cubicBezTo>
                    <a:cubicBezTo>
                      <a:pt x="364" y="259"/>
                      <a:pt x="364" y="259"/>
                      <a:pt x="364" y="259"/>
                    </a:cubicBezTo>
                    <a:cubicBezTo>
                      <a:pt x="372" y="263"/>
                      <a:pt x="372" y="263"/>
                      <a:pt x="372" y="263"/>
                    </a:cubicBezTo>
                    <a:cubicBezTo>
                      <a:pt x="369" y="270"/>
                      <a:pt x="369" y="270"/>
                      <a:pt x="369" y="270"/>
                    </a:cubicBezTo>
                    <a:cubicBezTo>
                      <a:pt x="360" y="268"/>
                      <a:pt x="360" y="268"/>
                      <a:pt x="360" y="268"/>
                    </a:cubicBezTo>
                    <a:cubicBezTo>
                      <a:pt x="359" y="271"/>
                      <a:pt x="359" y="271"/>
                      <a:pt x="359" y="271"/>
                    </a:cubicBezTo>
                    <a:cubicBezTo>
                      <a:pt x="394" y="276"/>
                      <a:pt x="394" y="276"/>
                      <a:pt x="394" y="276"/>
                    </a:cubicBezTo>
                    <a:cubicBezTo>
                      <a:pt x="395" y="274"/>
                      <a:pt x="395" y="274"/>
                      <a:pt x="395" y="274"/>
                    </a:cubicBezTo>
                    <a:close/>
                    <a:moveTo>
                      <a:pt x="373" y="270"/>
                    </a:moveTo>
                    <a:cubicBezTo>
                      <a:pt x="375" y="265"/>
                      <a:pt x="375" y="265"/>
                      <a:pt x="375" y="265"/>
                    </a:cubicBezTo>
                    <a:cubicBezTo>
                      <a:pt x="388" y="273"/>
                      <a:pt x="388" y="273"/>
                      <a:pt x="388" y="273"/>
                    </a:cubicBezTo>
                    <a:cubicBezTo>
                      <a:pt x="373" y="270"/>
                      <a:pt x="373" y="270"/>
                      <a:pt x="373" y="270"/>
                    </a:cubicBezTo>
                    <a:close/>
                    <a:moveTo>
                      <a:pt x="385" y="288"/>
                    </a:moveTo>
                    <a:cubicBezTo>
                      <a:pt x="389" y="290"/>
                      <a:pt x="389" y="290"/>
                      <a:pt x="389" y="290"/>
                    </a:cubicBezTo>
                    <a:cubicBezTo>
                      <a:pt x="383" y="301"/>
                      <a:pt x="383" y="301"/>
                      <a:pt x="383" y="301"/>
                    </a:cubicBezTo>
                    <a:cubicBezTo>
                      <a:pt x="379" y="299"/>
                      <a:pt x="379" y="299"/>
                      <a:pt x="379" y="299"/>
                    </a:cubicBezTo>
                    <a:cubicBezTo>
                      <a:pt x="381" y="294"/>
                      <a:pt x="381" y="294"/>
                      <a:pt x="381" y="294"/>
                    </a:cubicBezTo>
                    <a:cubicBezTo>
                      <a:pt x="354" y="281"/>
                      <a:pt x="354" y="281"/>
                      <a:pt x="354" y="281"/>
                    </a:cubicBezTo>
                    <a:cubicBezTo>
                      <a:pt x="355" y="278"/>
                      <a:pt x="355" y="278"/>
                      <a:pt x="355" y="278"/>
                    </a:cubicBezTo>
                    <a:cubicBezTo>
                      <a:pt x="382" y="292"/>
                      <a:pt x="382" y="292"/>
                      <a:pt x="382" y="292"/>
                    </a:cubicBezTo>
                    <a:cubicBezTo>
                      <a:pt x="385" y="288"/>
                      <a:pt x="385" y="288"/>
                      <a:pt x="385" y="288"/>
                    </a:cubicBezTo>
                    <a:close/>
                    <a:moveTo>
                      <a:pt x="347" y="293"/>
                    </a:moveTo>
                    <a:cubicBezTo>
                      <a:pt x="377" y="311"/>
                      <a:pt x="377" y="311"/>
                      <a:pt x="377" y="311"/>
                    </a:cubicBezTo>
                    <a:cubicBezTo>
                      <a:pt x="378" y="309"/>
                      <a:pt x="378" y="309"/>
                      <a:pt x="378" y="309"/>
                    </a:cubicBezTo>
                    <a:cubicBezTo>
                      <a:pt x="349" y="291"/>
                      <a:pt x="349" y="291"/>
                      <a:pt x="349" y="291"/>
                    </a:cubicBezTo>
                    <a:cubicBezTo>
                      <a:pt x="347" y="293"/>
                      <a:pt x="347" y="293"/>
                      <a:pt x="347" y="293"/>
                    </a:cubicBezTo>
                    <a:close/>
                    <a:moveTo>
                      <a:pt x="367" y="325"/>
                    </a:moveTo>
                    <a:cubicBezTo>
                      <a:pt x="368" y="324"/>
                      <a:pt x="368" y="323"/>
                      <a:pt x="368" y="321"/>
                    </a:cubicBezTo>
                    <a:cubicBezTo>
                      <a:pt x="367" y="319"/>
                      <a:pt x="366" y="317"/>
                      <a:pt x="364" y="315"/>
                    </a:cubicBezTo>
                    <a:cubicBezTo>
                      <a:pt x="362" y="313"/>
                      <a:pt x="360" y="311"/>
                      <a:pt x="358" y="309"/>
                    </a:cubicBezTo>
                    <a:cubicBezTo>
                      <a:pt x="355" y="307"/>
                      <a:pt x="353" y="306"/>
                      <a:pt x="350" y="305"/>
                    </a:cubicBezTo>
                    <a:cubicBezTo>
                      <a:pt x="348" y="303"/>
                      <a:pt x="346" y="303"/>
                      <a:pt x="344" y="303"/>
                    </a:cubicBezTo>
                    <a:cubicBezTo>
                      <a:pt x="342" y="303"/>
                      <a:pt x="340" y="303"/>
                      <a:pt x="340" y="304"/>
                    </a:cubicBezTo>
                    <a:cubicBezTo>
                      <a:pt x="339" y="306"/>
                      <a:pt x="339" y="307"/>
                      <a:pt x="339" y="309"/>
                    </a:cubicBezTo>
                    <a:cubicBezTo>
                      <a:pt x="340" y="311"/>
                      <a:pt x="341" y="313"/>
                      <a:pt x="343" y="315"/>
                    </a:cubicBezTo>
                    <a:cubicBezTo>
                      <a:pt x="344" y="317"/>
                      <a:pt x="347" y="319"/>
                      <a:pt x="349" y="321"/>
                    </a:cubicBezTo>
                    <a:cubicBezTo>
                      <a:pt x="351" y="322"/>
                      <a:pt x="354" y="324"/>
                      <a:pt x="357" y="325"/>
                    </a:cubicBezTo>
                    <a:cubicBezTo>
                      <a:pt x="359" y="326"/>
                      <a:pt x="362" y="327"/>
                      <a:pt x="363" y="327"/>
                    </a:cubicBezTo>
                    <a:cubicBezTo>
                      <a:pt x="365" y="327"/>
                      <a:pt x="367" y="326"/>
                      <a:pt x="367" y="325"/>
                    </a:cubicBezTo>
                    <a:close/>
                    <a:moveTo>
                      <a:pt x="364" y="322"/>
                    </a:moveTo>
                    <a:cubicBezTo>
                      <a:pt x="364" y="322"/>
                      <a:pt x="364" y="321"/>
                      <a:pt x="364" y="320"/>
                    </a:cubicBezTo>
                    <a:cubicBezTo>
                      <a:pt x="363" y="318"/>
                      <a:pt x="363" y="317"/>
                      <a:pt x="361" y="315"/>
                    </a:cubicBezTo>
                    <a:cubicBezTo>
                      <a:pt x="360" y="314"/>
                      <a:pt x="358" y="312"/>
                      <a:pt x="356" y="311"/>
                    </a:cubicBezTo>
                    <a:cubicBezTo>
                      <a:pt x="355" y="309"/>
                      <a:pt x="353" y="308"/>
                      <a:pt x="351" y="308"/>
                    </a:cubicBezTo>
                    <a:cubicBezTo>
                      <a:pt x="349" y="307"/>
                      <a:pt x="347" y="306"/>
                      <a:pt x="346" y="306"/>
                    </a:cubicBezTo>
                    <a:cubicBezTo>
                      <a:pt x="345" y="306"/>
                      <a:pt x="344" y="306"/>
                      <a:pt x="343" y="307"/>
                    </a:cubicBezTo>
                    <a:cubicBezTo>
                      <a:pt x="343" y="308"/>
                      <a:pt x="343" y="309"/>
                      <a:pt x="343" y="310"/>
                    </a:cubicBezTo>
                    <a:cubicBezTo>
                      <a:pt x="344" y="311"/>
                      <a:pt x="344" y="313"/>
                      <a:pt x="346" y="314"/>
                    </a:cubicBezTo>
                    <a:cubicBezTo>
                      <a:pt x="347" y="316"/>
                      <a:pt x="349" y="317"/>
                      <a:pt x="350" y="319"/>
                    </a:cubicBezTo>
                    <a:cubicBezTo>
                      <a:pt x="352" y="320"/>
                      <a:pt x="354" y="321"/>
                      <a:pt x="356" y="322"/>
                    </a:cubicBezTo>
                    <a:cubicBezTo>
                      <a:pt x="358" y="323"/>
                      <a:pt x="360" y="323"/>
                      <a:pt x="361" y="323"/>
                    </a:cubicBezTo>
                    <a:cubicBezTo>
                      <a:pt x="362" y="323"/>
                      <a:pt x="363" y="323"/>
                      <a:pt x="364" y="322"/>
                    </a:cubicBezTo>
                    <a:close/>
                    <a:moveTo>
                      <a:pt x="350" y="333"/>
                    </a:moveTo>
                    <a:cubicBezTo>
                      <a:pt x="326" y="321"/>
                      <a:pt x="326" y="321"/>
                      <a:pt x="326" y="321"/>
                    </a:cubicBezTo>
                    <a:cubicBezTo>
                      <a:pt x="324" y="323"/>
                      <a:pt x="324" y="323"/>
                      <a:pt x="324" y="323"/>
                    </a:cubicBezTo>
                    <a:cubicBezTo>
                      <a:pt x="349" y="346"/>
                      <a:pt x="349" y="346"/>
                      <a:pt x="349" y="346"/>
                    </a:cubicBezTo>
                    <a:cubicBezTo>
                      <a:pt x="351" y="344"/>
                      <a:pt x="351" y="344"/>
                      <a:pt x="351" y="344"/>
                    </a:cubicBezTo>
                    <a:cubicBezTo>
                      <a:pt x="332" y="327"/>
                      <a:pt x="332" y="327"/>
                      <a:pt x="332" y="327"/>
                    </a:cubicBezTo>
                    <a:cubicBezTo>
                      <a:pt x="356" y="338"/>
                      <a:pt x="356" y="338"/>
                      <a:pt x="356" y="338"/>
                    </a:cubicBezTo>
                    <a:cubicBezTo>
                      <a:pt x="358" y="337"/>
                      <a:pt x="358" y="337"/>
                      <a:pt x="358" y="337"/>
                    </a:cubicBezTo>
                    <a:cubicBezTo>
                      <a:pt x="333" y="313"/>
                      <a:pt x="333" y="313"/>
                      <a:pt x="333" y="313"/>
                    </a:cubicBezTo>
                    <a:cubicBezTo>
                      <a:pt x="331" y="315"/>
                      <a:pt x="331" y="315"/>
                      <a:pt x="331" y="315"/>
                    </a:cubicBezTo>
                    <a:cubicBezTo>
                      <a:pt x="350" y="333"/>
                      <a:pt x="350" y="333"/>
                      <a:pt x="350" y="333"/>
                    </a:cubicBezTo>
                    <a:close/>
                    <a:moveTo>
                      <a:pt x="328" y="333"/>
                    </a:moveTo>
                    <a:cubicBezTo>
                      <a:pt x="327" y="333"/>
                      <a:pt x="327" y="332"/>
                      <a:pt x="327" y="332"/>
                    </a:cubicBezTo>
                    <a:cubicBezTo>
                      <a:pt x="326" y="332"/>
                      <a:pt x="325" y="331"/>
                      <a:pt x="325" y="331"/>
                    </a:cubicBezTo>
                    <a:cubicBezTo>
                      <a:pt x="324" y="330"/>
                      <a:pt x="324" y="330"/>
                      <a:pt x="323" y="329"/>
                    </a:cubicBezTo>
                    <a:cubicBezTo>
                      <a:pt x="322" y="329"/>
                      <a:pt x="321" y="329"/>
                      <a:pt x="321" y="328"/>
                    </a:cubicBezTo>
                    <a:cubicBezTo>
                      <a:pt x="320" y="328"/>
                      <a:pt x="319" y="328"/>
                      <a:pt x="318" y="328"/>
                    </a:cubicBezTo>
                    <a:cubicBezTo>
                      <a:pt x="318" y="329"/>
                      <a:pt x="317" y="329"/>
                      <a:pt x="316" y="329"/>
                    </a:cubicBezTo>
                    <a:cubicBezTo>
                      <a:pt x="316" y="330"/>
                      <a:pt x="315" y="330"/>
                      <a:pt x="315" y="331"/>
                    </a:cubicBezTo>
                    <a:cubicBezTo>
                      <a:pt x="315" y="332"/>
                      <a:pt x="315" y="332"/>
                      <a:pt x="315" y="333"/>
                    </a:cubicBezTo>
                    <a:cubicBezTo>
                      <a:pt x="315" y="334"/>
                      <a:pt x="315" y="335"/>
                      <a:pt x="315" y="336"/>
                    </a:cubicBezTo>
                    <a:cubicBezTo>
                      <a:pt x="316" y="337"/>
                      <a:pt x="316" y="338"/>
                      <a:pt x="317" y="339"/>
                    </a:cubicBezTo>
                    <a:cubicBezTo>
                      <a:pt x="318" y="340"/>
                      <a:pt x="318" y="341"/>
                      <a:pt x="319" y="341"/>
                    </a:cubicBezTo>
                    <a:cubicBezTo>
                      <a:pt x="319" y="342"/>
                      <a:pt x="320" y="342"/>
                      <a:pt x="321" y="343"/>
                    </a:cubicBezTo>
                    <a:cubicBezTo>
                      <a:pt x="322" y="344"/>
                      <a:pt x="322" y="344"/>
                      <a:pt x="323" y="344"/>
                    </a:cubicBezTo>
                    <a:cubicBezTo>
                      <a:pt x="324" y="345"/>
                      <a:pt x="325" y="345"/>
                      <a:pt x="326" y="345"/>
                    </a:cubicBezTo>
                    <a:cubicBezTo>
                      <a:pt x="327" y="345"/>
                      <a:pt x="327" y="345"/>
                      <a:pt x="328" y="344"/>
                    </a:cubicBezTo>
                    <a:cubicBezTo>
                      <a:pt x="329" y="344"/>
                      <a:pt x="330" y="344"/>
                      <a:pt x="331" y="344"/>
                    </a:cubicBezTo>
                    <a:cubicBezTo>
                      <a:pt x="331" y="344"/>
                      <a:pt x="332" y="344"/>
                      <a:pt x="332" y="344"/>
                    </a:cubicBezTo>
                    <a:cubicBezTo>
                      <a:pt x="333" y="344"/>
                      <a:pt x="333" y="344"/>
                      <a:pt x="334" y="345"/>
                    </a:cubicBezTo>
                    <a:cubicBezTo>
                      <a:pt x="334" y="345"/>
                      <a:pt x="335" y="346"/>
                      <a:pt x="335" y="346"/>
                    </a:cubicBezTo>
                    <a:cubicBezTo>
                      <a:pt x="336" y="347"/>
                      <a:pt x="336" y="347"/>
                      <a:pt x="337" y="348"/>
                    </a:cubicBezTo>
                    <a:cubicBezTo>
                      <a:pt x="337" y="348"/>
                      <a:pt x="337" y="349"/>
                      <a:pt x="337" y="349"/>
                    </a:cubicBezTo>
                    <a:cubicBezTo>
                      <a:pt x="338" y="350"/>
                      <a:pt x="338" y="350"/>
                      <a:pt x="337" y="351"/>
                    </a:cubicBezTo>
                    <a:cubicBezTo>
                      <a:pt x="337" y="351"/>
                      <a:pt x="337" y="352"/>
                      <a:pt x="337" y="352"/>
                    </a:cubicBezTo>
                    <a:cubicBezTo>
                      <a:pt x="336" y="353"/>
                      <a:pt x="336" y="353"/>
                      <a:pt x="336" y="353"/>
                    </a:cubicBezTo>
                    <a:cubicBezTo>
                      <a:pt x="335" y="353"/>
                      <a:pt x="335" y="353"/>
                      <a:pt x="334" y="353"/>
                    </a:cubicBezTo>
                    <a:cubicBezTo>
                      <a:pt x="334" y="353"/>
                      <a:pt x="333" y="353"/>
                      <a:pt x="333" y="353"/>
                    </a:cubicBezTo>
                    <a:cubicBezTo>
                      <a:pt x="332" y="353"/>
                      <a:pt x="332" y="352"/>
                      <a:pt x="332" y="352"/>
                    </a:cubicBezTo>
                    <a:cubicBezTo>
                      <a:pt x="331" y="352"/>
                      <a:pt x="331" y="352"/>
                      <a:pt x="331" y="351"/>
                    </a:cubicBezTo>
                    <a:cubicBezTo>
                      <a:pt x="330" y="352"/>
                      <a:pt x="330" y="352"/>
                      <a:pt x="329" y="353"/>
                    </a:cubicBezTo>
                    <a:cubicBezTo>
                      <a:pt x="329" y="353"/>
                      <a:pt x="330" y="354"/>
                      <a:pt x="330" y="354"/>
                    </a:cubicBezTo>
                    <a:cubicBezTo>
                      <a:pt x="331" y="354"/>
                      <a:pt x="331" y="355"/>
                      <a:pt x="332" y="355"/>
                    </a:cubicBezTo>
                    <a:cubicBezTo>
                      <a:pt x="333" y="356"/>
                      <a:pt x="334" y="356"/>
                      <a:pt x="334" y="356"/>
                    </a:cubicBezTo>
                    <a:cubicBezTo>
                      <a:pt x="335" y="357"/>
                      <a:pt x="336" y="357"/>
                      <a:pt x="337" y="357"/>
                    </a:cubicBezTo>
                    <a:cubicBezTo>
                      <a:pt x="338" y="357"/>
                      <a:pt x="339" y="356"/>
                      <a:pt x="339" y="355"/>
                    </a:cubicBezTo>
                    <a:cubicBezTo>
                      <a:pt x="340" y="355"/>
                      <a:pt x="340" y="355"/>
                      <a:pt x="340" y="354"/>
                    </a:cubicBezTo>
                    <a:cubicBezTo>
                      <a:pt x="341" y="354"/>
                      <a:pt x="341" y="353"/>
                      <a:pt x="341" y="353"/>
                    </a:cubicBezTo>
                    <a:cubicBezTo>
                      <a:pt x="341" y="352"/>
                      <a:pt x="341" y="351"/>
                      <a:pt x="341" y="351"/>
                    </a:cubicBezTo>
                    <a:cubicBezTo>
                      <a:pt x="341" y="350"/>
                      <a:pt x="340" y="349"/>
                      <a:pt x="340" y="349"/>
                    </a:cubicBezTo>
                    <a:cubicBezTo>
                      <a:pt x="340" y="348"/>
                      <a:pt x="339" y="347"/>
                      <a:pt x="338" y="346"/>
                    </a:cubicBezTo>
                    <a:cubicBezTo>
                      <a:pt x="337" y="345"/>
                      <a:pt x="336" y="344"/>
                      <a:pt x="335" y="343"/>
                    </a:cubicBezTo>
                    <a:cubicBezTo>
                      <a:pt x="334" y="342"/>
                      <a:pt x="333" y="341"/>
                      <a:pt x="332" y="341"/>
                    </a:cubicBezTo>
                    <a:cubicBezTo>
                      <a:pt x="331" y="341"/>
                      <a:pt x="330" y="340"/>
                      <a:pt x="330" y="340"/>
                    </a:cubicBezTo>
                    <a:cubicBezTo>
                      <a:pt x="329" y="340"/>
                      <a:pt x="328" y="341"/>
                      <a:pt x="327" y="341"/>
                    </a:cubicBezTo>
                    <a:cubicBezTo>
                      <a:pt x="326" y="341"/>
                      <a:pt x="325" y="341"/>
                      <a:pt x="324" y="341"/>
                    </a:cubicBezTo>
                    <a:cubicBezTo>
                      <a:pt x="323" y="341"/>
                      <a:pt x="322" y="341"/>
                      <a:pt x="322" y="341"/>
                    </a:cubicBezTo>
                    <a:cubicBezTo>
                      <a:pt x="321" y="340"/>
                      <a:pt x="321" y="340"/>
                      <a:pt x="320" y="339"/>
                    </a:cubicBezTo>
                    <a:cubicBezTo>
                      <a:pt x="320" y="339"/>
                      <a:pt x="320" y="339"/>
                      <a:pt x="319" y="338"/>
                    </a:cubicBezTo>
                    <a:cubicBezTo>
                      <a:pt x="319" y="337"/>
                      <a:pt x="318" y="337"/>
                      <a:pt x="318" y="336"/>
                    </a:cubicBezTo>
                    <a:cubicBezTo>
                      <a:pt x="318" y="336"/>
                      <a:pt x="318" y="335"/>
                      <a:pt x="318" y="335"/>
                    </a:cubicBezTo>
                    <a:cubicBezTo>
                      <a:pt x="318" y="334"/>
                      <a:pt x="318" y="334"/>
                      <a:pt x="318" y="334"/>
                    </a:cubicBezTo>
                    <a:cubicBezTo>
                      <a:pt x="318" y="333"/>
                      <a:pt x="318" y="333"/>
                      <a:pt x="319" y="333"/>
                    </a:cubicBezTo>
                    <a:cubicBezTo>
                      <a:pt x="319" y="333"/>
                      <a:pt x="319" y="332"/>
                      <a:pt x="319" y="332"/>
                    </a:cubicBezTo>
                    <a:cubicBezTo>
                      <a:pt x="320" y="332"/>
                      <a:pt x="320" y="332"/>
                      <a:pt x="321" y="332"/>
                    </a:cubicBezTo>
                    <a:cubicBezTo>
                      <a:pt x="321" y="332"/>
                      <a:pt x="322" y="332"/>
                      <a:pt x="322" y="332"/>
                    </a:cubicBezTo>
                    <a:cubicBezTo>
                      <a:pt x="323" y="332"/>
                      <a:pt x="323" y="332"/>
                      <a:pt x="323" y="333"/>
                    </a:cubicBezTo>
                    <a:cubicBezTo>
                      <a:pt x="324" y="333"/>
                      <a:pt x="324" y="333"/>
                      <a:pt x="325" y="334"/>
                    </a:cubicBezTo>
                    <a:cubicBezTo>
                      <a:pt x="325" y="334"/>
                      <a:pt x="325" y="334"/>
                      <a:pt x="326" y="335"/>
                    </a:cubicBezTo>
                    <a:cubicBezTo>
                      <a:pt x="326" y="334"/>
                      <a:pt x="327" y="334"/>
                      <a:pt x="328" y="333"/>
                    </a:cubicBezTo>
                    <a:close/>
                    <a:moveTo>
                      <a:pt x="207" y="45"/>
                    </a:moveTo>
                    <a:cubicBezTo>
                      <a:pt x="296" y="45"/>
                      <a:pt x="368" y="117"/>
                      <a:pt x="368" y="207"/>
                    </a:cubicBezTo>
                    <a:cubicBezTo>
                      <a:pt x="368" y="296"/>
                      <a:pt x="296" y="368"/>
                      <a:pt x="207" y="368"/>
                    </a:cubicBezTo>
                    <a:cubicBezTo>
                      <a:pt x="117" y="368"/>
                      <a:pt x="45" y="296"/>
                      <a:pt x="45" y="207"/>
                    </a:cubicBezTo>
                    <a:cubicBezTo>
                      <a:pt x="45" y="117"/>
                      <a:pt x="117" y="45"/>
                      <a:pt x="207" y="45"/>
                    </a:cubicBezTo>
                    <a:close/>
                    <a:moveTo>
                      <a:pt x="207" y="43"/>
                    </a:moveTo>
                    <a:cubicBezTo>
                      <a:pt x="297" y="43"/>
                      <a:pt x="370" y="117"/>
                      <a:pt x="370" y="207"/>
                    </a:cubicBezTo>
                    <a:cubicBezTo>
                      <a:pt x="370" y="297"/>
                      <a:pt x="297" y="370"/>
                      <a:pt x="207" y="370"/>
                    </a:cubicBezTo>
                    <a:cubicBezTo>
                      <a:pt x="116" y="370"/>
                      <a:pt x="43" y="297"/>
                      <a:pt x="43" y="207"/>
                    </a:cubicBezTo>
                    <a:cubicBezTo>
                      <a:pt x="43" y="117"/>
                      <a:pt x="116" y="43"/>
                      <a:pt x="207" y="43"/>
                    </a:cubicBezTo>
                    <a:close/>
                    <a:moveTo>
                      <a:pt x="207" y="0"/>
                    </a:moveTo>
                    <a:cubicBezTo>
                      <a:pt x="320" y="0"/>
                      <a:pt x="413" y="93"/>
                      <a:pt x="413" y="207"/>
                    </a:cubicBezTo>
                    <a:cubicBezTo>
                      <a:pt x="413" y="321"/>
                      <a:pt x="320" y="413"/>
                      <a:pt x="207" y="413"/>
                    </a:cubicBezTo>
                    <a:cubicBezTo>
                      <a:pt x="93" y="413"/>
                      <a:pt x="0" y="321"/>
                      <a:pt x="0" y="207"/>
                    </a:cubicBezTo>
                    <a:cubicBezTo>
                      <a:pt x="0" y="93"/>
                      <a:pt x="93" y="0"/>
                      <a:pt x="207" y="0"/>
                    </a:cubicBezTo>
                    <a:close/>
                    <a:moveTo>
                      <a:pt x="207" y="2"/>
                    </a:moveTo>
                    <a:cubicBezTo>
                      <a:pt x="319" y="2"/>
                      <a:pt x="411" y="94"/>
                      <a:pt x="411" y="207"/>
                    </a:cubicBezTo>
                    <a:cubicBezTo>
                      <a:pt x="411" y="319"/>
                      <a:pt x="319" y="411"/>
                      <a:pt x="207" y="411"/>
                    </a:cubicBezTo>
                    <a:cubicBezTo>
                      <a:pt x="94" y="411"/>
                      <a:pt x="2" y="319"/>
                      <a:pt x="2" y="207"/>
                    </a:cubicBezTo>
                    <a:cubicBezTo>
                      <a:pt x="2" y="94"/>
                      <a:pt x="94" y="2"/>
                      <a:pt x="207" y="2"/>
                    </a:cubicBezTo>
                    <a:close/>
                    <a:moveTo>
                      <a:pt x="113" y="361"/>
                    </a:moveTo>
                    <a:cubicBezTo>
                      <a:pt x="112" y="362"/>
                      <a:pt x="112" y="363"/>
                      <a:pt x="112" y="364"/>
                    </a:cubicBezTo>
                    <a:cubicBezTo>
                      <a:pt x="113" y="364"/>
                      <a:pt x="114" y="364"/>
                      <a:pt x="115" y="365"/>
                    </a:cubicBezTo>
                    <a:cubicBezTo>
                      <a:pt x="116" y="365"/>
                      <a:pt x="117" y="366"/>
                      <a:pt x="118" y="367"/>
                    </a:cubicBezTo>
                    <a:cubicBezTo>
                      <a:pt x="118" y="368"/>
                      <a:pt x="117" y="370"/>
                      <a:pt x="116" y="371"/>
                    </a:cubicBezTo>
                    <a:cubicBezTo>
                      <a:pt x="115" y="373"/>
                      <a:pt x="115" y="375"/>
                      <a:pt x="114" y="376"/>
                    </a:cubicBezTo>
                    <a:cubicBezTo>
                      <a:pt x="113" y="376"/>
                      <a:pt x="111" y="376"/>
                      <a:pt x="109" y="375"/>
                    </a:cubicBezTo>
                    <a:cubicBezTo>
                      <a:pt x="107" y="375"/>
                      <a:pt x="106" y="375"/>
                      <a:pt x="105" y="374"/>
                    </a:cubicBezTo>
                    <a:cubicBezTo>
                      <a:pt x="105" y="376"/>
                      <a:pt x="105" y="377"/>
                      <a:pt x="105" y="378"/>
                    </a:cubicBezTo>
                    <a:cubicBezTo>
                      <a:pt x="105" y="378"/>
                      <a:pt x="107" y="378"/>
                      <a:pt x="108" y="378"/>
                    </a:cubicBezTo>
                    <a:cubicBezTo>
                      <a:pt x="109" y="378"/>
                      <a:pt x="111" y="378"/>
                      <a:pt x="113" y="379"/>
                    </a:cubicBezTo>
                    <a:cubicBezTo>
                      <a:pt x="112" y="380"/>
                      <a:pt x="111" y="382"/>
                      <a:pt x="111" y="383"/>
                    </a:cubicBezTo>
                    <a:cubicBezTo>
                      <a:pt x="111" y="383"/>
                      <a:pt x="112" y="384"/>
                      <a:pt x="113" y="384"/>
                    </a:cubicBezTo>
                    <a:cubicBezTo>
                      <a:pt x="113" y="383"/>
                      <a:pt x="114" y="381"/>
                      <a:pt x="114" y="380"/>
                    </a:cubicBezTo>
                    <a:cubicBezTo>
                      <a:pt x="116" y="377"/>
                      <a:pt x="118" y="373"/>
                      <a:pt x="120" y="370"/>
                    </a:cubicBezTo>
                    <a:cubicBezTo>
                      <a:pt x="121" y="366"/>
                      <a:pt x="123" y="363"/>
                      <a:pt x="124" y="359"/>
                    </a:cubicBezTo>
                    <a:cubicBezTo>
                      <a:pt x="125" y="358"/>
                      <a:pt x="125" y="357"/>
                      <a:pt x="126" y="356"/>
                    </a:cubicBezTo>
                    <a:cubicBezTo>
                      <a:pt x="125" y="356"/>
                      <a:pt x="124" y="356"/>
                      <a:pt x="124" y="355"/>
                    </a:cubicBezTo>
                    <a:cubicBezTo>
                      <a:pt x="123" y="356"/>
                      <a:pt x="123" y="357"/>
                      <a:pt x="122" y="358"/>
                    </a:cubicBezTo>
                    <a:cubicBezTo>
                      <a:pt x="121" y="360"/>
                      <a:pt x="120" y="362"/>
                      <a:pt x="120" y="364"/>
                    </a:cubicBezTo>
                    <a:cubicBezTo>
                      <a:pt x="118" y="364"/>
                      <a:pt x="117" y="363"/>
                      <a:pt x="116" y="363"/>
                    </a:cubicBezTo>
                    <a:cubicBezTo>
                      <a:pt x="115" y="362"/>
                      <a:pt x="114" y="362"/>
                      <a:pt x="113" y="361"/>
                    </a:cubicBezTo>
                    <a:close/>
                    <a:moveTo>
                      <a:pt x="130" y="358"/>
                    </a:moveTo>
                    <a:cubicBezTo>
                      <a:pt x="129" y="359"/>
                      <a:pt x="129" y="360"/>
                      <a:pt x="129" y="361"/>
                    </a:cubicBezTo>
                    <a:cubicBezTo>
                      <a:pt x="127" y="364"/>
                      <a:pt x="125" y="368"/>
                      <a:pt x="124" y="372"/>
                    </a:cubicBezTo>
                    <a:cubicBezTo>
                      <a:pt x="122" y="375"/>
                      <a:pt x="120" y="379"/>
                      <a:pt x="118" y="382"/>
                    </a:cubicBezTo>
                    <a:cubicBezTo>
                      <a:pt x="118" y="385"/>
                      <a:pt x="118" y="386"/>
                      <a:pt x="120" y="387"/>
                    </a:cubicBezTo>
                    <a:cubicBezTo>
                      <a:pt x="122" y="388"/>
                      <a:pt x="123" y="388"/>
                      <a:pt x="125" y="389"/>
                    </a:cubicBezTo>
                    <a:cubicBezTo>
                      <a:pt x="126" y="390"/>
                      <a:pt x="127" y="390"/>
                      <a:pt x="127" y="389"/>
                    </a:cubicBezTo>
                    <a:cubicBezTo>
                      <a:pt x="128" y="389"/>
                      <a:pt x="129" y="388"/>
                      <a:pt x="130" y="386"/>
                    </a:cubicBezTo>
                    <a:cubicBezTo>
                      <a:pt x="129" y="386"/>
                      <a:pt x="129" y="385"/>
                      <a:pt x="129" y="383"/>
                    </a:cubicBezTo>
                    <a:cubicBezTo>
                      <a:pt x="128" y="385"/>
                      <a:pt x="127" y="386"/>
                      <a:pt x="127" y="386"/>
                    </a:cubicBezTo>
                    <a:cubicBezTo>
                      <a:pt x="126" y="387"/>
                      <a:pt x="125" y="387"/>
                      <a:pt x="125" y="386"/>
                    </a:cubicBezTo>
                    <a:cubicBezTo>
                      <a:pt x="124" y="386"/>
                      <a:pt x="123" y="385"/>
                      <a:pt x="122" y="385"/>
                    </a:cubicBezTo>
                    <a:cubicBezTo>
                      <a:pt x="121" y="385"/>
                      <a:pt x="121" y="384"/>
                      <a:pt x="121" y="382"/>
                    </a:cubicBezTo>
                    <a:cubicBezTo>
                      <a:pt x="122" y="381"/>
                      <a:pt x="122" y="379"/>
                      <a:pt x="123" y="377"/>
                    </a:cubicBezTo>
                    <a:cubicBezTo>
                      <a:pt x="124" y="376"/>
                      <a:pt x="125" y="374"/>
                      <a:pt x="126" y="373"/>
                    </a:cubicBezTo>
                    <a:cubicBezTo>
                      <a:pt x="127" y="373"/>
                      <a:pt x="129" y="372"/>
                      <a:pt x="131" y="372"/>
                    </a:cubicBezTo>
                    <a:cubicBezTo>
                      <a:pt x="133" y="372"/>
                      <a:pt x="135" y="372"/>
                      <a:pt x="136" y="373"/>
                    </a:cubicBezTo>
                    <a:cubicBezTo>
                      <a:pt x="135" y="371"/>
                      <a:pt x="135" y="370"/>
                      <a:pt x="135" y="369"/>
                    </a:cubicBezTo>
                    <a:cubicBezTo>
                      <a:pt x="134" y="369"/>
                      <a:pt x="132" y="370"/>
                      <a:pt x="131" y="370"/>
                    </a:cubicBezTo>
                    <a:cubicBezTo>
                      <a:pt x="129" y="370"/>
                      <a:pt x="128" y="370"/>
                      <a:pt x="127" y="370"/>
                    </a:cubicBezTo>
                    <a:cubicBezTo>
                      <a:pt x="128" y="367"/>
                      <a:pt x="129" y="365"/>
                      <a:pt x="131" y="362"/>
                    </a:cubicBezTo>
                    <a:cubicBezTo>
                      <a:pt x="131" y="361"/>
                      <a:pt x="132" y="360"/>
                      <a:pt x="132" y="360"/>
                    </a:cubicBezTo>
                    <a:cubicBezTo>
                      <a:pt x="131" y="359"/>
                      <a:pt x="131" y="359"/>
                      <a:pt x="130" y="358"/>
                    </a:cubicBezTo>
                    <a:close/>
                    <a:moveTo>
                      <a:pt x="156" y="391"/>
                    </a:moveTo>
                    <a:cubicBezTo>
                      <a:pt x="158" y="395"/>
                      <a:pt x="160" y="397"/>
                      <a:pt x="161" y="399"/>
                    </a:cubicBezTo>
                    <a:cubicBezTo>
                      <a:pt x="162" y="398"/>
                      <a:pt x="163" y="397"/>
                      <a:pt x="163" y="397"/>
                    </a:cubicBezTo>
                    <a:cubicBezTo>
                      <a:pt x="163" y="396"/>
                      <a:pt x="162" y="395"/>
                      <a:pt x="161" y="393"/>
                    </a:cubicBezTo>
                    <a:cubicBezTo>
                      <a:pt x="160" y="392"/>
                      <a:pt x="159" y="391"/>
                      <a:pt x="159" y="390"/>
                    </a:cubicBezTo>
                    <a:cubicBezTo>
                      <a:pt x="158" y="391"/>
                      <a:pt x="157" y="391"/>
                      <a:pt x="156" y="391"/>
                    </a:cubicBezTo>
                    <a:close/>
                    <a:moveTo>
                      <a:pt x="146" y="386"/>
                    </a:moveTo>
                    <a:cubicBezTo>
                      <a:pt x="145" y="387"/>
                      <a:pt x="142" y="389"/>
                      <a:pt x="137" y="391"/>
                    </a:cubicBezTo>
                    <a:cubicBezTo>
                      <a:pt x="138" y="392"/>
                      <a:pt x="139" y="393"/>
                      <a:pt x="139" y="394"/>
                    </a:cubicBezTo>
                    <a:cubicBezTo>
                      <a:pt x="143" y="391"/>
                      <a:pt x="146" y="389"/>
                      <a:pt x="148" y="389"/>
                    </a:cubicBezTo>
                    <a:cubicBezTo>
                      <a:pt x="147" y="388"/>
                      <a:pt x="146" y="387"/>
                      <a:pt x="146" y="386"/>
                    </a:cubicBezTo>
                    <a:close/>
                    <a:moveTo>
                      <a:pt x="146" y="374"/>
                    </a:moveTo>
                    <a:cubicBezTo>
                      <a:pt x="146" y="375"/>
                      <a:pt x="146" y="377"/>
                      <a:pt x="145" y="379"/>
                    </a:cubicBezTo>
                    <a:cubicBezTo>
                      <a:pt x="145" y="381"/>
                      <a:pt x="144" y="383"/>
                      <a:pt x="144" y="384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0" y="393"/>
                      <a:pt x="150" y="393"/>
                      <a:pt x="150" y="393"/>
                    </a:cubicBezTo>
                    <a:cubicBezTo>
                      <a:pt x="150" y="394"/>
                      <a:pt x="150" y="395"/>
                      <a:pt x="149" y="395"/>
                    </a:cubicBezTo>
                    <a:cubicBezTo>
                      <a:pt x="148" y="395"/>
                      <a:pt x="147" y="395"/>
                      <a:pt x="146" y="394"/>
                    </a:cubicBezTo>
                    <a:cubicBezTo>
                      <a:pt x="146" y="395"/>
                      <a:pt x="147" y="396"/>
                      <a:pt x="147" y="398"/>
                    </a:cubicBezTo>
                    <a:cubicBezTo>
                      <a:pt x="148" y="398"/>
                      <a:pt x="150" y="398"/>
                      <a:pt x="151" y="397"/>
                    </a:cubicBezTo>
                    <a:cubicBezTo>
                      <a:pt x="151" y="397"/>
                      <a:pt x="152" y="396"/>
                      <a:pt x="152" y="395"/>
                    </a:cubicBezTo>
                    <a:cubicBezTo>
                      <a:pt x="154" y="386"/>
                      <a:pt x="154" y="386"/>
                      <a:pt x="154" y="386"/>
                    </a:cubicBezTo>
                    <a:cubicBezTo>
                      <a:pt x="162" y="389"/>
                      <a:pt x="162" y="389"/>
                      <a:pt x="162" y="389"/>
                    </a:cubicBezTo>
                    <a:cubicBezTo>
                      <a:pt x="163" y="385"/>
                      <a:pt x="163" y="382"/>
                      <a:pt x="165" y="379"/>
                    </a:cubicBezTo>
                    <a:cubicBezTo>
                      <a:pt x="146" y="374"/>
                      <a:pt x="146" y="374"/>
                      <a:pt x="146" y="374"/>
                    </a:cubicBezTo>
                    <a:close/>
                    <a:moveTo>
                      <a:pt x="148" y="378"/>
                    </a:moveTo>
                    <a:cubicBezTo>
                      <a:pt x="147" y="382"/>
                      <a:pt x="147" y="382"/>
                      <a:pt x="147" y="382"/>
                    </a:cubicBezTo>
                    <a:cubicBezTo>
                      <a:pt x="160" y="386"/>
                      <a:pt x="160" y="386"/>
                      <a:pt x="160" y="386"/>
                    </a:cubicBezTo>
                    <a:cubicBezTo>
                      <a:pt x="162" y="381"/>
                      <a:pt x="162" y="381"/>
                      <a:pt x="162" y="381"/>
                    </a:cubicBezTo>
                    <a:cubicBezTo>
                      <a:pt x="148" y="378"/>
                      <a:pt x="148" y="378"/>
                      <a:pt x="148" y="378"/>
                    </a:cubicBezTo>
                    <a:close/>
                    <a:moveTo>
                      <a:pt x="156" y="367"/>
                    </a:moveTo>
                    <a:cubicBezTo>
                      <a:pt x="156" y="368"/>
                      <a:pt x="156" y="369"/>
                      <a:pt x="156" y="369"/>
                    </a:cubicBezTo>
                    <a:cubicBezTo>
                      <a:pt x="156" y="370"/>
                      <a:pt x="156" y="371"/>
                      <a:pt x="156" y="371"/>
                    </a:cubicBezTo>
                    <a:cubicBezTo>
                      <a:pt x="155" y="371"/>
                      <a:pt x="154" y="370"/>
                      <a:pt x="152" y="370"/>
                    </a:cubicBezTo>
                    <a:cubicBezTo>
                      <a:pt x="151" y="370"/>
                      <a:pt x="150" y="369"/>
                      <a:pt x="149" y="369"/>
                    </a:cubicBezTo>
                    <a:cubicBezTo>
                      <a:pt x="147" y="368"/>
                      <a:pt x="145" y="368"/>
                      <a:pt x="143" y="367"/>
                    </a:cubicBezTo>
                    <a:cubicBezTo>
                      <a:pt x="143" y="368"/>
                      <a:pt x="143" y="369"/>
                      <a:pt x="143" y="370"/>
                    </a:cubicBezTo>
                    <a:cubicBezTo>
                      <a:pt x="152" y="372"/>
                      <a:pt x="161" y="374"/>
                      <a:pt x="169" y="377"/>
                    </a:cubicBezTo>
                    <a:cubicBezTo>
                      <a:pt x="169" y="376"/>
                      <a:pt x="170" y="375"/>
                      <a:pt x="170" y="374"/>
                    </a:cubicBezTo>
                    <a:cubicBezTo>
                      <a:pt x="168" y="374"/>
                      <a:pt x="167" y="374"/>
                      <a:pt x="165" y="373"/>
                    </a:cubicBezTo>
                    <a:cubicBezTo>
                      <a:pt x="163" y="373"/>
                      <a:pt x="161" y="372"/>
                      <a:pt x="159" y="372"/>
                    </a:cubicBezTo>
                    <a:cubicBezTo>
                      <a:pt x="159" y="370"/>
                      <a:pt x="159" y="369"/>
                      <a:pt x="159" y="369"/>
                    </a:cubicBezTo>
                    <a:cubicBezTo>
                      <a:pt x="159" y="368"/>
                      <a:pt x="159" y="367"/>
                      <a:pt x="159" y="367"/>
                    </a:cubicBezTo>
                    <a:cubicBezTo>
                      <a:pt x="158" y="367"/>
                      <a:pt x="157" y="367"/>
                      <a:pt x="156" y="367"/>
                    </a:cubicBezTo>
                    <a:close/>
                    <a:moveTo>
                      <a:pt x="189" y="405"/>
                    </a:moveTo>
                    <a:cubicBezTo>
                      <a:pt x="190" y="405"/>
                      <a:pt x="191" y="405"/>
                      <a:pt x="192" y="405"/>
                    </a:cubicBezTo>
                    <a:cubicBezTo>
                      <a:pt x="192" y="402"/>
                      <a:pt x="192" y="402"/>
                      <a:pt x="192" y="402"/>
                    </a:cubicBezTo>
                    <a:cubicBezTo>
                      <a:pt x="192" y="400"/>
                      <a:pt x="192" y="399"/>
                      <a:pt x="192" y="398"/>
                    </a:cubicBezTo>
                    <a:cubicBezTo>
                      <a:pt x="194" y="378"/>
                      <a:pt x="194" y="378"/>
                      <a:pt x="194" y="378"/>
                    </a:cubicBezTo>
                    <a:cubicBezTo>
                      <a:pt x="198" y="378"/>
                      <a:pt x="198" y="378"/>
                      <a:pt x="198" y="378"/>
                    </a:cubicBezTo>
                    <a:cubicBezTo>
                      <a:pt x="196" y="383"/>
                      <a:pt x="196" y="383"/>
                      <a:pt x="196" y="383"/>
                    </a:cubicBezTo>
                    <a:cubicBezTo>
                      <a:pt x="196" y="383"/>
                      <a:pt x="196" y="385"/>
                      <a:pt x="195" y="387"/>
                    </a:cubicBezTo>
                    <a:cubicBezTo>
                      <a:pt x="196" y="388"/>
                      <a:pt x="196" y="389"/>
                      <a:pt x="196" y="390"/>
                    </a:cubicBezTo>
                    <a:cubicBezTo>
                      <a:pt x="196" y="390"/>
                      <a:pt x="197" y="391"/>
                      <a:pt x="197" y="391"/>
                    </a:cubicBezTo>
                    <a:cubicBezTo>
                      <a:pt x="197" y="392"/>
                      <a:pt x="197" y="392"/>
                      <a:pt x="197" y="393"/>
                    </a:cubicBezTo>
                    <a:cubicBezTo>
                      <a:pt x="197" y="393"/>
                      <a:pt x="197" y="394"/>
                      <a:pt x="197" y="394"/>
                    </a:cubicBezTo>
                    <a:cubicBezTo>
                      <a:pt x="197" y="395"/>
                      <a:pt x="197" y="395"/>
                      <a:pt x="197" y="395"/>
                    </a:cubicBezTo>
                    <a:cubicBezTo>
                      <a:pt x="197" y="397"/>
                      <a:pt x="196" y="398"/>
                      <a:pt x="195" y="397"/>
                    </a:cubicBezTo>
                    <a:cubicBezTo>
                      <a:pt x="195" y="398"/>
                      <a:pt x="194" y="397"/>
                      <a:pt x="193" y="397"/>
                    </a:cubicBezTo>
                    <a:cubicBezTo>
                      <a:pt x="193" y="398"/>
                      <a:pt x="194" y="399"/>
                      <a:pt x="194" y="399"/>
                    </a:cubicBezTo>
                    <a:cubicBezTo>
                      <a:pt x="194" y="400"/>
                      <a:pt x="194" y="400"/>
                      <a:pt x="194" y="400"/>
                    </a:cubicBezTo>
                    <a:cubicBezTo>
                      <a:pt x="194" y="401"/>
                      <a:pt x="194" y="401"/>
                      <a:pt x="194" y="401"/>
                    </a:cubicBezTo>
                    <a:cubicBezTo>
                      <a:pt x="196" y="401"/>
                      <a:pt x="197" y="401"/>
                      <a:pt x="198" y="400"/>
                    </a:cubicBezTo>
                    <a:cubicBezTo>
                      <a:pt x="198" y="400"/>
                      <a:pt x="199" y="399"/>
                      <a:pt x="199" y="398"/>
                    </a:cubicBezTo>
                    <a:cubicBezTo>
                      <a:pt x="200" y="398"/>
                      <a:pt x="200" y="397"/>
                      <a:pt x="200" y="396"/>
                    </a:cubicBezTo>
                    <a:cubicBezTo>
                      <a:pt x="200" y="395"/>
                      <a:pt x="200" y="394"/>
                      <a:pt x="200" y="393"/>
                    </a:cubicBezTo>
                    <a:cubicBezTo>
                      <a:pt x="200" y="392"/>
                      <a:pt x="200" y="391"/>
                      <a:pt x="199" y="391"/>
                    </a:cubicBezTo>
                    <a:cubicBezTo>
                      <a:pt x="199" y="390"/>
                      <a:pt x="198" y="389"/>
                      <a:pt x="197" y="387"/>
                    </a:cubicBezTo>
                    <a:cubicBezTo>
                      <a:pt x="200" y="380"/>
                      <a:pt x="200" y="380"/>
                      <a:pt x="200" y="380"/>
                    </a:cubicBezTo>
                    <a:cubicBezTo>
                      <a:pt x="200" y="380"/>
                      <a:pt x="200" y="379"/>
                      <a:pt x="201" y="378"/>
                    </a:cubicBezTo>
                    <a:cubicBezTo>
                      <a:pt x="201" y="378"/>
                      <a:pt x="201" y="377"/>
                      <a:pt x="201" y="376"/>
                    </a:cubicBezTo>
                    <a:cubicBezTo>
                      <a:pt x="200" y="376"/>
                      <a:pt x="199" y="376"/>
                      <a:pt x="198" y="376"/>
                    </a:cubicBezTo>
                    <a:cubicBezTo>
                      <a:pt x="194" y="376"/>
                      <a:pt x="194" y="376"/>
                      <a:pt x="194" y="376"/>
                    </a:cubicBezTo>
                    <a:cubicBezTo>
                      <a:pt x="194" y="376"/>
                      <a:pt x="192" y="375"/>
                      <a:pt x="191" y="375"/>
                    </a:cubicBezTo>
                    <a:cubicBezTo>
                      <a:pt x="191" y="378"/>
                      <a:pt x="191" y="378"/>
                      <a:pt x="191" y="378"/>
                    </a:cubicBezTo>
                    <a:cubicBezTo>
                      <a:pt x="191" y="380"/>
                      <a:pt x="191" y="381"/>
                      <a:pt x="191" y="382"/>
                    </a:cubicBezTo>
                    <a:cubicBezTo>
                      <a:pt x="190" y="398"/>
                      <a:pt x="190" y="398"/>
                      <a:pt x="190" y="398"/>
                    </a:cubicBezTo>
                    <a:cubicBezTo>
                      <a:pt x="190" y="399"/>
                      <a:pt x="190" y="400"/>
                      <a:pt x="190" y="401"/>
                    </a:cubicBezTo>
                    <a:cubicBezTo>
                      <a:pt x="189" y="402"/>
                      <a:pt x="189" y="404"/>
                      <a:pt x="189" y="405"/>
                    </a:cubicBezTo>
                    <a:close/>
                    <a:moveTo>
                      <a:pt x="182" y="387"/>
                    </a:moveTo>
                    <a:cubicBezTo>
                      <a:pt x="186" y="387"/>
                      <a:pt x="186" y="387"/>
                      <a:pt x="186" y="387"/>
                    </a:cubicBezTo>
                    <a:cubicBezTo>
                      <a:pt x="186" y="380"/>
                      <a:pt x="186" y="380"/>
                      <a:pt x="186" y="380"/>
                    </a:cubicBezTo>
                    <a:cubicBezTo>
                      <a:pt x="183" y="380"/>
                      <a:pt x="183" y="380"/>
                      <a:pt x="183" y="380"/>
                    </a:cubicBezTo>
                    <a:cubicBezTo>
                      <a:pt x="182" y="387"/>
                      <a:pt x="182" y="387"/>
                      <a:pt x="182" y="387"/>
                    </a:cubicBezTo>
                    <a:close/>
                    <a:moveTo>
                      <a:pt x="181" y="396"/>
                    </a:moveTo>
                    <a:cubicBezTo>
                      <a:pt x="185" y="396"/>
                      <a:pt x="185" y="396"/>
                      <a:pt x="185" y="396"/>
                    </a:cubicBezTo>
                    <a:cubicBezTo>
                      <a:pt x="185" y="389"/>
                      <a:pt x="185" y="389"/>
                      <a:pt x="185" y="389"/>
                    </a:cubicBezTo>
                    <a:cubicBezTo>
                      <a:pt x="182" y="389"/>
                      <a:pt x="182" y="389"/>
                      <a:pt x="182" y="389"/>
                    </a:cubicBezTo>
                    <a:cubicBezTo>
                      <a:pt x="181" y="396"/>
                      <a:pt x="181" y="396"/>
                      <a:pt x="181" y="396"/>
                    </a:cubicBezTo>
                    <a:close/>
                    <a:moveTo>
                      <a:pt x="176" y="386"/>
                    </a:moveTo>
                    <a:cubicBezTo>
                      <a:pt x="180" y="386"/>
                      <a:pt x="180" y="386"/>
                      <a:pt x="180" y="386"/>
                    </a:cubicBezTo>
                    <a:cubicBezTo>
                      <a:pt x="180" y="380"/>
                      <a:pt x="180" y="380"/>
                      <a:pt x="180" y="380"/>
                    </a:cubicBezTo>
                    <a:cubicBezTo>
                      <a:pt x="177" y="380"/>
                      <a:pt x="177" y="380"/>
                      <a:pt x="177" y="380"/>
                    </a:cubicBezTo>
                    <a:cubicBezTo>
                      <a:pt x="176" y="386"/>
                      <a:pt x="176" y="386"/>
                      <a:pt x="176" y="386"/>
                    </a:cubicBezTo>
                    <a:close/>
                    <a:moveTo>
                      <a:pt x="175" y="395"/>
                    </a:moveTo>
                    <a:cubicBezTo>
                      <a:pt x="179" y="396"/>
                      <a:pt x="179" y="396"/>
                      <a:pt x="179" y="396"/>
                    </a:cubicBezTo>
                    <a:cubicBezTo>
                      <a:pt x="180" y="389"/>
                      <a:pt x="180" y="389"/>
                      <a:pt x="180" y="389"/>
                    </a:cubicBezTo>
                    <a:cubicBezTo>
                      <a:pt x="176" y="389"/>
                      <a:pt x="176" y="389"/>
                      <a:pt x="176" y="389"/>
                    </a:cubicBezTo>
                    <a:cubicBezTo>
                      <a:pt x="175" y="395"/>
                      <a:pt x="175" y="395"/>
                      <a:pt x="175" y="395"/>
                    </a:cubicBezTo>
                    <a:close/>
                    <a:moveTo>
                      <a:pt x="175" y="377"/>
                    </a:moveTo>
                    <a:cubicBezTo>
                      <a:pt x="174" y="380"/>
                      <a:pt x="174" y="380"/>
                      <a:pt x="174" y="380"/>
                    </a:cubicBezTo>
                    <a:cubicBezTo>
                      <a:pt x="174" y="381"/>
                      <a:pt x="174" y="382"/>
                      <a:pt x="174" y="383"/>
                    </a:cubicBezTo>
                    <a:cubicBezTo>
                      <a:pt x="173" y="396"/>
                      <a:pt x="173" y="396"/>
                      <a:pt x="173" y="396"/>
                    </a:cubicBezTo>
                    <a:cubicBezTo>
                      <a:pt x="173" y="397"/>
                      <a:pt x="173" y="398"/>
                      <a:pt x="173" y="398"/>
                    </a:cubicBezTo>
                    <a:cubicBezTo>
                      <a:pt x="173" y="399"/>
                      <a:pt x="173" y="400"/>
                      <a:pt x="172" y="401"/>
                    </a:cubicBezTo>
                    <a:cubicBezTo>
                      <a:pt x="173" y="401"/>
                      <a:pt x="174" y="401"/>
                      <a:pt x="175" y="402"/>
                    </a:cubicBezTo>
                    <a:cubicBezTo>
                      <a:pt x="175" y="401"/>
                      <a:pt x="175" y="401"/>
                      <a:pt x="175" y="401"/>
                    </a:cubicBezTo>
                    <a:cubicBezTo>
                      <a:pt x="175" y="400"/>
                      <a:pt x="175" y="400"/>
                      <a:pt x="175" y="400"/>
                    </a:cubicBezTo>
                    <a:cubicBezTo>
                      <a:pt x="175" y="398"/>
                      <a:pt x="175" y="398"/>
                      <a:pt x="175" y="398"/>
                    </a:cubicBezTo>
                    <a:cubicBezTo>
                      <a:pt x="185" y="399"/>
                      <a:pt x="185" y="399"/>
                      <a:pt x="185" y="399"/>
                    </a:cubicBezTo>
                    <a:cubicBezTo>
                      <a:pt x="184" y="400"/>
                      <a:pt x="184" y="400"/>
                      <a:pt x="184" y="400"/>
                    </a:cubicBezTo>
                    <a:cubicBezTo>
                      <a:pt x="184" y="400"/>
                      <a:pt x="184" y="401"/>
                      <a:pt x="184" y="402"/>
                    </a:cubicBezTo>
                    <a:cubicBezTo>
                      <a:pt x="185" y="402"/>
                      <a:pt x="185" y="402"/>
                      <a:pt x="185" y="402"/>
                    </a:cubicBezTo>
                    <a:cubicBezTo>
                      <a:pt x="186" y="402"/>
                      <a:pt x="186" y="402"/>
                      <a:pt x="187" y="402"/>
                    </a:cubicBezTo>
                    <a:cubicBezTo>
                      <a:pt x="187" y="399"/>
                      <a:pt x="187" y="399"/>
                      <a:pt x="187" y="399"/>
                    </a:cubicBezTo>
                    <a:cubicBezTo>
                      <a:pt x="187" y="399"/>
                      <a:pt x="187" y="398"/>
                      <a:pt x="187" y="396"/>
                    </a:cubicBezTo>
                    <a:cubicBezTo>
                      <a:pt x="188" y="384"/>
                      <a:pt x="188" y="384"/>
                      <a:pt x="188" y="384"/>
                    </a:cubicBezTo>
                    <a:cubicBezTo>
                      <a:pt x="188" y="383"/>
                      <a:pt x="188" y="382"/>
                      <a:pt x="188" y="381"/>
                    </a:cubicBezTo>
                    <a:cubicBezTo>
                      <a:pt x="189" y="381"/>
                      <a:pt x="189" y="379"/>
                      <a:pt x="189" y="378"/>
                    </a:cubicBezTo>
                    <a:cubicBezTo>
                      <a:pt x="188" y="378"/>
                      <a:pt x="187" y="378"/>
                      <a:pt x="186" y="378"/>
                    </a:cubicBezTo>
                    <a:cubicBezTo>
                      <a:pt x="183" y="378"/>
                      <a:pt x="183" y="378"/>
                      <a:pt x="183" y="378"/>
                    </a:cubicBezTo>
                    <a:cubicBezTo>
                      <a:pt x="183" y="376"/>
                      <a:pt x="183" y="376"/>
                      <a:pt x="183" y="376"/>
                    </a:cubicBezTo>
                    <a:cubicBezTo>
                      <a:pt x="183" y="375"/>
                      <a:pt x="183" y="375"/>
                      <a:pt x="183" y="374"/>
                    </a:cubicBezTo>
                    <a:cubicBezTo>
                      <a:pt x="183" y="373"/>
                      <a:pt x="184" y="372"/>
                      <a:pt x="184" y="371"/>
                    </a:cubicBezTo>
                    <a:cubicBezTo>
                      <a:pt x="183" y="371"/>
                      <a:pt x="182" y="371"/>
                      <a:pt x="181" y="371"/>
                    </a:cubicBezTo>
                    <a:cubicBezTo>
                      <a:pt x="181" y="373"/>
                      <a:pt x="181" y="373"/>
                      <a:pt x="181" y="373"/>
                    </a:cubicBezTo>
                    <a:cubicBezTo>
                      <a:pt x="181" y="373"/>
                      <a:pt x="181" y="374"/>
                      <a:pt x="181" y="375"/>
                    </a:cubicBezTo>
                    <a:cubicBezTo>
                      <a:pt x="181" y="378"/>
                      <a:pt x="181" y="378"/>
                      <a:pt x="181" y="378"/>
                    </a:cubicBezTo>
                    <a:cubicBezTo>
                      <a:pt x="178" y="377"/>
                      <a:pt x="178" y="377"/>
                      <a:pt x="178" y="377"/>
                    </a:cubicBezTo>
                    <a:cubicBezTo>
                      <a:pt x="177" y="377"/>
                      <a:pt x="176" y="377"/>
                      <a:pt x="175" y="377"/>
                    </a:cubicBezTo>
                    <a:close/>
                    <a:moveTo>
                      <a:pt x="208" y="378"/>
                    </a:moveTo>
                    <a:cubicBezTo>
                      <a:pt x="208" y="380"/>
                      <a:pt x="208" y="380"/>
                      <a:pt x="208" y="380"/>
                    </a:cubicBezTo>
                    <a:cubicBezTo>
                      <a:pt x="208" y="380"/>
                      <a:pt x="209" y="381"/>
                      <a:pt x="209" y="382"/>
                    </a:cubicBezTo>
                    <a:cubicBezTo>
                      <a:pt x="209" y="392"/>
                      <a:pt x="209" y="392"/>
                      <a:pt x="209" y="392"/>
                    </a:cubicBezTo>
                    <a:cubicBezTo>
                      <a:pt x="209" y="393"/>
                      <a:pt x="209" y="393"/>
                      <a:pt x="209" y="394"/>
                    </a:cubicBezTo>
                    <a:cubicBezTo>
                      <a:pt x="209" y="395"/>
                      <a:pt x="210" y="395"/>
                      <a:pt x="210" y="397"/>
                    </a:cubicBezTo>
                    <a:cubicBezTo>
                      <a:pt x="211" y="396"/>
                      <a:pt x="211" y="396"/>
                      <a:pt x="211" y="396"/>
                    </a:cubicBezTo>
                    <a:cubicBezTo>
                      <a:pt x="211" y="396"/>
                      <a:pt x="211" y="396"/>
                      <a:pt x="211" y="396"/>
                    </a:cubicBezTo>
                    <a:cubicBezTo>
                      <a:pt x="211" y="396"/>
                      <a:pt x="212" y="396"/>
                      <a:pt x="212" y="396"/>
                    </a:cubicBezTo>
                    <a:cubicBezTo>
                      <a:pt x="212" y="396"/>
                      <a:pt x="212" y="396"/>
                      <a:pt x="212" y="396"/>
                    </a:cubicBezTo>
                    <a:cubicBezTo>
                      <a:pt x="212" y="395"/>
                      <a:pt x="212" y="395"/>
                      <a:pt x="212" y="395"/>
                    </a:cubicBezTo>
                    <a:cubicBezTo>
                      <a:pt x="212" y="394"/>
                      <a:pt x="212" y="394"/>
                      <a:pt x="212" y="394"/>
                    </a:cubicBezTo>
                    <a:cubicBezTo>
                      <a:pt x="219" y="394"/>
                      <a:pt x="219" y="394"/>
                      <a:pt x="219" y="394"/>
                    </a:cubicBezTo>
                    <a:cubicBezTo>
                      <a:pt x="219" y="399"/>
                      <a:pt x="219" y="399"/>
                      <a:pt x="219" y="399"/>
                    </a:cubicBezTo>
                    <a:cubicBezTo>
                      <a:pt x="219" y="400"/>
                      <a:pt x="219" y="401"/>
                      <a:pt x="219" y="402"/>
                    </a:cubicBezTo>
                    <a:cubicBezTo>
                      <a:pt x="220" y="402"/>
                      <a:pt x="220" y="403"/>
                      <a:pt x="221" y="403"/>
                    </a:cubicBezTo>
                    <a:cubicBezTo>
                      <a:pt x="222" y="403"/>
                      <a:pt x="224" y="403"/>
                      <a:pt x="227" y="403"/>
                    </a:cubicBezTo>
                    <a:cubicBezTo>
                      <a:pt x="229" y="403"/>
                      <a:pt x="230" y="403"/>
                      <a:pt x="231" y="403"/>
                    </a:cubicBezTo>
                    <a:cubicBezTo>
                      <a:pt x="232" y="403"/>
                      <a:pt x="233" y="403"/>
                      <a:pt x="233" y="402"/>
                    </a:cubicBezTo>
                    <a:cubicBezTo>
                      <a:pt x="234" y="402"/>
                      <a:pt x="234" y="401"/>
                      <a:pt x="234" y="401"/>
                    </a:cubicBezTo>
                    <a:cubicBezTo>
                      <a:pt x="235" y="400"/>
                      <a:pt x="235" y="400"/>
                      <a:pt x="235" y="399"/>
                    </a:cubicBezTo>
                    <a:cubicBezTo>
                      <a:pt x="235" y="399"/>
                      <a:pt x="236" y="398"/>
                      <a:pt x="236" y="398"/>
                    </a:cubicBezTo>
                    <a:cubicBezTo>
                      <a:pt x="235" y="397"/>
                      <a:pt x="234" y="397"/>
                      <a:pt x="234" y="397"/>
                    </a:cubicBezTo>
                    <a:cubicBezTo>
                      <a:pt x="233" y="396"/>
                      <a:pt x="233" y="396"/>
                      <a:pt x="232" y="395"/>
                    </a:cubicBezTo>
                    <a:cubicBezTo>
                      <a:pt x="232" y="396"/>
                      <a:pt x="232" y="397"/>
                      <a:pt x="232" y="398"/>
                    </a:cubicBezTo>
                    <a:cubicBezTo>
                      <a:pt x="232" y="398"/>
                      <a:pt x="232" y="399"/>
                      <a:pt x="232" y="399"/>
                    </a:cubicBezTo>
                    <a:cubicBezTo>
                      <a:pt x="231" y="399"/>
                      <a:pt x="231" y="400"/>
                      <a:pt x="231" y="400"/>
                    </a:cubicBezTo>
                    <a:cubicBezTo>
                      <a:pt x="230" y="400"/>
                      <a:pt x="229" y="400"/>
                      <a:pt x="228" y="400"/>
                    </a:cubicBezTo>
                    <a:cubicBezTo>
                      <a:pt x="225" y="401"/>
                      <a:pt x="223" y="401"/>
                      <a:pt x="223" y="400"/>
                    </a:cubicBezTo>
                    <a:cubicBezTo>
                      <a:pt x="223" y="400"/>
                      <a:pt x="222" y="400"/>
                      <a:pt x="222" y="400"/>
                    </a:cubicBezTo>
                    <a:cubicBezTo>
                      <a:pt x="222" y="400"/>
                      <a:pt x="222" y="399"/>
                      <a:pt x="222" y="398"/>
                    </a:cubicBezTo>
                    <a:cubicBezTo>
                      <a:pt x="222" y="393"/>
                      <a:pt x="222" y="393"/>
                      <a:pt x="222" y="393"/>
                    </a:cubicBezTo>
                    <a:cubicBezTo>
                      <a:pt x="228" y="393"/>
                      <a:pt x="228" y="393"/>
                      <a:pt x="228" y="393"/>
                    </a:cubicBezTo>
                    <a:cubicBezTo>
                      <a:pt x="228" y="394"/>
                      <a:pt x="228" y="394"/>
                      <a:pt x="228" y="394"/>
                    </a:cubicBezTo>
                    <a:cubicBezTo>
                      <a:pt x="228" y="394"/>
                      <a:pt x="228" y="394"/>
                      <a:pt x="228" y="394"/>
                    </a:cubicBezTo>
                    <a:cubicBezTo>
                      <a:pt x="228" y="394"/>
                      <a:pt x="228" y="395"/>
                      <a:pt x="228" y="395"/>
                    </a:cubicBezTo>
                    <a:cubicBezTo>
                      <a:pt x="229" y="395"/>
                      <a:pt x="230" y="395"/>
                      <a:pt x="231" y="395"/>
                    </a:cubicBezTo>
                    <a:cubicBezTo>
                      <a:pt x="231" y="393"/>
                      <a:pt x="231" y="393"/>
                      <a:pt x="231" y="393"/>
                    </a:cubicBezTo>
                    <a:cubicBezTo>
                      <a:pt x="231" y="392"/>
                      <a:pt x="231" y="392"/>
                      <a:pt x="231" y="391"/>
                    </a:cubicBezTo>
                    <a:cubicBezTo>
                      <a:pt x="230" y="380"/>
                      <a:pt x="230" y="380"/>
                      <a:pt x="230" y="380"/>
                    </a:cubicBezTo>
                    <a:cubicBezTo>
                      <a:pt x="230" y="380"/>
                      <a:pt x="230" y="379"/>
                      <a:pt x="230" y="379"/>
                    </a:cubicBezTo>
                    <a:cubicBezTo>
                      <a:pt x="230" y="378"/>
                      <a:pt x="230" y="378"/>
                      <a:pt x="230" y="377"/>
                    </a:cubicBezTo>
                    <a:cubicBezTo>
                      <a:pt x="229" y="377"/>
                      <a:pt x="228" y="377"/>
                      <a:pt x="227" y="377"/>
                    </a:cubicBezTo>
                    <a:cubicBezTo>
                      <a:pt x="221" y="378"/>
                      <a:pt x="221" y="378"/>
                      <a:pt x="221" y="378"/>
                    </a:cubicBezTo>
                    <a:cubicBezTo>
                      <a:pt x="220" y="376"/>
                      <a:pt x="220" y="376"/>
                      <a:pt x="220" y="376"/>
                    </a:cubicBezTo>
                    <a:cubicBezTo>
                      <a:pt x="220" y="376"/>
                      <a:pt x="220" y="375"/>
                      <a:pt x="220" y="374"/>
                    </a:cubicBezTo>
                    <a:cubicBezTo>
                      <a:pt x="220" y="374"/>
                      <a:pt x="220" y="373"/>
                      <a:pt x="220" y="372"/>
                    </a:cubicBezTo>
                    <a:cubicBezTo>
                      <a:pt x="219" y="372"/>
                      <a:pt x="219" y="372"/>
                      <a:pt x="219" y="372"/>
                    </a:cubicBezTo>
                    <a:cubicBezTo>
                      <a:pt x="219" y="372"/>
                      <a:pt x="218" y="372"/>
                      <a:pt x="217" y="372"/>
                    </a:cubicBezTo>
                    <a:cubicBezTo>
                      <a:pt x="217" y="375"/>
                      <a:pt x="217" y="375"/>
                      <a:pt x="217" y="375"/>
                    </a:cubicBezTo>
                    <a:cubicBezTo>
                      <a:pt x="217" y="376"/>
                      <a:pt x="218" y="376"/>
                      <a:pt x="218" y="377"/>
                    </a:cubicBezTo>
                    <a:cubicBezTo>
                      <a:pt x="218" y="378"/>
                      <a:pt x="218" y="378"/>
                      <a:pt x="218" y="378"/>
                    </a:cubicBezTo>
                    <a:cubicBezTo>
                      <a:pt x="211" y="378"/>
                      <a:pt x="211" y="378"/>
                      <a:pt x="211" y="378"/>
                    </a:cubicBezTo>
                    <a:cubicBezTo>
                      <a:pt x="210" y="378"/>
                      <a:pt x="209" y="378"/>
                      <a:pt x="208" y="378"/>
                    </a:cubicBezTo>
                    <a:close/>
                    <a:moveTo>
                      <a:pt x="212" y="391"/>
                    </a:moveTo>
                    <a:cubicBezTo>
                      <a:pt x="219" y="391"/>
                      <a:pt x="219" y="391"/>
                      <a:pt x="219" y="391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2" y="387"/>
                      <a:pt x="212" y="387"/>
                      <a:pt x="212" y="387"/>
                    </a:cubicBezTo>
                    <a:cubicBezTo>
                      <a:pt x="212" y="391"/>
                      <a:pt x="212" y="391"/>
                      <a:pt x="212" y="391"/>
                    </a:cubicBezTo>
                    <a:close/>
                    <a:moveTo>
                      <a:pt x="212" y="385"/>
                    </a:moveTo>
                    <a:cubicBezTo>
                      <a:pt x="218" y="384"/>
                      <a:pt x="218" y="384"/>
                      <a:pt x="218" y="384"/>
                    </a:cubicBezTo>
                    <a:cubicBezTo>
                      <a:pt x="218" y="380"/>
                      <a:pt x="218" y="380"/>
                      <a:pt x="218" y="380"/>
                    </a:cubicBezTo>
                    <a:cubicBezTo>
                      <a:pt x="211" y="381"/>
                      <a:pt x="211" y="381"/>
                      <a:pt x="211" y="381"/>
                    </a:cubicBezTo>
                    <a:cubicBezTo>
                      <a:pt x="212" y="385"/>
                      <a:pt x="212" y="385"/>
                      <a:pt x="212" y="385"/>
                    </a:cubicBezTo>
                    <a:close/>
                    <a:moveTo>
                      <a:pt x="221" y="391"/>
                    </a:moveTo>
                    <a:cubicBezTo>
                      <a:pt x="228" y="390"/>
                      <a:pt x="228" y="390"/>
                      <a:pt x="228" y="390"/>
                    </a:cubicBezTo>
                    <a:cubicBezTo>
                      <a:pt x="228" y="386"/>
                      <a:pt x="228" y="386"/>
                      <a:pt x="228" y="386"/>
                    </a:cubicBezTo>
                    <a:cubicBezTo>
                      <a:pt x="221" y="387"/>
                      <a:pt x="221" y="387"/>
                      <a:pt x="221" y="387"/>
                    </a:cubicBezTo>
                    <a:cubicBezTo>
                      <a:pt x="221" y="391"/>
                      <a:pt x="221" y="391"/>
                      <a:pt x="221" y="391"/>
                    </a:cubicBezTo>
                    <a:close/>
                    <a:moveTo>
                      <a:pt x="221" y="384"/>
                    </a:moveTo>
                    <a:cubicBezTo>
                      <a:pt x="228" y="384"/>
                      <a:pt x="228" y="384"/>
                      <a:pt x="228" y="384"/>
                    </a:cubicBezTo>
                    <a:cubicBezTo>
                      <a:pt x="227" y="380"/>
                      <a:pt x="227" y="380"/>
                      <a:pt x="227" y="380"/>
                    </a:cubicBezTo>
                    <a:cubicBezTo>
                      <a:pt x="221" y="380"/>
                      <a:pt x="221" y="380"/>
                      <a:pt x="221" y="380"/>
                    </a:cubicBezTo>
                    <a:cubicBezTo>
                      <a:pt x="221" y="384"/>
                      <a:pt x="221" y="384"/>
                      <a:pt x="221" y="384"/>
                    </a:cubicBezTo>
                    <a:close/>
                    <a:moveTo>
                      <a:pt x="242" y="399"/>
                    </a:moveTo>
                    <a:cubicBezTo>
                      <a:pt x="243" y="400"/>
                      <a:pt x="244" y="400"/>
                      <a:pt x="244" y="400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46" y="401"/>
                      <a:pt x="246" y="401"/>
                      <a:pt x="246" y="401"/>
                    </a:cubicBezTo>
                    <a:cubicBezTo>
                      <a:pt x="248" y="400"/>
                      <a:pt x="249" y="398"/>
                      <a:pt x="249" y="398"/>
                    </a:cubicBezTo>
                    <a:cubicBezTo>
                      <a:pt x="250" y="397"/>
                      <a:pt x="250" y="397"/>
                      <a:pt x="251" y="396"/>
                    </a:cubicBezTo>
                    <a:cubicBezTo>
                      <a:pt x="252" y="395"/>
                      <a:pt x="252" y="394"/>
                      <a:pt x="253" y="393"/>
                    </a:cubicBezTo>
                    <a:cubicBezTo>
                      <a:pt x="253" y="391"/>
                      <a:pt x="253" y="391"/>
                      <a:pt x="254" y="390"/>
                    </a:cubicBezTo>
                    <a:cubicBezTo>
                      <a:pt x="254" y="389"/>
                      <a:pt x="254" y="388"/>
                      <a:pt x="254" y="388"/>
                    </a:cubicBezTo>
                    <a:cubicBezTo>
                      <a:pt x="254" y="387"/>
                      <a:pt x="254" y="387"/>
                      <a:pt x="254" y="386"/>
                    </a:cubicBezTo>
                    <a:cubicBezTo>
                      <a:pt x="254" y="386"/>
                      <a:pt x="254" y="385"/>
                      <a:pt x="254" y="384"/>
                    </a:cubicBezTo>
                    <a:cubicBezTo>
                      <a:pt x="255" y="387"/>
                      <a:pt x="257" y="389"/>
                      <a:pt x="259" y="391"/>
                    </a:cubicBezTo>
                    <a:cubicBezTo>
                      <a:pt x="260" y="392"/>
                      <a:pt x="262" y="394"/>
                      <a:pt x="264" y="395"/>
                    </a:cubicBezTo>
                    <a:cubicBezTo>
                      <a:pt x="266" y="395"/>
                      <a:pt x="267" y="396"/>
                      <a:pt x="267" y="396"/>
                    </a:cubicBezTo>
                    <a:cubicBezTo>
                      <a:pt x="268" y="396"/>
                      <a:pt x="268" y="396"/>
                      <a:pt x="268" y="396"/>
                    </a:cubicBezTo>
                    <a:cubicBezTo>
                      <a:pt x="268" y="395"/>
                      <a:pt x="268" y="395"/>
                      <a:pt x="268" y="395"/>
                    </a:cubicBezTo>
                    <a:cubicBezTo>
                      <a:pt x="268" y="394"/>
                      <a:pt x="269" y="393"/>
                      <a:pt x="270" y="392"/>
                    </a:cubicBezTo>
                    <a:cubicBezTo>
                      <a:pt x="269" y="392"/>
                      <a:pt x="269" y="392"/>
                      <a:pt x="269" y="392"/>
                    </a:cubicBezTo>
                    <a:cubicBezTo>
                      <a:pt x="268" y="392"/>
                      <a:pt x="267" y="392"/>
                      <a:pt x="266" y="391"/>
                    </a:cubicBezTo>
                    <a:cubicBezTo>
                      <a:pt x="265" y="391"/>
                      <a:pt x="263" y="390"/>
                      <a:pt x="262" y="390"/>
                    </a:cubicBezTo>
                    <a:cubicBezTo>
                      <a:pt x="261" y="389"/>
                      <a:pt x="259" y="388"/>
                      <a:pt x="258" y="386"/>
                    </a:cubicBezTo>
                    <a:cubicBezTo>
                      <a:pt x="257" y="384"/>
                      <a:pt x="256" y="382"/>
                      <a:pt x="255" y="382"/>
                    </a:cubicBezTo>
                    <a:cubicBezTo>
                      <a:pt x="255" y="381"/>
                      <a:pt x="255" y="380"/>
                      <a:pt x="255" y="380"/>
                    </a:cubicBezTo>
                    <a:cubicBezTo>
                      <a:pt x="262" y="378"/>
                      <a:pt x="262" y="378"/>
                      <a:pt x="262" y="378"/>
                    </a:cubicBezTo>
                    <a:cubicBezTo>
                      <a:pt x="262" y="378"/>
                      <a:pt x="264" y="378"/>
                      <a:pt x="266" y="378"/>
                    </a:cubicBezTo>
                    <a:cubicBezTo>
                      <a:pt x="265" y="377"/>
                      <a:pt x="265" y="376"/>
                      <a:pt x="265" y="376"/>
                    </a:cubicBezTo>
                    <a:cubicBezTo>
                      <a:pt x="265" y="376"/>
                      <a:pt x="265" y="376"/>
                      <a:pt x="265" y="375"/>
                    </a:cubicBezTo>
                    <a:cubicBezTo>
                      <a:pt x="265" y="375"/>
                      <a:pt x="265" y="375"/>
                      <a:pt x="265" y="374"/>
                    </a:cubicBezTo>
                    <a:cubicBezTo>
                      <a:pt x="262" y="375"/>
                      <a:pt x="261" y="375"/>
                      <a:pt x="261" y="375"/>
                    </a:cubicBezTo>
                    <a:cubicBezTo>
                      <a:pt x="254" y="377"/>
                      <a:pt x="254" y="377"/>
                      <a:pt x="254" y="377"/>
                    </a:cubicBezTo>
                    <a:cubicBezTo>
                      <a:pt x="253" y="375"/>
                      <a:pt x="253" y="375"/>
                      <a:pt x="253" y="375"/>
                    </a:cubicBezTo>
                    <a:cubicBezTo>
                      <a:pt x="253" y="375"/>
                      <a:pt x="253" y="374"/>
                      <a:pt x="253" y="373"/>
                    </a:cubicBezTo>
                    <a:cubicBezTo>
                      <a:pt x="253" y="372"/>
                      <a:pt x="252" y="372"/>
                      <a:pt x="252" y="371"/>
                    </a:cubicBezTo>
                    <a:cubicBezTo>
                      <a:pt x="252" y="368"/>
                      <a:pt x="252" y="368"/>
                      <a:pt x="252" y="368"/>
                    </a:cubicBezTo>
                    <a:cubicBezTo>
                      <a:pt x="251" y="368"/>
                      <a:pt x="251" y="368"/>
                      <a:pt x="250" y="368"/>
                    </a:cubicBezTo>
                    <a:cubicBezTo>
                      <a:pt x="250" y="368"/>
                      <a:pt x="249" y="368"/>
                      <a:pt x="249" y="368"/>
                    </a:cubicBezTo>
                    <a:cubicBezTo>
                      <a:pt x="249" y="372"/>
                      <a:pt x="249" y="372"/>
                      <a:pt x="249" y="372"/>
                    </a:cubicBezTo>
                    <a:cubicBezTo>
                      <a:pt x="249" y="372"/>
                      <a:pt x="249" y="372"/>
                      <a:pt x="250" y="372"/>
                    </a:cubicBezTo>
                    <a:cubicBezTo>
                      <a:pt x="250" y="374"/>
                      <a:pt x="250" y="374"/>
                      <a:pt x="250" y="374"/>
                    </a:cubicBezTo>
                    <a:cubicBezTo>
                      <a:pt x="250" y="375"/>
                      <a:pt x="250" y="376"/>
                      <a:pt x="250" y="376"/>
                    </a:cubicBezTo>
                    <a:cubicBezTo>
                      <a:pt x="250" y="377"/>
                      <a:pt x="251" y="377"/>
                      <a:pt x="251" y="378"/>
                    </a:cubicBezTo>
                    <a:cubicBezTo>
                      <a:pt x="244" y="379"/>
                      <a:pt x="244" y="379"/>
                      <a:pt x="244" y="379"/>
                    </a:cubicBezTo>
                    <a:cubicBezTo>
                      <a:pt x="243" y="379"/>
                      <a:pt x="242" y="379"/>
                      <a:pt x="239" y="380"/>
                    </a:cubicBezTo>
                    <a:cubicBezTo>
                      <a:pt x="240" y="381"/>
                      <a:pt x="240" y="381"/>
                      <a:pt x="240" y="381"/>
                    </a:cubicBezTo>
                    <a:cubicBezTo>
                      <a:pt x="240" y="381"/>
                      <a:pt x="240" y="381"/>
                      <a:pt x="240" y="382"/>
                    </a:cubicBezTo>
                    <a:cubicBezTo>
                      <a:pt x="240" y="382"/>
                      <a:pt x="240" y="382"/>
                      <a:pt x="240" y="382"/>
                    </a:cubicBezTo>
                    <a:cubicBezTo>
                      <a:pt x="240" y="382"/>
                      <a:pt x="240" y="383"/>
                      <a:pt x="240" y="383"/>
                    </a:cubicBezTo>
                    <a:cubicBezTo>
                      <a:pt x="243" y="382"/>
                      <a:pt x="244" y="382"/>
                      <a:pt x="244" y="382"/>
                    </a:cubicBezTo>
                    <a:cubicBezTo>
                      <a:pt x="251" y="381"/>
                      <a:pt x="251" y="381"/>
                      <a:pt x="251" y="381"/>
                    </a:cubicBezTo>
                    <a:cubicBezTo>
                      <a:pt x="251" y="382"/>
                      <a:pt x="251" y="383"/>
                      <a:pt x="251" y="384"/>
                    </a:cubicBezTo>
                    <a:cubicBezTo>
                      <a:pt x="251" y="386"/>
                      <a:pt x="251" y="387"/>
                      <a:pt x="251" y="389"/>
                    </a:cubicBezTo>
                    <a:cubicBezTo>
                      <a:pt x="250" y="390"/>
                      <a:pt x="249" y="392"/>
                      <a:pt x="248" y="394"/>
                    </a:cubicBezTo>
                    <a:cubicBezTo>
                      <a:pt x="246" y="396"/>
                      <a:pt x="245" y="397"/>
                      <a:pt x="243" y="399"/>
                    </a:cubicBezTo>
                    <a:cubicBezTo>
                      <a:pt x="242" y="399"/>
                      <a:pt x="242" y="399"/>
                      <a:pt x="242" y="399"/>
                    </a:cubicBezTo>
                    <a:close/>
                    <a:moveTo>
                      <a:pt x="275" y="387"/>
                    </a:moveTo>
                    <a:cubicBezTo>
                      <a:pt x="277" y="386"/>
                      <a:pt x="279" y="385"/>
                      <a:pt x="279" y="385"/>
                    </a:cubicBezTo>
                    <a:cubicBezTo>
                      <a:pt x="287" y="382"/>
                      <a:pt x="287" y="382"/>
                      <a:pt x="287" y="382"/>
                    </a:cubicBezTo>
                    <a:cubicBezTo>
                      <a:pt x="288" y="384"/>
                      <a:pt x="288" y="384"/>
                      <a:pt x="288" y="384"/>
                    </a:cubicBezTo>
                    <a:cubicBezTo>
                      <a:pt x="288" y="385"/>
                      <a:pt x="289" y="386"/>
                      <a:pt x="289" y="386"/>
                    </a:cubicBezTo>
                    <a:cubicBezTo>
                      <a:pt x="289" y="386"/>
                      <a:pt x="289" y="387"/>
                      <a:pt x="288" y="387"/>
                    </a:cubicBezTo>
                    <a:cubicBezTo>
                      <a:pt x="288" y="387"/>
                      <a:pt x="288" y="387"/>
                      <a:pt x="287" y="388"/>
                    </a:cubicBezTo>
                    <a:cubicBezTo>
                      <a:pt x="287" y="388"/>
                      <a:pt x="286" y="388"/>
                      <a:pt x="286" y="388"/>
                    </a:cubicBezTo>
                    <a:cubicBezTo>
                      <a:pt x="285" y="388"/>
                      <a:pt x="285" y="388"/>
                      <a:pt x="285" y="388"/>
                    </a:cubicBezTo>
                    <a:cubicBezTo>
                      <a:pt x="286" y="389"/>
                      <a:pt x="287" y="389"/>
                      <a:pt x="287" y="389"/>
                    </a:cubicBezTo>
                    <a:cubicBezTo>
                      <a:pt x="287" y="390"/>
                      <a:pt x="287" y="390"/>
                      <a:pt x="287" y="390"/>
                    </a:cubicBezTo>
                    <a:cubicBezTo>
                      <a:pt x="288" y="391"/>
                      <a:pt x="288" y="391"/>
                      <a:pt x="288" y="391"/>
                    </a:cubicBezTo>
                    <a:cubicBezTo>
                      <a:pt x="290" y="390"/>
                      <a:pt x="292" y="389"/>
                      <a:pt x="292" y="388"/>
                    </a:cubicBezTo>
                    <a:cubicBezTo>
                      <a:pt x="292" y="388"/>
                      <a:pt x="292" y="387"/>
                      <a:pt x="292" y="386"/>
                    </a:cubicBezTo>
                    <a:cubicBezTo>
                      <a:pt x="290" y="381"/>
                      <a:pt x="290" y="381"/>
                      <a:pt x="290" y="381"/>
                    </a:cubicBezTo>
                    <a:cubicBezTo>
                      <a:pt x="296" y="378"/>
                      <a:pt x="296" y="378"/>
                      <a:pt x="296" y="378"/>
                    </a:cubicBezTo>
                    <a:cubicBezTo>
                      <a:pt x="297" y="378"/>
                      <a:pt x="298" y="378"/>
                      <a:pt x="301" y="377"/>
                    </a:cubicBezTo>
                    <a:cubicBezTo>
                      <a:pt x="300" y="376"/>
                      <a:pt x="300" y="376"/>
                      <a:pt x="300" y="376"/>
                    </a:cubicBezTo>
                    <a:cubicBezTo>
                      <a:pt x="300" y="376"/>
                      <a:pt x="300" y="375"/>
                      <a:pt x="300" y="375"/>
                    </a:cubicBezTo>
                    <a:cubicBezTo>
                      <a:pt x="300" y="375"/>
                      <a:pt x="300" y="374"/>
                      <a:pt x="300" y="374"/>
                    </a:cubicBezTo>
                    <a:cubicBezTo>
                      <a:pt x="298" y="375"/>
                      <a:pt x="296" y="375"/>
                      <a:pt x="295" y="376"/>
                    </a:cubicBezTo>
                    <a:cubicBezTo>
                      <a:pt x="289" y="378"/>
                      <a:pt x="289" y="378"/>
                      <a:pt x="289" y="378"/>
                    </a:cubicBezTo>
                    <a:cubicBezTo>
                      <a:pt x="288" y="377"/>
                      <a:pt x="288" y="377"/>
                      <a:pt x="288" y="377"/>
                    </a:cubicBezTo>
                    <a:cubicBezTo>
                      <a:pt x="289" y="376"/>
                      <a:pt x="289" y="376"/>
                      <a:pt x="289" y="376"/>
                    </a:cubicBezTo>
                    <a:cubicBezTo>
                      <a:pt x="290" y="375"/>
                      <a:pt x="292" y="373"/>
                      <a:pt x="293" y="373"/>
                    </a:cubicBezTo>
                    <a:cubicBezTo>
                      <a:pt x="294" y="372"/>
                      <a:pt x="294" y="372"/>
                      <a:pt x="294" y="372"/>
                    </a:cubicBezTo>
                    <a:cubicBezTo>
                      <a:pt x="293" y="371"/>
                      <a:pt x="293" y="371"/>
                      <a:pt x="293" y="371"/>
                    </a:cubicBezTo>
                    <a:cubicBezTo>
                      <a:pt x="293" y="371"/>
                      <a:pt x="293" y="371"/>
                      <a:pt x="293" y="371"/>
                    </a:cubicBezTo>
                    <a:cubicBezTo>
                      <a:pt x="293" y="370"/>
                      <a:pt x="293" y="370"/>
                      <a:pt x="293" y="370"/>
                    </a:cubicBezTo>
                    <a:cubicBezTo>
                      <a:pt x="293" y="370"/>
                      <a:pt x="293" y="370"/>
                      <a:pt x="292" y="369"/>
                    </a:cubicBezTo>
                    <a:cubicBezTo>
                      <a:pt x="291" y="370"/>
                      <a:pt x="290" y="370"/>
                      <a:pt x="289" y="371"/>
                    </a:cubicBezTo>
                    <a:cubicBezTo>
                      <a:pt x="280" y="374"/>
                      <a:pt x="280" y="374"/>
                      <a:pt x="280" y="374"/>
                    </a:cubicBezTo>
                    <a:cubicBezTo>
                      <a:pt x="280" y="374"/>
                      <a:pt x="278" y="374"/>
                      <a:pt x="276" y="375"/>
                    </a:cubicBezTo>
                    <a:cubicBezTo>
                      <a:pt x="277" y="376"/>
                      <a:pt x="277" y="376"/>
                      <a:pt x="277" y="376"/>
                    </a:cubicBezTo>
                    <a:cubicBezTo>
                      <a:pt x="277" y="376"/>
                      <a:pt x="277" y="376"/>
                      <a:pt x="277" y="376"/>
                    </a:cubicBezTo>
                    <a:cubicBezTo>
                      <a:pt x="277" y="377"/>
                      <a:pt x="277" y="377"/>
                      <a:pt x="277" y="377"/>
                    </a:cubicBezTo>
                    <a:cubicBezTo>
                      <a:pt x="277" y="377"/>
                      <a:pt x="277" y="377"/>
                      <a:pt x="277" y="378"/>
                    </a:cubicBezTo>
                    <a:cubicBezTo>
                      <a:pt x="279" y="377"/>
                      <a:pt x="281" y="376"/>
                      <a:pt x="281" y="376"/>
                    </a:cubicBezTo>
                    <a:cubicBezTo>
                      <a:pt x="288" y="373"/>
                      <a:pt x="288" y="373"/>
                      <a:pt x="288" y="373"/>
                    </a:cubicBezTo>
                    <a:cubicBezTo>
                      <a:pt x="287" y="375"/>
                      <a:pt x="286" y="376"/>
                      <a:pt x="286" y="376"/>
                    </a:cubicBezTo>
                    <a:cubicBezTo>
                      <a:pt x="285" y="377"/>
                      <a:pt x="285" y="377"/>
                      <a:pt x="285" y="377"/>
                    </a:cubicBezTo>
                    <a:cubicBezTo>
                      <a:pt x="286" y="378"/>
                      <a:pt x="286" y="378"/>
                      <a:pt x="286" y="378"/>
                    </a:cubicBezTo>
                    <a:cubicBezTo>
                      <a:pt x="286" y="378"/>
                      <a:pt x="286" y="378"/>
                      <a:pt x="286" y="378"/>
                    </a:cubicBezTo>
                    <a:cubicBezTo>
                      <a:pt x="286" y="378"/>
                      <a:pt x="286" y="378"/>
                      <a:pt x="286" y="378"/>
                    </a:cubicBezTo>
                    <a:cubicBezTo>
                      <a:pt x="286" y="379"/>
                      <a:pt x="286" y="379"/>
                      <a:pt x="286" y="379"/>
                    </a:cubicBezTo>
                    <a:cubicBezTo>
                      <a:pt x="278" y="382"/>
                      <a:pt x="278" y="382"/>
                      <a:pt x="278" y="382"/>
                    </a:cubicBezTo>
                    <a:cubicBezTo>
                      <a:pt x="277" y="383"/>
                      <a:pt x="276" y="383"/>
                      <a:pt x="274" y="383"/>
                    </a:cubicBezTo>
                    <a:cubicBezTo>
                      <a:pt x="274" y="384"/>
                      <a:pt x="274" y="384"/>
                      <a:pt x="274" y="384"/>
                    </a:cubicBezTo>
                    <a:cubicBezTo>
                      <a:pt x="274" y="384"/>
                      <a:pt x="274" y="385"/>
                      <a:pt x="275" y="385"/>
                    </a:cubicBezTo>
                    <a:cubicBezTo>
                      <a:pt x="275" y="385"/>
                      <a:pt x="275" y="386"/>
                      <a:pt x="275" y="387"/>
                    </a:cubicBezTo>
                    <a:close/>
                    <a:moveTo>
                      <a:pt x="272" y="378"/>
                    </a:moveTo>
                    <a:cubicBezTo>
                      <a:pt x="273" y="377"/>
                      <a:pt x="274" y="377"/>
                      <a:pt x="274" y="377"/>
                    </a:cubicBezTo>
                    <a:cubicBezTo>
                      <a:pt x="274" y="377"/>
                      <a:pt x="274" y="377"/>
                      <a:pt x="275" y="377"/>
                    </a:cubicBezTo>
                    <a:cubicBezTo>
                      <a:pt x="274" y="375"/>
                      <a:pt x="274" y="375"/>
                      <a:pt x="274" y="375"/>
                    </a:cubicBezTo>
                    <a:cubicBezTo>
                      <a:pt x="274" y="375"/>
                      <a:pt x="274" y="375"/>
                      <a:pt x="274" y="375"/>
                    </a:cubicBezTo>
                    <a:cubicBezTo>
                      <a:pt x="273" y="373"/>
                      <a:pt x="273" y="373"/>
                      <a:pt x="273" y="373"/>
                    </a:cubicBezTo>
                    <a:cubicBezTo>
                      <a:pt x="293" y="365"/>
                      <a:pt x="293" y="365"/>
                      <a:pt x="293" y="365"/>
                    </a:cubicBezTo>
                    <a:cubicBezTo>
                      <a:pt x="294" y="367"/>
                      <a:pt x="294" y="367"/>
                      <a:pt x="294" y="367"/>
                    </a:cubicBezTo>
                    <a:cubicBezTo>
                      <a:pt x="294" y="368"/>
                      <a:pt x="294" y="368"/>
                      <a:pt x="294" y="368"/>
                    </a:cubicBezTo>
                    <a:cubicBezTo>
                      <a:pt x="294" y="368"/>
                      <a:pt x="294" y="369"/>
                      <a:pt x="294" y="369"/>
                    </a:cubicBezTo>
                    <a:cubicBezTo>
                      <a:pt x="295" y="369"/>
                      <a:pt x="296" y="368"/>
                      <a:pt x="297" y="368"/>
                    </a:cubicBezTo>
                    <a:cubicBezTo>
                      <a:pt x="297" y="367"/>
                      <a:pt x="297" y="367"/>
                      <a:pt x="297" y="367"/>
                    </a:cubicBezTo>
                    <a:cubicBezTo>
                      <a:pt x="296" y="367"/>
                      <a:pt x="296" y="366"/>
                      <a:pt x="296" y="366"/>
                    </a:cubicBezTo>
                    <a:cubicBezTo>
                      <a:pt x="295" y="364"/>
                      <a:pt x="295" y="364"/>
                      <a:pt x="295" y="364"/>
                    </a:cubicBezTo>
                    <a:cubicBezTo>
                      <a:pt x="295" y="364"/>
                      <a:pt x="295" y="364"/>
                      <a:pt x="295" y="363"/>
                    </a:cubicBezTo>
                    <a:cubicBezTo>
                      <a:pt x="295" y="363"/>
                      <a:pt x="295" y="362"/>
                      <a:pt x="295" y="362"/>
                    </a:cubicBezTo>
                    <a:cubicBezTo>
                      <a:pt x="293" y="362"/>
                      <a:pt x="292" y="363"/>
                      <a:pt x="292" y="363"/>
                    </a:cubicBezTo>
                    <a:cubicBezTo>
                      <a:pt x="288" y="364"/>
                      <a:pt x="288" y="364"/>
                      <a:pt x="288" y="364"/>
                    </a:cubicBezTo>
                    <a:cubicBezTo>
                      <a:pt x="289" y="362"/>
                      <a:pt x="289" y="362"/>
                      <a:pt x="289" y="362"/>
                    </a:cubicBezTo>
                    <a:cubicBezTo>
                      <a:pt x="289" y="360"/>
                      <a:pt x="289" y="360"/>
                      <a:pt x="289" y="360"/>
                    </a:cubicBezTo>
                    <a:cubicBezTo>
                      <a:pt x="289" y="358"/>
                      <a:pt x="289" y="358"/>
                      <a:pt x="289" y="358"/>
                    </a:cubicBezTo>
                    <a:cubicBezTo>
                      <a:pt x="289" y="357"/>
                      <a:pt x="289" y="357"/>
                      <a:pt x="289" y="357"/>
                    </a:cubicBezTo>
                    <a:cubicBezTo>
                      <a:pt x="288" y="357"/>
                      <a:pt x="287" y="357"/>
                      <a:pt x="286" y="356"/>
                    </a:cubicBezTo>
                    <a:cubicBezTo>
                      <a:pt x="286" y="358"/>
                      <a:pt x="286" y="358"/>
                      <a:pt x="286" y="358"/>
                    </a:cubicBezTo>
                    <a:cubicBezTo>
                      <a:pt x="286" y="360"/>
                      <a:pt x="286" y="363"/>
                      <a:pt x="286" y="365"/>
                    </a:cubicBezTo>
                    <a:cubicBezTo>
                      <a:pt x="273" y="370"/>
                      <a:pt x="273" y="370"/>
                      <a:pt x="273" y="370"/>
                    </a:cubicBezTo>
                    <a:cubicBezTo>
                      <a:pt x="272" y="370"/>
                      <a:pt x="271" y="370"/>
                      <a:pt x="270" y="371"/>
                    </a:cubicBezTo>
                    <a:cubicBezTo>
                      <a:pt x="270" y="372"/>
                      <a:pt x="270" y="373"/>
                      <a:pt x="271" y="373"/>
                    </a:cubicBezTo>
                    <a:cubicBezTo>
                      <a:pt x="271" y="375"/>
                      <a:pt x="271" y="375"/>
                      <a:pt x="271" y="375"/>
                    </a:cubicBezTo>
                    <a:cubicBezTo>
                      <a:pt x="272" y="376"/>
                      <a:pt x="272" y="377"/>
                      <a:pt x="272" y="378"/>
                    </a:cubicBezTo>
                    <a:close/>
                    <a:moveTo>
                      <a:pt x="271" y="365"/>
                    </a:moveTo>
                    <a:cubicBezTo>
                      <a:pt x="272" y="366"/>
                      <a:pt x="272" y="366"/>
                      <a:pt x="272" y="366"/>
                    </a:cubicBezTo>
                    <a:cubicBezTo>
                      <a:pt x="272" y="366"/>
                      <a:pt x="273" y="366"/>
                      <a:pt x="273" y="367"/>
                    </a:cubicBezTo>
                    <a:cubicBezTo>
                      <a:pt x="274" y="367"/>
                      <a:pt x="274" y="367"/>
                      <a:pt x="275" y="368"/>
                    </a:cubicBezTo>
                    <a:cubicBezTo>
                      <a:pt x="275" y="368"/>
                      <a:pt x="275" y="368"/>
                      <a:pt x="275" y="368"/>
                    </a:cubicBezTo>
                    <a:cubicBezTo>
                      <a:pt x="276" y="367"/>
                      <a:pt x="276" y="367"/>
                      <a:pt x="276" y="367"/>
                    </a:cubicBezTo>
                    <a:cubicBezTo>
                      <a:pt x="276" y="367"/>
                      <a:pt x="277" y="367"/>
                      <a:pt x="277" y="366"/>
                    </a:cubicBezTo>
                    <a:cubicBezTo>
                      <a:pt x="273" y="363"/>
                      <a:pt x="273" y="363"/>
                      <a:pt x="273" y="363"/>
                    </a:cubicBezTo>
                    <a:cubicBezTo>
                      <a:pt x="272" y="364"/>
                      <a:pt x="272" y="364"/>
                      <a:pt x="271" y="365"/>
                    </a:cubicBezTo>
                    <a:close/>
                    <a:moveTo>
                      <a:pt x="280" y="359"/>
                    </a:moveTo>
                    <a:cubicBezTo>
                      <a:pt x="279" y="360"/>
                      <a:pt x="278" y="360"/>
                      <a:pt x="277" y="360"/>
                    </a:cubicBezTo>
                    <a:cubicBezTo>
                      <a:pt x="278" y="361"/>
                      <a:pt x="278" y="361"/>
                      <a:pt x="278" y="361"/>
                    </a:cubicBezTo>
                    <a:cubicBezTo>
                      <a:pt x="279" y="363"/>
                      <a:pt x="279" y="363"/>
                      <a:pt x="279" y="363"/>
                    </a:cubicBezTo>
                    <a:cubicBezTo>
                      <a:pt x="279" y="363"/>
                      <a:pt x="280" y="364"/>
                      <a:pt x="280" y="364"/>
                    </a:cubicBezTo>
                    <a:cubicBezTo>
                      <a:pt x="281" y="365"/>
                      <a:pt x="281" y="365"/>
                      <a:pt x="281" y="365"/>
                    </a:cubicBezTo>
                    <a:cubicBezTo>
                      <a:pt x="282" y="364"/>
                      <a:pt x="282" y="364"/>
                      <a:pt x="283" y="364"/>
                    </a:cubicBezTo>
                    <a:cubicBezTo>
                      <a:pt x="280" y="359"/>
                      <a:pt x="280" y="359"/>
                      <a:pt x="280" y="359"/>
                    </a:cubicBezTo>
                    <a:close/>
                    <a:moveTo>
                      <a:pt x="182" y="34"/>
                    </a:moveTo>
                    <a:cubicBezTo>
                      <a:pt x="179" y="34"/>
                      <a:pt x="179" y="34"/>
                      <a:pt x="179" y="34"/>
                    </a:cubicBezTo>
                    <a:cubicBezTo>
                      <a:pt x="180" y="38"/>
                      <a:pt x="182" y="44"/>
                      <a:pt x="186" y="44"/>
                    </a:cubicBezTo>
                    <a:cubicBezTo>
                      <a:pt x="187" y="44"/>
                      <a:pt x="188" y="44"/>
                      <a:pt x="188" y="43"/>
                    </a:cubicBezTo>
                    <a:cubicBezTo>
                      <a:pt x="189" y="43"/>
                      <a:pt x="190" y="42"/>
                      <a:pt x="190" y="42"/>
                    </a:cubicBezTo>
                    <a:cubicBezTo>
                      <a:pt x="191" y="41"/>
                      <a:pt x="191" y="40"/>
                      <a:pt x="191" y="39"/>
                    </a:cubicBezTo>
                    <a:cubicBezTo>
                      <a:pt x="191" y="38"/>
                      <a:pt x="191" y="37"/>
                      <a:pt x="191" y="35"/>
                    </a:cubicBezTo>
                    <a:cubicBezTo>
                      <a:pt x="191" y="34"/>
                      <a:pt x="191" y="32"/>
                      <a:pt x="191" y="32"/>
                    </a:cubicBezTo>
                    <a:cubicBezTo>
                      <a:pt x="190" y="27"/>
                      <a:pt x="188" y="26"/>
                      <a:pt x="185" y="24"/>
                    </a:cubicBezTo>
                    <a:cubicBezTo>
                      <a:pt x="184" y="24"/>
                      <a:pt x="183" y="23"/>
                      <a:pt x="183" y="23"/>
                    </a:cubicBezTo>
                    <a:cubicBezTo>
                      <a:pt x="182" y="23"/>
                      <a:pt x="182" y="22"/>
                      <a:pt x="181" y="22"/>
                    </a:cubicBezTo>
                    <a:cubicBezTo>
                      <a:pt x="181" y="22"/>
                      <a:pt x="181" y="21"/>
                      <a:pt x="180" y="20"/>
                    </a:cubicBezTo>
                    <a:cubicBezTo>
                      <a:pt x="180" y="18"/>
                      <a:pt x="179" y="15"/>
                      <a:pt x="181" y="14"/>
                    </a:cubicBezTo>
                    <a:cubicBezTo>
                      <a:pt x="184" y="12"/>
                      <a:pt x="186" y="15"/>
                      <a:pt x="187" y="17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8" y="14"/>
                      <a:pt x="187" y="9"/>
                      <a:pt x="183" y="9"/>
                    </a:cubicBezTo>
                    <a:cubicBezTo>
                      <a:pt x="176" y="10"/>
                      <a:pt x="177" y="20"/>
                      <a:pt x="179" y="24"/>
                    </a:cubicBezTo>
                    <a:cubicBezTo>
                      <a:pt x="180" y="25"/>
                      <a:pt x="180" y="26"/>
                      <a:pt x="181" y="26"/>
                    </a:cubicBezTo>
                    <a:cubicBezTo>
                      <a:pt x="182" y="27"/>
                      <a:pt x="182" y="28"/>
                      <a:pt x="184" y="28"/>
                    </a:cubicBezTo>
                    <a:cubicBezTo>
                      <a:pt x="187" y="30"/>
                      <a:pt x="189" y="30"/>
                      <a:pt x="189" y="37"/>
                    </a:cubicBezTo>
                    <a:cubicBezTo>
                      <a:pt x="189" y="38"/>
                      <a:pt x="189" y="38"/>
                      <a:pt x="188" y="38"/>
                    </a:cubicBezTo>
                    <a:cubicBezTo>
                      <a:pt x="188" y="39"/>
                      <a:pt x="188" y="39"/>
                      <a:pt x="187" y="39"/>
                    </a:cubicBezTo>
                    <a:cubicBezTo>
                      <a:pt x="184" y="41"/>
                      <a:pt x="182" y="37"/>
                      <a:pt x="182" y="34"/>
                    </a:cubicBezTo>
                    <a:close/>
                    <a:moveTo>
                      <a:pt x="216" y="33"/>
                    </a:moveTo>
                    <a:cubicBezTo>
                      <a:pt x="214" y="32"/>
                      <a:pt x="214" y="32"/>
                      <a:pt x="214" y="32"/>
                    </a:cubicBezTo>
                    <a:cubicBezTo>
                      <a:pt x="213" y="36"/>
                      <a:pt x="214" y="42"/>
                      <a:pt x="219" y="43"/>
                    </a:cubicBezTo>
                    <a:cubicBezTo>
                      <a:pt x="219" y="43"/>
                      <a:pt x="220" y="43"/>
                      <a:pt x="221" y="43"/>
                    </a:cubicBezTo>
                    <a:cubicBezTo>
                      <a:pt x="221" y="43"/>
                      <a:pt x="222" y="42"/>
                      <a:pt x="223" y="42"/>
                    </a:cubicBezTo>
                    <a:cubicBezTo>
                      <a:pt x="223" y="41"/>
                      <a:pt x="224" y="40"/>
                      <a:pt x="224" y="39"/>
                    </a:cubicBezTo>
                    <a:cubicBezTo>
                      <a:pt x="225" y="38"/>
                      <a:pt x="225" y="37"/>
                      <a:pt x="225" y="35"/>
                    </a:cubicBezTo>
                    <a:cubicBezTo>
                      <a:pt x="225" y="34"/>
                      <a:pt x="225" y="32"/>
                      <a:pt x="225" y="32"/>
                    </a:cubicBezTo>
                    <a:cubicBezTo>
                      <a:pt x="225" y="27"/>
                      <a:pt x="224" y="26"/>
                      <a:pt x="221" y="24"/>
                    </a:cubicBezTo>
                    <a:cubicBezTo>
                      <a:pt x="220" y="23"/>
                      <a:pt x="219" y="22"/>
                      <a:pt x="219" y="22"/>
                    </a:cubicBezTo>
                    <a:cubicBezTo>
                      <a:pt x="218" y="22"/>
                      <a:pt x="218" y="21"/>
                      <a:pt x="218" y="21"/>
                    </a:cubicBezTo>
                    <a:cubicBezTo>
                      <a:pt x="218" y="20"/>
                      <a:pt x="217" y="20"/>
                      <a:pt x="217" y="19"/>
                    </a:cubicBezTo>
                    <a:cubicBezTo>
                      <a:pt x="217" y="17"/>
                      <a:pt x="217" y="13"/>
                      <a:pt x="219" y="12"/>
                    </a:cubicBezTo>
                    <a:cubicBezTo>
                      <a:pt x="223" y="11"/>
                      <a:pt x="224" y="15"/>
                      <a:pt x="224" y="17"/>
                    </a:cubicBezTo>
                    <a:cubicBezTo>
                      <a:pt x="226" y="17"/>
                      <a:pt x="226" y="17"/>
                      <a:pt x="226" y="17"/>
                    </a:cubicBezTo>
                    <a:cubicBezTo>
                      <a:pt x="226" y="14"/>
                      <a:pt x="226" y="9"/>
                      <a:pt x="222" y="8"/>
                    </a:cubicBezTo>
                    <a:cubicBezTo>
                      <a:pt x="215" y="8"/>
                      <a:pt x="214" y="18"/>
                      <a:pt x="215" y="22"/>
                    </a:cubicBezTo>
                    <a:cubicBezTo>
                      <a:pt x="216" y="23"/>
                      <a:pt x="216" y="24"/>
                      <a:pt x="217" y="25"/>
                    </a:cubicBezTo>
                    <a:cubicBezTo>
                      <a:pt x="217" y="26"/>
                      <a:pt x="218" y="26"/>
                      <a:pt x="219" y="27"/>
                    </a:cubicBezTo>
                    <a:cubicBezTo>
                      <a:pt x="222" y="30"/>
                      <a:pt x="224" y="30"/>
                      <a:pt x="222" y="37"/>
                    </a:cubicBezTo>
                    <a:cubicBezTo>
                      <a:pt x="222" y="37"/>
                      <a:pt x="222" y="38"/>
                      <a:pt x="222" y="38"/>
                    </a:cubicBezTo>
                    <a:cubicBezTo>
                      <a:pt x="221" y="38"/>
                      <a:pt x="221" y="38"/>
                      <a:pt x="221" y="39"/>
                    </a:cubicBezTo>
                    <a:cubicBezTo>
                      <a:pt x="216" y="40"/>
                      <a:pt x="216" y="36"/>
                      <a:pt x="216" y="33"/>
                    </a:cubicBezTo>
                    <a:close/>
                    <a:moveTo>
                      <a:pt x="92" y="44"/>
                    </a:moveTo>
                    <a:cubicBezTo>
                      <a:pt x="93" y="43"/>
                      <a:pt x="94" y="43"/>
                      <a:pt x="96" y="44"/>
                    </a:cubicBezTo>
                    <a:cubicBezTo>
                      <a:pt x="97" y="44"/>
                      <a:pt x="98" y="45"/>
                      <a:pt x="99" y="45"/>
                    </a:cubicBezTo>
                    <a:cubicBezTo>
                      <a:pt x="100" y="46"/>
                      <a:pt x="101" y="47"/>
                      <a:pt x="102" y="48"/>
                    </a:cubicBezTo>
                    <a:cubicBezTo>
                      <a:pt x="103" y="49"/>
                      <a:pt x="104" y="50"/>
                      <a:pt x="105" y="51"/>
                    </a:cubicBezTo>
                    <a:cubicBezTo>
                      <a:pt x="106" y="52"/>
                      <a:pt x="107" y="53"/>
                      <a:pt x="108" y="54"/>
                    </a:cubicBezTo>
                    <a:cubicBezTo>
                      <a:pt x="109" y="56"/>
                      <a:pt x="110" y="57"/>
                      <a:pt x="110" y="58"/>
                    </a:cubicBezTo>
                    <a:cubicBezTo>
                      <a:pt x="111" y="59"/>
                      <a:pt x="112" y="61"/>
                      <a:pt x="112" y="62"/>
                    </a:cubicBezTo>
                    <a:cubicBezTo>
                      <a:pt x="113" y="65"/>
                      <a:pt x="114" y="67"/>
                      <a:pt x="114" y="69"/>
                    </a:cubicBezTo>
                    <a:cubicBezTo>
                      <a:pt x="113" y="70"/>
                      <a:pt x="113" y="72"/>
                      <a:pt x="112" y="72"/>
                    </a:cubicBezTo>
                    <a:cubicBezTo>
                      <a:pt x="111" y="73"/>
                      <a:pt x="109" y="73"/>
                      <a:pt x="108" y="73"/>
                    </a:cubicBezTo>
                    <a:cubicBezTo>
                      <a:pt x="106" y="72"/>
                      <a:pt x="104" y="71"/>
                      <a:pt x="102" y="69"/>
                    </a:cubicBezTo>
                    <a:cubicBezTo>
                      <a:pt x="100" y="67"/>
                      <a:pt x="98" y="65"/>
                      <a:pt x="96" y="62"/>
                    </a:cubicBezTo>
                    <a:cubicBezTo>
                      <a:pt x="95" y="61"/>
                      <a:pt x="94" y="60"/>
                      <a:pt x="94" y="58"/>
                    </a:cubicBezTo>
                    <a:cubicBezTo>
                      <a:pt x="93" y="57"/>
                      <a:pt x="92" y="56"/>
                      <a:pt x="92" y="55"/>
                    </a:cubicBezTo>
                    <a:cubicBezTo>
                      <a:pt x="91" y="52"/>
                      <a:pt x="90" y="50"/>
                      <a:pt x="90" y="48"/>
                    </a:cubicBezTo>
                    <a:cubicBezTo>
                      <a:pt x="91" y="46"/>
                      <a:pt x="91" y="45"/>
                      <a:pt x="92" y="44"/>
                    </a:cubicBezTo>
                    <a:close/>
                    <a:moveTo>
                      <a:pt x="95" y="48"/>
                    </a:moveTo>
                    <a:cubicBezTo>
                      <a:pt x="95" y="47"/>
                      <a:pt x="96" y="48"/>
                      <a:pt x="98" y="48"/>
                    </a:cubicBezTo>
                    <a:cubicBezTo>
                      <a:pt x="99" y="48"/>
                      <a:pt x="100" y="49"/>
                      <a:pt x="102" y="51"/>
                    </a:cubicBezTo>
                    <a:cubicBezTo>
                      <a:pt x="103" y="52"/>
                      <a:pt x="105" y="54"/>
                      <a:pt x="106" y="56"/>
                    </a:cubicBezTo>
                    <a:cubicBezTo>
                      <a:pt x="107" y="58"/>
                      <a:pt x="109" y="59"/>
                      <a:pt x="109" y="61"/>
                    </a:cubicBezTo>
                    <a:cubicBezTo>
                      <a:pt x="110" y="63"/>
                      <a:pt x="110" y="65"/>
                      <a:pt x="110" y="66"/>
                    </a:cubicBezTo>
                    <a:cubicBezTo>
                      <a:pt x="110" y="67"/>
                      <a:pt x="110" y="68"/>
                      <a:pt x="109" y="69"/>
                    </a:cubicBezTo>
                    <a:cubicBezTo>
                      <a:pt x="109" y="69"/>
                      <a:pt x="108" y="69"/>
                      <a:pt x="106" y="69"/>
                    </a:cubicBezTo>
                    <a:cubicBezTo>
                      <a:pt x="105" y="68"/>
                      <a:pt x="104" y="67"/>
                      <a:pt x="102" y="66"/>
                    </a:cubicBezTo>
                    <a:cubicBezTo>
                      <a:pt x="101" y="65"/>
                      <a:pt x="99" y="63"/>
                      <a:pt x="98" y="61"/>
                    </a:cubicBezTo>
                    <a:cubicBezTo>
                      <a:pt x="97" y="59"/>
                      <a:pt x="96" y="57"/>
                      <a:pt x="95" y="55"/>
                    </a:cubicBezTo>
                    <a:cubicBezTo>
                      <a:pt x="94" y="53"/>
                      <a:pt x="94" y="52"/>
                      <a:pt x="94" y="50"/>
                    </a:cubicBezTo>
                    <a:cubicBezTo>
                      <a:pt x="94" y="49"/>
                      <a:pt x="94" y="48"/>
                      <a:pt x="95" y="48"/>
                    </a:cubicBezTo>
                    <a:close/>
                    <a:moveTo>
                      <a:pt x="116" y="51"/>
                    </a:moveTo>
                    <a:cubicBezTo>
                      <a:pt x="124" y="65"/>
                      <a:pt x="124" y="65"/>
                      <a:pt x="124" y="65"/>
                    </a:cubicBezTo>
                    <a:cubicBezTo>
                      <a:pt x="122" y="66"/>
                      <a:pt x="122" y="66"/>
                      <a:pt x="122" y="66"/>
                    </a:cubicBezTo>
                    <a:cubicBezTo>
                      <a:pt x="105" y="36"/>
                      <a:pt x="105" y="36"/>
                      <a:pt x="105" y="36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5" y="35"/>
                      <a:pt x="115" y="35"/>
                      <a:pt x="115" y="35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4" y="47"/>
                      <a:pt x="114" y="47"/>
                      <a:pt x="114" y="47"/>
                    </a:cubicBezTo>
                    <a:cubicBezTo>
                      <a:pt x="120" y="44"/>
                      <a:pt x="120" y="44"/>
                      <a:pt x="120" y="44"/>
                    </a:cubicBezTo>
                    <a:cubicBezTo>
                      <a:pt x="122" y="48"/>
                      <a:pt x="122" y="48"/>
                      <a:pt x="122" y="48"/>
                    </a:cubicBezTo>
                    <a:lnTo>
                      <a:pt x="116" y="51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6" name="组合 125"/>
          <p:cNvGrpSpPr>
            <a:grpSpLocks noChangeAspect="1"/>
          </p:cNvGrpSpPr>
          <p:nvPr/>
        </p:nvGrpSpPr>
        <p:grpSpPr>
          <a:xfrm>
            <a:off x="4546216" y="5641646"/>
            <a:ext cx="2902434" cy="828000"/>
            <a:chOff x="1587" y="3808"/>
            <a:chExt cx="14733" cy="4203"/>
          </a:xfrm>
        </p:grpSpPr>
        <p:sp>
          <p:nvSpPr>
            <p:cNvPr id="1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88" y="3808"/>
              <a:ext cx="14707" cy="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1587" y="3832"/>
              <a:ext cx="4136" cy="4179"/>
              <a:chOff x="1008063" y="2425701"/>
              <a:chExt cx="2627312" cy="2644775"/>
            </a:xfrm>
          </p:grpSpPr>
          <p:sp>
            <p:nvSpPr>
              <p:cNvPr id="157" name="Freeform 5"/>
              <p:cNvSpPr/>
              <p:nvPr/>
            </p:nvSpPr>
            <p:spPr bwMode="auto">
              <a:xfrm>
                <a:off x="1782763" y="4697413"/>
                <a:ext cx="139700" cy="182563"/>
              </a:xfrm>
              <a:custGeom>
                <a:avLst/>
                <a:gdLst>
                  <a:gd name="T0" fmla="*/ 11 w 17"/>
                  <a:gd name="T1" fmla="*/ 22 h 22"/>
                  <a:gd name="T2" fmla="*/ 11 w 17"/>
                  <a:gd name="T3" fmla="*/ 22 h 22"/>
                  <a:gd name="T4" fmla="*/ 6 w 17"/>
                  <a:gd name="T5" fmla="*/ 20 h 22"/>
                  <a:gd name="T6" fmla="*/ 0 w 17"/>
                  <a:gd name="T7" fmla="*/ 17 h 22"/>
                  <a:gd name="T8" fmla="*/ 0 w 17"/>
                  <a:gd name="T9" fmla="*/ 17 h 22"/>
                  <a:gd name="T10" fmla="*/ 0 w 17"/>
                  <a:gd name="T11" fmla="*/ 16 h 22"/>
                  <a:gd name="T12" fmla="*/ 0 w 17"/>
                  <a:gd name="T13" fmla="*/ 16 h 22"/>
                  <a:gd name="T14" fmla="*/ 2 w 17"/>
                  <a:gd name="T15" fmla="*/ 17 h 22"/>
                  <a:gd name="T16" fmla="*/ 3 w 17"/>
                  <a:gd name="T17" fmla="*/ 17 h 22"/>
                  <a:gd name="T18" fmla="*/ 4 w 17"/>
                  <a:gd name="T19" fmla="*/ 17 h 22"/>
                  <a:gd name="T20" fmla="*/ 7 w 17"/>
                  <a:gd name="T21" fmla="*/ 12 h 22"/>
                  <a:gd name="T22" fmla="*/ 8 w 17"/>
                  <a:gd name="T23" fmla="*/ 8 h 22"/>
                  <a:gd name="T24" fmla="*/ 10 w 17"/>
                  <a:gd name="T25" fmla="*/ 4 h 22"/>
                  <a:gd name="T26" fmla="*/ 11 w 17"/>
                  <a:gd name="T27" fmla="*/ 3 h 22"/>
                  <a:gd name="T28" fmla="*/ 11 w 17"/>
                  <a:gd name="T29" fmla="*/ 2 h 22"/>
                  <a:gd name="T30" fmla="*/ 10 w 17"/>
                  <a:gd name="T31" fmla="*/ 2 h 22"/>
                  <a:gd name="T32" fmla="*/ 6 w 17"/>
                  <a:gd name="T33" fmla="*/ 2 h 22"/>
                  <a:gd name="T34" fmla="*/ 6 w 17"/>
                  <a:gd name="T35" fmla="*/ 2 h 22"/>
                  <a:gd name="T36" fmla="*/ 6 w 17"/>
                  <a:gd name="T37" fmla="*/ 0 h 22"/>
                  <a:gd name="T38" fmla="*/ 6 w 17"/>
                  <a:gd name="T39" fmla="*/ 0 h 22"/>
                  <a:gd name="T40" fmla="*/ 16 w 17"/>
                  <a:gd name="T41" fmla="*/ 1 h 22"/>
                  <a:gd name="T42" fmla="*/ 17 w 17"/>
                  <a:gd name="T43" fmla="*/ 1 h 22"/>
                  <a:gd name="T44" fmla="*/ 15 w 17"/>
                  <a:gd name="T45" fmla="*/ 4 h 22"/>
                  <a:gd name="T46" fmla="*/ 14 w 17"/>
                  <a:gd name="T47" fmla="*/ 7 h 22"/>
                  <a:gd name="T48" fmla="*/ 11 w 17"/>
                  <a:gd name="T49" fmla="*/ 13 h 22"/>
                  <a:gd name="T50" fmla="*/ 8 w 17"/>
                  <a:gd name="T51" fmla="*/ 19 h 22"/>
                  <a:gd name="T52" fmla="*/ 9 w 17"/>
                  <a:gd name="T53" fmla="*/ 20 h 22"/>
                  <a:gd name="T54" fmla="*/ 11 w 17"/>
                  <a:gd name="T55" fmla="*/ 21 h 22"/>
                  <a:gd name="T56" fmla="*/ 11 w 17"/>
                  <a:gd name="T57" fmla="*/ 21 h 22"/>
                  <a:gd name="T58" fmla="*/ 11 w 17"/>
                  <a:gd name="T5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22"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2"/>
                      <a:pt x="8" y="21"/>
                      <a:pt x="6" y="20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5"/>
                      <a:pt x="7" y="12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10" y="6"/>
                      <a:pt x="10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3" y="1"/>
                      <a:pt x="16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2"/>
                      <a:pt x="16" y="2"/>
                      <a:pt x="15" y="4"/>
                    </a:cubicBezTo>
                    <a:cubicBezTo>
                      <a:pt x="15" y="4"/>
                      <a:pt x="14" y="5"/>
                      <a:pt x="14" y="7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9" y="17"/>
                      <a:pt x="8" y="19"/>
                      <a:pt x="8" y="19"/>
                    </a:cubicBezTo>
                    <a:cubicBezTo>
                      <a:pt x="8" y="19"/>
                      <a:pt x="8" y="20"/>
                      <a:pt x="9" y="20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Freeform 6"/>
              <p:cNvSpPr>
                <a:spLocks noEditPoints="1"/>
              </p:cNvSpPr>
              <p:nvPr/>
            </p:nvSpPr>
            <p:spPr bwMode="auto">
              <a:xfrm>
                <a:off x="2095500" y="4779963"/>
                <a:ext cx="139700" cy="182563"/>
              </a:xfrm>
              <a:custGeom>
                <a:avLst/>
                <a:gdLst>
                  <a:gd name="T0" fmla="*/ 16 w 17"/>
                  <a:gd name="T1" fmla="*/ 16 h 22"/>
                  <a:gd name="T2" fmla="*/ 15 w 17"/>
                  <a:gd name="T3" fmla="*/ 19 h 22"/>
                  <a:gd name="T4" fmla="*/ 10 w 17"/>
                  <a:gd name="T5" fmla="*/ 22 h 22"/>
                  <a:gd name="T6" fmla="*/ 7 w 17"/>
                  <a:gd name="T7" fmla="*/ 22 h 22"/>
                  <a:gd name="T8" fmla="*/ 1 w 17"/>
                  <a:gd name="T9" fmla="*/ 18 h 22"/>
                  <a:gd name="T10" fmla="*/ 1 w 17"/>
                  <a:gd name="T11" fmla="*/ 15 h 22"/>
                  <a:gd name="T12" fmla="*/ 3 w 17"/>
                  <a:gd name="T13" fmla="*/ 11 h 22"/>
                  <a:gd name="T14" fmla="*/ 5 w 17"/>
                  <a:gd name="T15" fmla="*/ 10 h 22"/>
                  <a:gd name="T16" fmla="*/ 3 w 17"/>
                  <a:gd name="T17" fmla="*/ 5 h 22"/>
                  <a:gd name="T18" fmla="*/ 7 w 17"/>
                  <a:gd name="T19" fmla="*/ 0 h 22"/>
                  <a:gd name="T20" fmla="*/ 11 w 17"/>
                  <a:gd name="T21" fmla="*/ 0 h 22"/>
                  <a:gd name="T22" fmla="*/ 15 w 17"/>
                  <a:gd name="T23" fmla="*/ 2 h 22"/>
                  <a:gd name="T24" fmla="*/ 17 w 17"/>
                  <a:gd name="T25" fmla="*/ 5 h 22"/>
                  <a:gd name="T26" fmla="*/ 13 w 17"/>
                  <a:gd name="T27" fmla="*/ 9 h 22"/>
                  <a:gd name="T28" fmla="*/ 16 w 17"/>
                  <a:gd name="T29" fmla="*/ 12 h 22"/>
                  <a:gd name="T30" fmla="*/ 16 w 17"/>
                  <a:gd name="T31" fmla="*/ 16 h 22"/>
                  <a:gd name="T32" fmla="*/ 12 w 17"/>
                  <a:gd name="T33" fmla="*/ 17 h 22"/>
                  <a:gd name="T34" fmla="*/ 10 w 17"/>
                  <a:gd name="T35" fmla="*/ 13 h 22"/>
                  <a:gd name="T36" fmla="*/ 7 w 17"/>
                  <a:gd name="T37" fmla="*/ 11 h 22"/>
                  <a:gd name="T38" fmla="*/ 7 w 17"/>
                  <a:gd name="T39" fmla="*/ 11 h 22"/>
                  <a:gd name="T40" fmla="*/ 4 w 17"/>
                  <a:gd name="T41" fmla="*/ 15 h 22"/>
                  <a:gd name="T42" fmla="*/ 4 w 17"/>
                  <a:gd name="T43" fmla="*/ 18 h 22"/>
                  <a:gd name="T44" fmla="*/ 8 w 17"/>
                  <a:gd name="T45" fmla="*/ 20 h 22"/>
                  <a:gd name="T46" fmla="*/ 11 w 17"/>
                  <a:gd name="T47" fmla="*/ 20 h 22"/>
                  <a:gd name="T48" fmla="*/ 12 w 17"/>
                  <a:gd name="T49" fmla="*/ 17 h 22"/>
                  <a:gd name="T50" fmla="*/ 14 w 17"/>
                  <a:gd name="T51" fmla="*/ 5 h 22"/>
                  <a:gd name="T52" fmla="*/ 13 w 17"/>
                  <a:gd name="T53" fmla="*/ 3 h 22"/>
                  <a:gd name="T54" fmla="*/ 10 w 17"/>
                  <a:gd name="T55" fmla="*/ 1 h 22"/>
                  <a:gd name="T56" fmla="*/ 8 w 17"/>
                  <a:gd name="T57" fmla="*/ 2 h 22"/>
                  <a:gd name="T58" fmla="*/ 6 w 17"/>
                  <a:gd name="T59" fmla="*/ 4 h 22"/>
                  <a:gd name="T60" fmla="*/ 7 w 17"/>
                  <a:gd name="T61" fmla="*/ 6 h 22"/>
                  <a:gd name="T62" fmla="*/ 9 w 17"/>
                  <a:gd name="T63" fmla="*/ 7 h 22"/>
                  <a:gd name="T64" fmla="*/ 10 w 17"/>
                  <a:gd name="T65" fmla="*/ 8 h 22"/>
                  <a:gd name="T66" fmla="*/ 11 w 17"/>
                  <a:gd name="T67" fmla="*/ 9 h 22"/>
                  <a:gd name="T68" fmla="*/ 14 w 17"/>
                  <a:gd name="T69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" h="22">
                    <a:moveTo>
                      <a:pt x="16" y="16"/>
                    </a:moveTo>
                    <a:cubicBezTo>
                      <a:pt x="16" y="17"/>
                      <a:pt x="16" y="18"/>
                      <a:pt x="15" y="19"/>
                    </a:cubicBezTo>
                    <a:cubicBezTo>
                      <a:pt x="14" y="20"/>
                      <a:pt x="12" y="22"/>
                      <a:pt x="10" y="22"/>
                    </a:cubicBezTo>
                    <a:cubicBezTo>
                      <a:pt x="9" y="22"/>
                      <a:pt x="8" y="22"/>
                      <a:pt x="7" y="22"/>
                    </a:cubicBezTo>
                    <a:cubicBezTo>
                      <a:pt x="4" y="22"/>
                      <a:pt x="2" y="20"/>
                      <a:pt x="1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1" y="14"/>
                      <a:pt x="2" y="12"/>
                      <a:pt x="3" y="11"/>
                    </a:cubicBezTo>
                    <a:cubicBezTo>
                      <a:pt x="3" y="11"/>
                      <a:pt x="4" y="11"/>
                      <a:pt x="5" y="10"/>
                    </a:cubicBezTo>
                    <a:cubicBezTo>
                      <a:pt x="3" y="9"/>
                      <a:pt x="2" y="7"/>
                      <a:pt x="3" y="5"/>
                    </a:cubicBezTo>
                    <a:cubicBezTo>
                      <a:pt x="3" y="2"/>
                      <a:pt x="4" y="1"/>
                      <a:pt x="7" y="0"/>
                    </a:cubicBezTo>
                    <a:cubicBezTo>
                      <a:pt x="8" y="0"/>
                      <a:pt x="9" y="0"/>
                      <a:pt x="11" y="0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6" y="3"/>
                      <a:pt x="17" y="4"/>
                      <a:pt x="17" y="5"/>
                    </a:cubicBezTo>
                    <a:cubicBezTo>
                      <a:pt x="16" y="7"/>
                      <a:pt x="15" y="9"/>
                      <a:pt x="13" y="9"/>
                    </a:cubicBezTo>
                    <a:cubicBezTo>
                      <a:pt x="14" y="10"/>
                      <a:pt x="15" y="11"/>
                      <a:pt x="16" y="12"/>
                    </a:cubicBezTo>
                    <a:cubicBezTo>
                      <a:pt x="16" y="13"/>
                      <a:pt x="16" y="14"/>
                      <a:pt x="16" y="16"/>
                    </a:cubicBezTo>
                    <a:close/>
                    <a:moveTo>
                      <a:pt x="12" y="17"/>
                    </a:moveTo>
                    <a:cubicBezTo>
                      <a:pt x="12" y="15"/>
                      <a:pt x="12" y="14"/>
                      <a:pt x="10" y="13"/>
                    </a:cubicBezTo>
                    <a:cubicBezTo>
                      <a:pt x="9" y="13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5" y="12"/>
                      <a:pt x="4" y="13"/>
                      <a:pt x="4" y="15"/>
                    </a:cubicBezTo>
                    <a:cubicBezTo>
                      <a:pt x="4" y="16"/>
                      <a:pt x="4" y="17"/>
                      <a:pt x="4" y="18"/>
                    </a:cubicBezTo>
                    <a:cubicBezTo>
                      <a:pt x="5" y="19"/>
                      <a:pt x="6" y="20"/>
                      <a:pt x="8" y="20"/>
                    </a:cubicBezTo>
                    <a:cubicBezTo>
                      <a:pt x="9" y="20"/>
                      <a:pt x="10" y="20"/>
                      <a:pt x="11" y="20"/>
                    </a:cubicBezTo>
                    <a:cubicBezTo>
                      <a:pt x="12" y="19"/>
                      <a:pt x="12" y="18"/>
                      <a:pt x="12" y="17"/>
                    </a:cubicBezTo>
                    <a:close/>
                    <a:moveTo>
                      <a:pt x="14" y="5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2" y="2"/>
                      <a:pt x="11" y="2"/>
                      <a:pt x="10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3" y="7"/>
                      <a:pt x="14" y="5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Freeform 7"/>
              <p:cNvSpPr>
                <a:spLocks noEditPoints="1"/>
              </p:cNvSpPr>
              <p:nvPr/>
            </p:nvSpPr>
            <p:spPr bwMode="auto">
              <a:xfrm>
                <a:off x="2400300" y="4772026"/>
                <a:ext cx="139700" cy="198438"/>
              </a:xfrm>
              <a:custGeom>
                <a:avLst/>
                <a:gdLst>
                  <a:gd name="T0" fmla="*/ 16 w 17"/>
                  <a:gd name="T1" fmla="*/ 9 h 24"/>
                  <a:gd name="T2" fmla="*/ 16 w 17"/>
                  <a:gd name="T3" fmla="*/ 16 h 24"/>
                  <a:gd name="T4" fmla="*/ 12 w 17"/>
                  <a:gd name="T5" fmla="*/ 21 h 24"/>
                  <a:gd name="T6" fmla="*/ 5 w 17"/>
                  <a:gd name="T7" fmla="*/ 24 h 24"/>
                  <a:gd name="T8" fmla="*/ 4 w 17"/>
                  <a:gd name="T9" fmla="*/ 23 h 24"/>
                  <a:gd name="T10" fmla="*/ 4 w 17"/>
                  <a:gd name="T11" fmla="*/ 22 h 24"/>
                  <a:gd name="T12" fmla="*/ 6 w 17"/>
                  <a:gd name="T13" fmla="*/ 22 h 24"/>
                  <a:gd name="T14" fmla="*/ 10 w 17"/>
                  <a:gd name="T15" fmla="*/ 20 h 24"/>
                  <a:gd name="T16" fmla="*/ 11 w 17"/>
                  <a:gd name="T17" fmla="*/ 17 h 24"/>
                  <a:gd name="T18" fmla="*/ 12 w 17"/>
                  <a:gd name="T19" fmla="*/ 12 h 24"/>
                  <a:gd name="T20" fmla="*/ 9 w 17"/>
                  <a:gd name="T21" fmla="*/ 14 h 24"/>
                  <a:gd name="T22" fmla="*/ 7 w 17"/>
                  <a:gd name="T23" fmla="*/ 15 h 24"/>
                  <a:gd name="T24" fmla="*/ 3 w 17"/>
                  <a:gd name="T25" fmla="*/ 14 h 24"/>
                  <a:gd name="T26" fmla="*/ 1 w 17"/>
                  <a:gd name="T27" fmla="*/ 10 h 24"/>
                  <a:gd name="T28" fmla="*/ 3 w 17"/>
                  <a:gd name="T29" fmla="*/ 2 h 24"/>
                  <a:gd name="T30" fmla="*/ 7 w 17"/>
                  <a:gd name="T31" fmla="*/ 1 h 24"/>
                  <a:gd name="T32" fmla="*/ 15 w 17"/>
                  <a:gd name="T33" fmla="*/ 4 h 24"/>
                  <a:gd name="T34" fmla="*/ 16 w 17"/>
                  <a:gd name="T35" fmla="*/ 9 h 24"/>
                  <a:gd name="T36" fmla="*/ 12 w 17"/>
                  <a:gd name="T37" fmla="*/ 8 h 24"/>
                  <a:gd name="T38" fmla="*/ 10 w 17"/>
                  <a:gd name="T39" fmla="*/ 3 h 24"/>
                  <a:gd name="T40" fmla="*/ 7 w 17"/>
                  <a:gd name="T41" fmla="*/ 2 h 24"/>
                  <a:gd name="T42" fmla="*/ 5 w 17"/>
                  <a:gd name="T43" fmla="*/ 5 h 24"/>
                  <a:gd name="T44" fmla="*/ 5 w 17"/>
                  <a:gd name="T45" fmla="*/ 7 h 24"/>
                  <a:gd name="T46" fmla="*/ 6 w 17"/>
                  <a:gd name="T47" fmla="*/ 11 h 24"/>
                  <a:gd name="T48" fmla="*/ 9 w 17"/>
                  <a:gd name="T49" fmla="*/ 12 h 24"/>
                  <a:gd name="T50" fmla="*/ 12 w 17"/>
                  <a:gd name="T51" fmla="*/ 10 h 24"/>
                  <a:gd name="T52" fmla="*/ 12 w 17"/>
                  <a:gd name="T53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4">
                    <a:moveTo>
                      <a:pt x="16" y="9"/>
                    </a:moveTo>
                    <a:cubicBezTo>
                      <a:pt x="17" y="11"/>
                      <a:pt x="16" y="14"/>
                      <a:pt x="16" y="16"/>
                    </a:cubicBezTo>
                    <a:cubicBezTo>
                      <a:pt x="15" y="18"/>
                      <a:pt x="13" y="20"/>
                      <a:pt x="12" y="21"/>
                    </a:cubicBezTo>
                    <a:cubicBezTo>
                      <a:pt x="10" y="22"/>
                      <a:pt x="8" y="23"/>
                      <a:pt x="5" y="2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7" y="22"/>
                      <a:pt x="9" y="21"/>
                      <a:pt x="10" y="20"/>
                    </a:cubicBezTo>
                    <a:cubicBezTo>
                      <a:pt x="10" y="19"/>
                      <a:pt x="11" y="18"/>
                      <a:pt x="11" y="17"/>
                    </a:cubicBezTo>
                    <a:cubicBezTo>
                      <a:pt x="12" y="16"/>
                      <a:pt x="12" y="14"/>
                      <a:pt x="12" y="12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9" y="15"/>
                      <a:pt x="8" y="15"/>
                      <a:pt x="7" y="15"/>
                    </a:cubicBezTo>
                    <a:cubicBezTo>
                      <a:pt x="5" y="15"/>
                      <a:pt x="4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0" y="7"/>
                      <a:pt x="1" y="4"/>
                      <a:pt x="3" y="2"/>
                    </a:cubicBezTo>
                    <a:cubicBezTo>
                      <a:pt x="4" y="1"/>
                      <a:pt x="6" y="1"/>
                      <a:pt x="7" y="1"/>
                    </a:cubicBezTo>
                    <a:cubicBezTo>
                      <a:pt x="11" y="0"/>
                      <a:pt x="13" y="1"/>
                      <a:pt x="15" y="4"/>
                    </a:cubicBezTo>
                    <a:cubicBezTo>
                      <a:pt x="16" y="5"/>
                      <a:pt x="16" y="7"/>
                      <a:pt x="16" y="9"/>
                    </a:cubicBezTo>
                    <a:close/>
                    <a:moveTo>
                      <a:pt x="12" y="8"/>
                    </a:moveTo>
                    <a:cubicBezTo>
                      <a:pt x="11" y="6"/>
                      <a:pt x="11" y="4"/>
                      <a:pt x="10" y="3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3"/>
                      <a:pt x="5" y="3"/>
                      <a:pt x="5" y="5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1"/>
                    </a:cubicBezTo>
                    <a:cubicBezTo>
                      <a:pt x="7" y="12"/>
                      <a:pt x="8" y="12"/>
                      <a:pt x="9" y="12"/>
                    </a:cubicBezTo>
                    <a:cubicBezTo>
                      <a:pt x="10" y="12"/>
                      <a:pt x="11" y="11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8"/>
              <p:cNvSpPr>
                <a:spLocks noEditPoints="1"/>
              </p:cNvSpPr>
              <p:nvPr/>
            </p:nvSpPr>
            <p:spPr bwMode="auto">
              <a:xfrm>
                <a:off x="2687638" y="4689476"/>
                <a:ext cx="157162" cy="190500"/>
              </a:xfrm>
              <a:custGeom>
                <a:avLst/>
                <a:gdLst>
                  <a:gd name="T0" fmla="*/ 18 w 19"/>
                  <a:gd name="T1" fmla="*/ 12 h 23"/>
                  <a:gd name="T2" fmla="*/ 19 w 19"/>
                  <a:gd name="T3" fmla="*/ 15 h 23"/>
                  <a:gd name="T4" fmla="*/ 16 w 19"/>
                  <a:gd name="T5" fmla="*/ 21 h 23"/>
                  <a:gd name="T6" fmla="*/ 14 w 19"/>
                  <a:gd name="T7" fmla="*/ 22 h 23"/>
                  <a:gd name="T8" fmla="*/ 7 w 19"/>
                  <a:gd name="T9" fmla="*/ 22 h 23"/>
                  <a:gd name="T10" fmla="*/ 5 w 19"/>
                  <a:gd name="T11" fmla="*/ 20 h 23"/>
                  <a:gd name="T12" fmla="*/ 5 w 19"/>
                  <a:gd name="T13" fmla="*/ 15 h 23"/>
                  <a:gd name="T14" fmla="*/ 6 w 19"/>
                  <a:gd name="T15" fmla="*/ 13 h 23"/>
                  <a:gd name="T16" fmla="*/ 1 w 19"/>
                  <a:gd name="T17" fmla="*/ 10 h 23"/>
                  <a:gd name="T18" fmla="*/ 2 w 19"/>
                  <a:gd name="T19" fmla="*/ 3 h 23"/>
                  <a:gd name="T20" fmla="*/ 6 w 19"/>
                  <a:gd name="T21" fmla="*/ 1 h 23"/>
                  <a:gd name="T22" fmla="*/ 10 w 19"/>
                  <a:gd name="T23" fmla="*/ 1 h 23"/>
                  <a:gd name="T24" fmla="*/ 13 w 19"/>
                  <a:gd name="T25" fmla="*/ 3 h 23"/>
                  <a:gd name="T26" fmla="*/ 12 w 19"/>
                  <a:gd name="T27" fmla="*/ 9 h 23"/>
                  <a:gd name="T28" fmla="*/ 16 w 19"/>
                  <a:gd name="T29" fmla="*/ 9 h 23"/>
                  <a:gd name="T30" fmla="*/ 18 w 19"/>
                  <a:gd name="T31" fmla="*/ 12 h 23"/>
                  <a:gd name="T32" fmla="*/ 11 w 19"/>
                  <a:gd name="T33" fmla="*/ 5 h 23"/>
                  <a:gd name="T34" fmla="*/ 9 w 19"/>
                  <a:gd name="T35" fmla="*/ 3 h 23"/>
                  <a:gd name="T36" fmla="*/ 6 w 19"/>
                  <a:gd name="T37" fmla="*/ 3 h 23"/>
                  <a:gd name="T38" fmla="*/ 4 w 19"/>
                  <a:gd name="T39" fmla="*/ 5 h 23"/>
                  <a:gd name="T40" fmla="*/ 4 w 19"/>
                  <a:gd name="T41" fmla="*/ 7 h 23"/>
                  <a:gd name="T42" fmla="*/ 6 w 19"/>
                  <a:gd name="T43" fmla="*/ 9 h 23"/>
                  <a:gd name="T44" fmla="*/ 8 w 19"/>
                  <a:gd name="T45" fmla="*/ 9 h 23"/>
                  <a:gd name="T46" fmla="*/ 9 w 19"/>
                  <a:gd name="T47" fmla="*/ 9 h 23"/>
                  <a:gd name="T48" fmla="*/ 10 w 19"/>
                  <a:gd name="T49" fmla="*/ 9 h 23"/>
                  <a:gd name="T50" fmla="*/ 11 w 19"/>
                  <a:gd name="T51" fmla="*/ 5 h 23"/>
                  <a:gd name="T52" fmla="*/ 16 w 19"/>
                  <a:gd name="T53" fmla="*/ 15 h 23"/>
                  <a:gd name="T54" fmla="*/ 12 w 19"/>
                  <a:gd name="T55" fmla="*/ 13 h 23"/>
                  <a:gd name="T56" fmla="*/ 9 w 19"/>
                  <a:gd name="T57" fmla="*/ 13 h 23"/>
                  <a:gd name="T58" fmla="*/ 8 w 19"/>
                  <a:gd name="T59" fmla="*/ 13 h 23"/>
                  <a:gd name="T60" fmla="*/ 8 w 19"/>
                  <a:gd name="T61" fmla="*/ 18 h 23"/>
                  <a:gd name="T62" fmla="*/ 9 w 19"/>
                  <a:gd name="T63" fmla="*/ 20 h 23"/>
                  <a:gd name="T64" fmla="*/ 13 w 19"/>
                  <a:gd name="T65" fmla="*/ 20 h 23"/>
                  <a:gd name="T66" fmla="*/ 16 w 19"/>
                  <a:gd name="T67" fmla="*/ 18 h 23"/>
                  <a:gd name="T68" fmla="*/ 16 w 19"/>
                  <a:gd name="T6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" h="23">
                    <a:moveTo>
                      <a:pt x="18" y="12"/>
                    </a:move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7"/>
                      <a:pt x="18" y="19"/>
                      <a:pt x="16" y="21"/>
                    </a:cubicBezTo>
                    <a:cubicBezTo>
                      <a:pt x="16" y="21"/>
                      <a:pt x="15" y="22"/>
                      <a:pt x="14" y="22"/>
                    </a:cubicBezTo>
                    <a:cubicBezTo>
                      <a:pt x="11" y="23"/>
                      <a:pt x="9" y="23"/>
                      <a:pt x="7" y="22"/>
                    </a:cubicBezTo>
                    <a:cubicBezTo>
                      <a:pt x="6" y="22"/>
                      <a:pt x="5" y="21"/>
                      <a:pt x="5" y="20"/>
                    </a:cubicBezTo>
                    <a:cubicBezTo>
                      <a:pt x="4" y="18"/>
                      <a:pt x="4" y="17"/>
                      <a:pt x="5" y="15"/>
                    </a:cubicBezTo>
                    <a:cubicBezTo>
                      <a:pt x="5" y="15"/>
                      <a:pt x="6" y="14"/>
                      <a:pt x="6" y="13"/>
                    </a:cubicBezTo>
                    <a:cubicBezTo>
                      <a:pt x="4" y="13"/>
                      <a:pt x="2" y="12"/>
                      <a:pt x="1" y="10"/>
                    </a:cubicBezTo>
                    <a:cubicBezTo>
                      <a:pt x="0" y="8"/>
                      <a:pt x="1" y="6"/>
                      <a:pt x="2" y="3"/>
                    </a:cubicBezTo>
                    <a:cubicBezTo>
                      <a:pt x="3" y="3"/>
                      <a:pt x="4" y="2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4" y="5"/>
                      <a:pt x="14" y="7"/>
                      <a:pt x="12" y="9"/>
                    </a:cubicBezTo>
                    <a:cubicBezTo>
                      <a:pt x="14" y="9"/>
                      <a:pt x="15" y="9"/>
                      <a:pt x="16" y="9"/>
                    </a:cubicBezTo>
                    <a:cubicBezTo>
                      <a:pt x="17" y="10"/>
                      <a:pt x="18" y="11"/>
                      <a:pt x="18" y="12"/>
                    </a:cubicBezTo>
                    <a:close/>
                    <a:moveTo>
                      <a:pt x="11" y="5"/>
                    </a:moveTo>
                    <a:cubicBezTo>
                      <a:pt x="10" y="4"/>
                      <a:pt x="10" y="3"/>
                      <a:pt x="9" y="3"/>
                    </a:cubicBezTo>
                    <a:cubicBezTo>
                      <a:pt x="8" y="3"/>
                      <a:pt x="7" y="3"/>
                      <a:pt x="6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8"/>
                      <a:pt x="5" y="8"/>
                      <a:pt x="6" y="9"/>
                    </a:cubicBezTo>
                    <a:cubicBezTo>
                      <a:pt x="6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8"/>
                      <a:pt x="11" y="6"/>
                      <a:pt x="11" y="5"/>
                    </a:cubicBezTo>
                    <a:close/>
                    <a:moveTo>
                      <a:pt x="16" y="15"/>
                    </a:moveTo>
                    <a:cubicBezTo>
                      <a:pt x="15" y="14"/>
                      <a:pt x="14" y="13"/>
                      <a:pt x="12" y="13"/>
                    </a:cubicBezTo>
                    <a:cubicBezTo>
                      <a:pt x="11" y="13"/>
                      <a:pt x="10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5"/>
                      <a:pt x="7" y="16"/>
                      <a:pt x="8" y="18"/>
                    </a:cubicBezTo>
                    <a:cubicBezTo>
                      <a:pt x="8" y="19"/>
                      <a:pt x="8" y="20"/>
                      <a:pt x="9" y="20"/>
                    </a:cubicBezTo>
                    <a:cubicBezTo>
                      <a:pt x="10" y="21"/>
                      <a:pt x="12" y="21"/>
                      <a:pt x="13" y="20"/>
                    </a:cubicBezTo>
                    <a:cubicBezTo>
                      <a:pt x="15" y="20"/>
                      <a:pt x="15" y="19"/>
                      <a:pt x="16" y="18"/>
                    </a:cubicBezTo>
                    <a:cubicBezTo>
                      <a:pt x="16" y="17"/>
                      <a:pt x="16" y="16"/>
                      <a:pt x="16" y="15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9"/>
              <p:cNvSpPr>
                <a:spLocks noEditPoints="1"/>
              </p:cNvSpPr>
              <p:nvPr/>
            </p:nvSpPr>
            <p:spPr bwMode="auto">
              <a:xfrm>
                <a:off x="1008063" y="2425701"/>
                <a:ext cx="2627312" cy="2644775"/>
              </a:xfrm>
              <a:custGeom>
                <a:avLst/>
                <a:gdLst>
                  <a:gd name="T0" fmla="*/ 97 w 319"/>
                  <a:gd name="T1" fmla="*/ 13 h 319"/>
                  <a:gd name="T2" fmla="*/ 46 w 319"/>
                  <a:gd name="T3" fmla="*/ 47 h 319"/>
                  <a:gd name="T4" fmla="*/ 12 w 319"/>
                  <a:gd name="T5" fmla="*/ 98 h 319"/>
                  <a:gd name="T6" fmla="*/ 0 w 319"/>
                  <a:gd name="T7" fmla="*/ 160 h 319"/>
                  <a:gd name="T8" fmla="*/ 12 w 319"/>
                  <a:gd name="T9" fmla="*/ 222 h 319"/>
                  <a:gd name="T10" fmla="*/ 46 w 319"/>
                  <a:gd name="T11" fmla="*/ 273 h 319"/>
                  <a:gd name="T12" fmla="*/ 97 w 319"/>
                  <a:gd name="T13" fmla="*/ 307 h 319"/>
                  <a:gd name="T14" fmla="*/ 159 w 319"/>
                  <a:gd name="T15" fmla="*/ 319 h 319"/>
                  <a:gd name="T16" fmla="*/ 221 w 319"/>
                  <a:gd name="T17" fmla="*/ 307 h 319"/>
                  <a:gd name="T18" fmla="*/ 272 w 319"/>
                  <a:gd name="T19" fmla="*/ 273 h 319"/>
                  <a:gd name="T20" fmla="*/ 306 w 319"/>
                  <a:gd name="T21" fmla="*/ 222 h 319"/>
                  <a:gd name="T22" fmla="*/ 319 w 319"/>
                  <a:gd name="T23" fmla="*/ 160 h 319"/>
                  <a:gd name="T24" fmla="*/ 306 w 319"/>
                  <a:gd name="T25" fmla="*/ 98 h 319"/>
                  <a:gd name="T26" fmla="*/ 272 w 319"/>
                  <a:gd name="T27" fmla="*/ 47 h 319"/>
                  <a:gd name="T28" fmla="*/ 221 w 319"/>
                  <a:gd name="T29" fmla="*/ 13 h 319"/>
                  <a:gd name="T30" fmla="*/ 159 w 319"/>
                  <a:gd name="T31" fmla="*/ 0 h 319"/>
                  <a:gd name="T32" fmla="*/ 97 w 319"/>
                  <a:gd name="T33" fmla="*/ 13 h 319"/>
                  <a:gd name="T34" fmla="*/ 99 w 319"/>
                  <a:gd name="T35" fmla="*/ 302 h 319"/>
                  <a:gd name="T36" fmla="*/ 50 w 319"/>
                  <a:gd name="T37" fmla="*/ 269 h 319"/>
                  <a:gd name="T38" fmla="*/ 17 w 319"/>
                  <a:gd name="T39" fmla="*/ 220 h 319"/>
                  <a:gd name="T40" fmla="*/ 5 w 319"/>
                  <a:gd name="T41" fmla="*/ 160 h 319"/>
                  <a:gd name="T42" fmla="*/ 17 w 319"/>
                  <a:gd name="T43" fmla="*/ 100 h 319"/>
                  <a:gd name="T44" fmla="*/ 50 w 319"/>
                  <a:gd name="T45" fmla="*/ 51 h 319"/>
                  <a:gd name="T46" fmla="*/ 99 w 319"/>
                  <a:gd name="T47" fmla="*/ 18 h 319"/>
                  <a:gd name="T48" fmla="*/ 159 w 319"/>
                  <a:gd name="T49" fmla="*/ 6 h 319"/>
                  <a:gd name="T50" fmla="*/ 219 w 319"/>
                  <a:gd name="T51" fmla="*/ 18 h 319"/>
                  <a:gd name="T52" fmla="*/ 268 w 319"/>
                  <a:gd name="T53" fmla="*/ 51 h 319"/>
                  <a:gd name="T54" fmla="*/ 301 w 319"/>
                  <a:gd name="T55" fmla="*/ 100 h 319"/>
                  <a:gd name="T56" fmla="*/ 314 w 319"/>
                  <a:gd name="T57" fmla="*/ 160 h 319"/>
                  <a:gd name="T58" fmla="*/ 301 w 319"/>
                  <a:gd name="T59" fmla="*/ 220 h 319"/>
                  <a:gd name="T60" fmla="*/ 268 w 319"/>
                  <a:gd name="T61" fmla="*/ 269 h 319"/>
                  <a:gd name="T62" fmla="*/ 219 w 319"/>
                  <a:gd name="T63" fmla="*/ 302 h 319"/>
                  <a:gd name="T64" fmla="*/ 159 w 319"/>
                  <a:gd name="T65" fmla="*/ 314 h 319"/>
                  <a:gd name="T66" fmla="*/ 99 w 319"/>
                  <a:gd name="T67" fmla="*/ 302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9" h="319">
                    <a:moveTo>
                      <a:pt x="97" y="13"/>
                    </a:moveTo>
                    <a:cubicBezTo>
                      <a:pt x="78" y="21"/>
                      <a:pt x="61" y="32"/>
                      <a:pt x="46" y="47"/>
                    </a:cubicBezTo>
                    <a:cubicBezTo>
                      <a:pt x="32" y="62"/>
                      <a:pt x="20" y="79"/>
                      <a:pt x="12" y="98"/>
                    </a:cubicBezTo>
                    <a:cubicBezTo>
                      <a:pt x="4" y="117"/>
                      <a:pt x="0" y="138"/>
                      <a:pt x="0" y="160"/>
                    </a:cubicBezTo>
                    <a:cubicBezTo>
                      <a:pt x="0" y="181"/>
                      <a:pt x="4" y="202"/>
                      <a:pt x="12" y="222"/>
                    </a:cubicBezTo>
                    <a:cubicBezTo>
                      <a:pt x="20" y="241"/>
                      <a:pt x="32" y="258"/>
                      <a:pt x="46" y="273"/>
                    </a:cubicBezTo>
                    <a:cubicBezTo>
                      <a:pt x="61" y="287"/>
                      <a:pt x="78" y="299"/>
                      <a:pt x="97" y="307"/>
                    </a:cubicBezTo>
                    <a:cubicBezTo>
                      <a:pt x="117" y="315"/>
                      <a:pt x="138" y="319"/>
                      <a:pt x="159" y="319"/>
                    </a:cubicBezTo>
                    <a:cubicBezTo>
                      <a:pt x="181" y="319"/>
                      <a:pt x="202" y="315"/>
                      <a:pt x="221" y="307"/>
                    </a:cubicBezTo>
                    <a:cubicBezTo>
                      <a:pt x="240" y="299"/>
                      <a:pt x="257" y="287"/>
                      <a:pt x="272" y="273"/>
                    </a:cubicBezTo>
                    <a:cubicBezTo>
                      <a:pt x="287" y="258"/>
                      <a:pt x="298" y="241"/>
                      <a:pt x="306" y="222"/>
                    </a:cubicBezTo>
                    <a:cubicBezTo>
                      <a:pt x="315" y="202"/>
                      <a:pt x="319" y="181"/>
                      <a:pt x="319" y="160"/>
                    </a:cubicBezTo>
                    <a:cubicBezTo>
                      <a:pt x="319" y="138"/>
                      <a:pt x="315" y="117"/>
                      <a:pt x="306" y="98"/>
                    </a:cubicBezTo>
                    <a:cubicBezTo>
                      <a:pt x="298" y="79"/>
                      <a:pt x="287" y="62"/>
                      <a:pt x="272" y="47"/>
                    </a:cubicBezTo>
                    <a:cubicBezTo>
                      <a:pt x="257" y="32"/>
                      <a:pt x="240" y="21"/>
                      <a:pt x="221" y="13"/>
                    </a:cubicBezTo>
                    <a:cubicBezTo>
                      <a:pt x="202" y="5"/>
                      <a:pt x="181" y="0"/>
                      <a:pt x="159" y="0"/>
                    </a:cubicBezTo>
                    <a:cubicBezTo>
                      <a:pt x="138" y="0"/>
                      <a:pt x="117" y="5"/>
                      <a:pt x="97" y="13"/>
                    </a:cubicBezTo>
                    <a:close/>
                    <a:moveTo>
                      <a:pt x="99" y="302"/>
                    </a:moveTo>
                    <a:cubicBezTo>
                      <a:pt x="81" y="294"/>
                      <a:pt x="64" y="283"/>
                      <a:pt x="50" y="269"/>
                    </a:cubicBezTo>
                    <a:cubicBezTo>
                      <a:pt x="36" y="255"/>
                      <a:pt x="25" y="238"/>
                      <a:pt x="17" y="220"/>
                    </a:cubicBezTo>
                    <a:cubicBezTo>
                      <a:pt x="9" y="201"/>
                      <a:pt x="5" y="181"/>
                      <a:pt x="5" y="160"/>
                    </a:cubicBezTo>
                    <a:cubicBezTo>
                      <a:pt x="5" y="139"/>
                      <a:pt x="9" y="119"/>
                      <a:pt x="17" y="100"/>
                    </a:cubicBezTo>
                    <a:cubicBezTo>
                      <a:pt x="25" y="81"/>
                      <a:pt x="36" y="65"/>
                      <a:pt x="50" y="51"/>
                    </a:cubicBezTo>
                    <a:cubicBezTo>
                      <a:pt x="64" y="37"/>
                      <a:pt x="81" y="26"/>
                      <a:pt x="99" y="18"/>
                    </a:cubicBezTo>
                    <a:cubicBezTo>
                      <a:pt x="118" y="10"/>
                      <a:pt x="138" y="6"/>
                      <a:pt x="159" y="6"/>
                    </a:cubicBezTo>
                    <a:cubicBezTo>
                      <a:pt x="180" y="6"/>
                      <a:pt x="200" y="10"/>
                      <a:pt x="219" y="18"/>
                    </a:cubicBezTo>
                    <a:cubicBezTo>
                      <a:pt x="238" y="26"/>
                      <a:pt x="254" y="37"/>
                      <a:pt x="268" y="51"/>
                    </a:cubicBezTo>
                    <a:cubicBezTo>
                      <a:pt x="283" y="65"/>
                      <a:pt x="294" y="81"/>
                      <a:pt x="301" y="100"/>
                    </a:cubicBezTo>
                    <a:cubicBezTo>
                      <a:pt x="309" y="119"/>
                      <a:pt x="314" y="139"/>
                      <a:pt x="314" y="160"/>
                    </a:cubicBezTo>
                    <a:cubicBezTo>
                      <a:pt x="314" y="181"/>
                      <a:pt x="309" y="201"/>
                      <a:pt x="301" y="220"/>
                    </a:cubicBezTo>
                    <a:cubicBezTo>
                      <a:pt x="294" y="238"/>
                      <a:pt x="283" y="255"/>
                      <a:pt x="268" y="269"/>
                    </a:cubicBezTo>
                    <a:cubicBezTo>
                      <a:pt x="254" y="283"/>
                      <a:pt x="238" y="294"/>
                      <a:pt x="219" y="302"/>
                    </a:cubicBezTo>
                    <a:cubicBezTo>
                      <a:pt x="200" y="310"/>
                      <a:pt x="180" y="314"/>
                      <a:pt x="159" y="314"/>
                    </a:cubicBezTo>
                    <a:cubicBezTo>
                      <a:pt x="138" y="314"/>
                      <a:pt x="118" y="310"/>
                      <a:pt x="99" y="302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10"/>
              <p:cNvSpPr>
                <a:spLocks noEditPoints="1"/>
              </p:cNvSpPr>
              <p:nvPr/>
            </p:nvSpPr>
            <p:spPr bwMode="auto">
              <a:xfrm>
                <a:off x="1346200" y="2774951"/>
                <a:ext cx="1943100" cy="1955800"/>
              </a:xfrm>
              <a:custGeom>
                <a:avLst/>
                <a:gdLst>
                  <a:gd name="T0" fmla="*/ 72 w 236"/>
                  <a:gd name="T1" fmla="*/ 9 h 236"/>
                  <a:gd name="T2" fmla="*/ 35 w 236"/>
                  <a:gd name="T3" fmla="*/ 34 h 236"/>
                  <a:gd name="T4" fmla="*/ 10 w 236"/>
                  <a:gd name="T5" fmla="*/ 72 h 236"/>
                  <a:gd name="T6" fmla="*/ 0 w 236"/>
                  <a:gd name="T7" fmla="*/ 118 h 236"/>
                  <a:gd name="T8" fmla="*/ 10 w 236"/>
                  <a:gd name="T9" fmla="*/ 164 h 236"/>
                  <a:gd name="T10" fmla="*/ 35 w 236"/>
                  <a:gd name="T11" fmla="*/ 201 h 236"/>
                  <a:gd name="T12" fmla="*/ 72 w 236"/>
                  <a:gd name="T13" fmla="*/ 227 h 236"/>
                  <a:gd name="T14" fmla="*/ 118 w 236"/>
                  <a:gd name="T15" fmla="*/ 236 h 236"/>
                  <a:gd name="T16" fmla="*/ 164 w 236"/>
                  <a:gd name="T17" fmla="*/ 227 h 236"/>
                  <a:gd name="T18" fmla="*/ 202 w 236"/>
                  <a:gd name="T19" fmla="*/ 201 h 236"/>
                  <a:gd name="T20" fmla="*/ 227 w 236"/>
                  <a:gd name="T21" fmla="*/ 164 h 236"/>
                  <a:gd name="T22" fmla="*/ 236 w 236"/>
                  <a:gd name="T23" fmla="*/ 118 h 236"/>
                  <a:gd name="T24" fmla="*/ 227 w 236"/>
                  <a:gd name="T25" fmla="*/ 72 h 236"/>
                  <a:gd name="T26" fmla="*/ 202 w 236"/>
                  <a:gd name="T27" fmla="*/ 34 h 236"/>
                  <a:gd name="T28" fmla="*/ 164 w 236"/>
                  <a:gd name="T29" fmla="*/ 9 h 236"/>
                  <a:gd name="T30" fmla="*/ 118 w 236"/>
                  <a:gd name="T31" fmla="*/ 0 h 236"/>
                  <a:gd name="T32" fmla="*/ 72 w 236"/>
                  <a:gd name="T33" fmla="*/ 9 h 236"/>
                  <a:gd name="T34" fmla="*/ 74 w 236"/>
                  <a:gd name="T35" fmla="*/ 223 h 236"/>
                  <a:gd name="T36" fmla="*/ 37 w 236"/>
                  <a:gd name="T37" fmla="*/ 199 h 236"/>
                  <a:gd name="T38" fmla="*/ 13 w 236"/>
                  <a:gd name="T39" fmla="*/ 162 h 236"/>
                  <a:gd name="T40" fmla="*/ 4 w 236"/>
                  <a:gd name="T41" fmla="*/ 118 h 236"/>
                  <a:gd name="T42" fmla="*/ 13 w 236"/>
                  <a:gd name="T43" fmla="*/ 73 h 236"/>
                  <a:gd name="T44" fmla="*/ 37 w 236"/>
                  <a:gd name="T45" fmla="*/ 37 h 236"/>
                  <a:gd name="T46" fmla="*/ 74 w 236"/>
                  <a:gd name="T47" fmla="*/ 12 h 236"/>
                  <a:gd name="T48" fmla="*/ 118 w 236"/>
                  <a:gd name="T49" fmla="*/ 3 h 236"/>
                  <a:gd name="T50" fmla="*/ 163 w 236"/>
                  <a:gd name="T51" fmla="*/ 12 h 236"/>
                  <a:gd name="T52" fmla="*/ 199 w 236"/>
                  <a:gd name="T53" fmla="*/ 37 h 236"/>
                  <a:gd name="T54" fmla="*/ 224 w 236"/>
                  <a:gd name="T55" fmla="*/ 73 h 236"/>
                  <a:gd name="T56" fmla="*/ 233 w 236"/>
                  <a:gd name="T57" fmla="*/ 118 h 236"/>
                  <a:gd name="T58" fmla="*/ 224 w 236"/>
                  <a:gd name="T59" fmla="*/ 162 h 236"/>
                  <a:gd name="T60" fmla="*/ 199 w 236"/>
                  <a:gd name="T61" fmla="*/ 199 h 236"/>
                  <a:gd name="T62" fmla="*/ 163 w 236"/>
                  <a:gd name="T63" fmla="*/ 223 h 236"/>
                  <a:gd name="T64" fmla="*/ 118 w 236"/>
                  <a:gd name="T65" fmla="*/ 232 h 236"/>
                  <a:gd name="T66" fmla="*/ 74 w 236"/>
                  <a:gd name="T67" fmla="*/ 22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6" h="236">
                    <a:moveTo>
                      <a:pt x="72" y="9"/>
                    </a:moveTo>
                    <a:cubicBezTo>
                      <a:pt x="58" y="15"/>
                      <a:pt x="46" y="24"/>
                      <a:pt x="35" y="34"/>
                    </a:cubicBezTo>
                    <a:cubicBezTo>
                      <a:pt x="24" y="45"/>
                      <a:pt x="15" y="58"/>
                      <a:pt x="10" y="72"/>
                    </a:cubicBezTo>
                    <a:cubicBezTo>
                      <a:pt x="3" y="87"/>
                      <a:pt x="0" y="102"/>
                      <a:pt x="0" y="118"/>
                    </a:cubicBezTo>
                    <a:cubicBezTo>
                      <a:pt x="0" y="134"/>
                      <a:pt x="3" y="149"/>
                      <a:pt x="10" y="164"/>
                    </a:cubicBezTo>
                    <a:cubicBezTo>
                      <a:pt x="15" y="178"/>
                      <a:pt x="24" y="190"/>
                      <a:pt x="35" y="201"/>
                    </a:cubicBezTo>
                    <a:cubicBezTo>
                      <a:pt x="46" y="212"/>
                      <a:pt x="58" y="221"/>
                      <a:pt x="72" y="227"/>
                    </a:cubicBezTo>
                    <a:cubicBezTo>
                      <a:pt x="87" y="233"/>
                      <a:pt x="102" y="236"/>
                      <a:pt x="118" y="236"/>
                    </a:cubicBezTo>
                    <a:cubicBezTo>
                      <a:pt x="134" y="236"/>
                      <a:pt x="150" y="233"/>
                      <a:pt x="164" y="227"/>
                    </a:cubicBezTo>
                    <a:cubicBezTo>
                      <a:pt x="178" y="221"/>
                      <a:pt x="191" y="212"/>
                      <a:pt x="202" y="201"/>
                    </a:cubicBezTo>
                    <a:cubicBezTo>
                      <a:pt x="213" y="190"/>
                      <a:pt x="221" y="178"/>
                      <a:pt x="227" y="164"/>
                    </a:cubicBezTo>
                    <a:cubicBezTo>
                      <a:pt x="233" y="149"/>
                      <a:pt x="236" y="134"/>
                      <a:pt x="236" y="118"/>
                    </a:cubicBezTo>
                    <a:cubicBezTo>
                      <a:pt x="236" y="102"/>
                      <a:pt x="233" y="87"/>
                      <a:pt x="227" y="72"/>
                    </a:cubicBezTo>
                    <a:cubicBezTo>
                      <a:pt x="221" y="58"/>
                      <a:pt x="213" y="45"/>
                      <a:pt x="202" y="34"/>
                    </a:cubicBezTo>
                    <a:cubicBezTo>
                      <a:pt x="191" y="24"/>
                      <a:pt x="178" y="15"/>
                      <a:pt x="164" y="9"/>
                    </a:cubicBezTo>
                    <a:cubicBezTo>
                      <a:pt x="150" y="3"/>
                      <a:pt x="134" y="0"/>
                      <a:pt x="118" y="0"/>
                    </a:cubicBezTo>
                    <a:cubicBezTo>
                      <a:pt x="102" y="0"/>
                      <a:pt x="87" y="3"/>
                      <a:pt x="72" y="9"/>
                    </a:cubicBezTo>
                    <a:close/>
                    <a:moveTo>
                      <a:pt x="74" y="223"/>
                    </a:moveTo>
                    <a:cubicBezTo>
                      <a:pt x="60" y="218"/>
                      <a:pt x="48" y="209"/>
                      <a:pt x="37" y="199"/>
                    </a:cubicBezTo>
                    <a:cubicBezTo>
                      <a:pt x="27" y="188"/>
                      <a:pt x="19" y="176"/>
                      <a:pt x="13" y="162"/>
                    </a:cubicBezTo>
                    <a:cubicBezTo>
                      <a:pt x="7" y="148"/>
                      <a:pt x="4" y="133"/>
                      <a:pt x="4" y="118"/>
                    </a:cubicBezTo>
                    <a:cubicBezTo>
                      <a:pt x="4" y="102"/>
                      <a:pt x="7" y="87"/>
                      <a:pt x="13" y="73"/>
                    </a:cubicBezTo>
                    <a:cubicBezTo>
                      <a:pt x="19" y="60"/>
                      <a:pt x="27" y="47"/>
                      <a:pt x="37" y="37"/>
                    </a:cubicBezTo>
                    <a:cubicBezTo>
                      <a:pt x="48" y="26"/>
                      <a:pt x="60" y="18"/>
                      <a:pt x="74" y="12"/>
                    </a:cubicBezTo>
                    <a:cubicBezTo>
                      <a:pt x="88" y="6"/>
                      <a:pt x="103" y="3"/>
                      <a:pt x="118" y="3"/>
                    </a:cubicBezTo>
                    <a:cubicBezTo>
                      <a:pt x="134" y="3"/>
                      <a:pt x="149" y="6"/>
                      <a:pt x="163" y="12"/>
                    </a:cubicBezTo>
                    <a:cubicBezTo>
                      <a:pt x="176" y="18"/>
                      <a:pt x="189" y="26"/>
                      <a:pt x="199" y="37"/>
                    </a:cubicBezTo>
                    <a:cubicBezTo>
                      <a:pt x="210" y="47"/>
                      <a:pt x="218" y="60"/>
                      <a:pt x="224" y="73"/>
                    </a:cubicBezTo>
                    <a:cubicBezTo>
                      <a:pt x="230" y="87"/>
                      <a:pt x="233" y="102"/>
                      <a:pt x="233" y="118"/>
                    </a:cubicBezTo>
                    <a:cubicBezTo>
                      <a:pt x="233" y="133"/>
                      <a:pt x="230" y="148"/>
                      <a:pt x="224" y="162"/>
                    </a:cubicBezTo>
                    <a:cubicBezTo>
                      <a:pt x="218" y="176"/>
                      <a:pt x="210" y="188"/>
                      <a:pt x="199" y="199"/>
                    </a:cubicBezTo>
                    <a:cubicBezTo>
                      <a:pt x="189" y="209"/>
                      <a:pt x="176" y="218"/>
                      <a:pt x="163" y="223"/>
                    </a:cubicBezTo>
                    <a:cubicBezTo>
                      <a:pt x="149" y="229"/>
                      <a:pt x="134" y="232"/>
                      <a:pt x="118" y="232"/>
                    </a:cubicBezTo>
                    <a:cubicBezTo>
                      <a:pt x="103" y="232"/>
                      <a:pt x="88" y="229"/>
                      <a:pt x="74" y="223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11"/>
              <p:cNvSpPr>
                <a:spLocks noEditPoints="1"/>
              </p:cNvSpPr>
              <p:nvPr/>
            </p:nvSpPr>
            <p:spPr bwMode="auto">
              <a:xfrm>
                <a:off x="1181100" y="4084638"/>
                <a:ext cx="206375" cy="173038"/>
              </a:xfrm>
              <a:custGeom>
                <a:avLst/>
                <a:gdLst>
                  <a:gd name="T0" fmla="*/ 3 w 25"/>
                  <a:gd name="T1" fmla="*/ 1 h 21"/>
                  <a:gd name="T2" fmla="*/ 6 w 25"/>
                  <a:gd name="T3" fmla="*/ 0 h 21"/>
                  <a:gd name="T4" fmla="*/ 9 w 25"/>
                  <a:gd name="T5" fmla="*/ 1 h 21"/>
                  <a:gd name="T6" fmla="*/ 11 w 25"/>
                  <a:gd name="T7" fmla="*/ 4 h 21"/>
                  <a:gd name="T8" fmla="*/ 13 w 25"/>
                  <a:gd name="T9" fmla="*/ 7 h 21"/>
                  <a:gd name="T10" fmla="*/ 13 w 25"/>
                  <a:gd name="T11" fmla="*/ 9 h 21"/>
                  <a:gd name="T12" fmla="*/ 19 w 25"/>
                  <a:gd name="T13" fmla="*/ 7 h 21"/>
                  <a:gd name="T14" fmla="*/ 20 w 25"/>
                  <a:gd name="T15" fmla="*/ 6 h 21"/>
                  <a:gd name="T16" fmla="*/ 20 w 25"/>
                  <a:gd name="T17" fmla="*/ 5 h 21"/>
                  <a:gd name="T18" fmla="*/ 20 w 25"/>
                  <a:gd name="T19" fmla="*/ 4 h 21"/>
                  <a:gd name="T20" fmla="*/ 19 w 25"/>
                  <a:gd name="T21" fmla="*/ 3 h 21"/>
                  <a:gd name="T22" fmla="*/ 21 w 25"/>
                  <a:gd name="T23" fmla="*/ 3 h 21"/>
                  <a:gd name="T24" fmla="*/ 25 w 25"/>
                  <a:gd name="T25" fmla="*/ 14 h 21"/>
                  <a:gd name="T26" fmla="*/ 24 w 25"/>
                  <a:gd name="T27" fmla="*/ 14 h 21"/>
                  <a:gd name="T28" fmla="*/ 23 w 25"/>
                  <a:gd name="T29" fmla="*/ 13 h 21"/>
                  <a:gd name="T30" fmla="*/ 23 w 25"/>
                  <a:gd name="T31" fmla="*/ 12 h 21"/>
                  <a:gd name="T32" fmla="*/ 22 w 25"/>
                  <a:gd name="T33" fmla="*/ 12 h 21"/>
                  <a:gd name="T34" fmla="*/ 21 w 25"/>
                  <a:gd name="T35" fmla="*/ 12 h 21"/>
                  <a:gd name="T36" fmla="*/ 7 w 25"/>
                  <a:gd name="T37" fmla="*/ 17 h 21"/>
                  <a:gd name="T38" fmla="*/ 6 w 25"/>
                  <a:gd name="T39" fmla="*/ 18 h 21"/>
                  <a:gd name="T40" fmla="*/ 6 w 25"/>
                  <a:gd name="T41" fmla="*/ 18 h 21"/>
                  <a:gd name="T42" fmla="*/ 6 w 25"/>
                  <a:gd name="T43" fmla="*/ 20 h 21"/>
                  <a:gd name="T44" fmla="*/ 6 w 25"/>
                  <a:gd name="T45" fmla="*/ 21 h 21"/>
                  <a:gd name="T46" fmla="*/ 5 w 25"/>
                  <a:gd name="T47" fmla="*/ 21 h 21"/>
                  <a:gd name="T48" fmla="*/ 1 w 25"/>
                  <a:gd name="T49" fmla="*/ 10 h 21"/>
                  <a:gd name="T50" fmla="*/ 0 w 25"/>
                  <a:gd name="T51" fmla="*/ 4 h 21"/>
                  <a:gd name="T52" fmla="*/ 3 w 25"/>
                  <a:gd name="T53" fmla="*/ 1 h 21"/>
                  <a:gd name="T54" fmla="*/ 6 w 25"/>
                  <a:gd name="T55" fmla="*/ 6 h 21"/>
                  <a:gd name="T56" fmla="*/ 3 w 25"/>
                  <a:gd name="T57" fmla="*/ 8 h 21"/>
                  <a:gd name="T58" fmla="*/ 3 w 25"/>
                  <a:gd name="T59" fmla="*/ 12 h 21"/>
                  <a:gd name="T60" fmla="*/ 3 w 25"/>
                  <a:gd name="T61" fmla="*/ 13 h 21"/>
                  <a:gd name="T62" fmla="*/ 12 w 25"/>
                  <a:gd name="T63" fmla="*/ 9 h 21"/>
                  <a:gd name="T64" fmla="*/ 12 w 25"/>
                  <a:gd name="T65" fmla="*/ 9 h 21"/>
                  <a:gd name="T66" fmla="*/ 9 w 25"/>
                  <a:gd name="T67" fmla="*/ 6 h 21"/>
                  <a:gd name="T68" fmla="*/ 6 w 25"/>
                  <a:gd name="T6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" h="21">
                    <a:moveTo>
                      <a:pt x="3" y="1"/>
                    </a:move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1"/>
                      <a:pt x="9" y="1"/>
                    </a:cubicBezTo>
                    <a:cubicBezTo>
                      <a:pt x="10" y="2"/>
                      <a:pt x="10" y="3"/>
                      <a:pt x="11" y="4"/>
                    </a:cubicBezTo>
                    <a:cubicBezTo>
                      <a:pt x="12" y="5"/>
                      <a:pt x="12" y="6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5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4"/>
                      <a:pt x="19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14"/>
                      <a:pt x="23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lose/>
                    <a:moveTo>
                      <a:pt x="6" y="6"/>
                    </a:moveTo>
                    <a:cubicBezTo>
                      <a:pt x="4" y="6"/>
                      <a:pt x="3" y="7"/>
                      <a:pt x="3" y="8"/>
                    </a:cubicBezTo>
                    <a:cubicBezTo>
                      <a:pt x="2" y="9"/>
                      <a:pt x="2" y="10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7"/>
                      <a:pt x="10" y="6"/>
                      <a:pt x="9" y="6"/>
                    </a:cubicBezTo>
                    <a:cubicBezTo>
                      <a:pt x="8" y="5"/>
                      <a:pt x="7" y="5"/>
                      <a:pt x="6" y="6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Freeform 12"/>
              <p:cNvSpPr/>
              <p:nvPr/>
            </p:nvSpPr>
            <p:spPr bwMode="auto">
              <a:xfrm>
                <a:off x="1114425" y="3794126"/>
                <a:ext cx="190500" cy="182563"/>
              </a:xfrm>
              <a:custGeom>
                <a:avLst/>
                <a:gdLst>
                  <a:gd name="T0" fmla="*/ 5 w 23"/>
                  <a:gd name="T1" fmla="*/ 3 h 22"/>
                  <a:gd name="T2" fmla="*/ 5 w 23"/>
                  <a:gd name="T3" fmla="*/ 4 h 22"/>
                  <a:gd name="T4" fmla="*/ 3 w 23"/>
                  <a:gd name="T5" fmla="*/ 6 h 22"/>
                  <a:gd name="T6" fmla="*/ 2 w 23"/>
                  <a:gd name="T7" fmla="*/ 8 h 22"/>
                  <a:gd name="T8" fmla="*/ 2 w 23"/>
                  <a:gd name="T9" fmla="*/ 9 h 22"/>
                  <a:gd name="T10" fmla="*/ 2 w 23"/>
                  <a:gd name="T11" fmla="*/ 10 h 22"/>
                  <a:gd name="T12" fmla="*/ 3 w 23"/>
                  <a:gd name="T13" fmla="*/ 13 h 22"/>
                  <a:gd name="T14" fmla="*/ 11 w 23"/>
                  <a:gd name="T15" fmla="*/ 12 h 22"/>
                  <a:gd name="T16" fmla="*/ 10 w 23"/>
                  <a:gd name="T17" fmla="*/ 10 h 22"/>
                  <a:gd name="T18" fmla="*/ 10 w 23"/>
                  <a:gd name="T19" fmla="*/ 9 h 22"/>
                  <a:gd name="T20" fmla="*/ 9 w 23"/>
                  <a:gd name="T21" fmla="*/ 8 h 22"/>
                  <a:gd name="T22" fmla="*/ 8 w 23"/>
                  <a:gd name="T23" fmla="*/ 7 h 22"/>
                  <a:gd name="T24" fmla="*/ 6 w 23"/>
                  <a:gd name="T25" fmla="*/ 7 h 22"/>
                  <a:gd name="T26" fmla="*/ 6 w 23"/>
                  <a:gd name="T27" fmla="*/ 6 h 22"/>
                  <a:gd name="T28" fmla="*/ 15 w 23"/>
                  <a:gd name="T29" fmla="*/ 5 h 22"/>
                  <a:gd name="T30" fmla="*/ 15 w 23"/>
                  <a:gd name="T31" fmla="*/ 6 h 22"/>
                  <a:gd name="T32" fmla="*/ 13 w 23"/>
                  <a:gd name="T33" fmla="*/ 7 h 22"/>
                  <a:gd name="T34" fmla="*/ 12 w 23"/>
                  <a:gd name="T35" fmla="*/ 7 h 22"/>
                  <a:gd name="T36" fmla="*/ 12 w 23"/>
                  <a:gd name="T37" fmla="*/ 9 h 22"/>
                  <a:gd name="T38" fmla="*/ 12 w 23"/>
                  <a:gd name="T39" fmla="*/ 10 h 22"/>
                  <a:gd name="T40" fmla="*/ 12 w 23"/>
                  <a:gd name="T41" fmla="*/ 12 h 22"/>
                  <a:gd name="T42" fmla="*/ 18 w 23"/>
                  <a:gd name="T43" fmla="*/ 12 h 22"/>
                  <a:gd name="T44" fmla="*/ 19 w 23"/>
                  <a:gd name="T45" fmla="*/ 11 h 22"/>
                  <a:gd name="T46" fmla="*/ 20 w 23"/>
                  <a:gd name="T47" fmla="*/ 11 h 22"/>
                  <a:gd name="T48" fmla="*/ 20 w 23"/>
                  <a:gd name="T49" fmla="*/ 10 h 22"/>
                  <a:gd name="T50" fmla="*/ 20 w 23"/>
                  <a:gd name="T51" fmla="*/ 8 h 22"/>
                  <a:gd name="T52" fmla="*/ 20 w 23"/>
                  <a:gd name="T53" fmla="*/ 7 h 22"/>
                  <a:gd name="T54" fmla="*/ 20 w 23"/>
                  <a:gd name="T55" fmla="*/ 5 h 22"/>
                  <a:gd name="T56" fmla="*/ 20 w 23"/>
                  <a:gd name="T57" fmla="*/ 4 h 22"/>
                  <a:gd name="T58" fmla="*/ 19 w 23"/>
                  <a:gd name="T59" fmla="*/ 4 h 22"/>
                  <a:gd name="T60" fmla="*/ 17 w 23"/>
                  <a:gd name="T61" fmla="*/ 2 h 22"/>
                  <a:gd name="T62" fmla="*/ 14 w 23"/>
                  <a:gd name="T63" fmla="*/ 1 h 22"/>
                  <a:gd name="T64" fmla="*/ 14 w 23"/>
                  <a:gd name="T65" fmla="*/ 0 h 22"/>
                  <a:gd name="T66" fmla="*/ 21 w 23"/>
                  <a:gd name="T67" fmla="*/ 0 h 22"/>
                  <a:gd name="T68" fmla="*/ 23 w 23"/>
                  <a:gd name="T69" fmla="*/ 19 h 22"/>
                  <a:gd name="T70" fmla="*/ 22 w 23"/>
                  <a:gd name="T71" fmla="*/ 20 h 22"/>
                  <a:gd name="T72" fmla="*/ 22 w 23"/>
                  <a:gd name="T73" fmla="*/ 18 h 22"/>
                  <a:gd name="T74" fmla="*/ 21 w 23"/>
                  <a:gd name="T75" fmla="*/ 17 h 22"/>
                  <a:gd name="T76" fmla="*/ 21 w 23"/>
                  <a:gd name="T77" fmla="*/ 17 h 22"/>
                  <a:gd name="T78" fmla="*/ 20 w 23"/>
                  <a:gd name="T79" fmla="*/ 17 h 22"/>
                  <a:gd name="T80" fmla="*/ 5 w 23"/>
                  <a:gd name="T81" fmla="*/ 18 h 22"/>
                  <a:gd name="T82" fmla="*/ 4 w 23"/>
                  <a:gd name="T83" fmla="*/ 19 h 22"/>
                  <a:gd name="T84" fmla="*/ 4 w 23"/>
                  <a:gd name="T85" fmla="*/ 20 h 22"/>
                  <a:gd name="T86" fmla="*/ 3 w 23"/>
                  <a:gd name="T87" fmla="*/ 21 h 22"/>
                  <a:gd name="T88" fmla="*/ 3 w 23"/>
                  <a:gd name="T89" fmla="*/ 22 h 22"/>
                  <a:gd name="T90" fmla="*/ 2 w 23"/>
                  <a:gd name="T91" fmla="*/ 22 h 22"/>
                  <a:gd name="T92" fmla="*/ 0 w 23"/>
                  <a:gd name="T93" fmla="*/ 3 h 22"/>
                  <a:gd name="T94" fmla="*/ 5 w 23"/>
                  <a:gd name="T9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2">
                    <a:moveTo>
                      <a:pt x="5" y="3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9" y="8"/>
                      <a:pt x="8" y="7"/>
                      <a:pt x="8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3" y="7"/>
                    </a:cubicBezTo>
                    <a:cubicBezTo>
                      <a:pt x="13" y="7"/>
                      <a:pt x="12" y="7"/>
                      <a:pt x="12" y="7"/>
                    </a:cubicBezTo>
                    <a:cubicBezTo>
                      <a:pt x="12" y="8"/>
                      <a:pt x="12" y="8"/>
                      <a:pt x="12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5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8"/>
                    </a:cubicBezTo>
                    <a:cubicBezTo>
                      <a:pt x="22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13"/>
              <p:cNvSpPr/>
              <p:nvPr/>
            </p:nvSpPr>
            <p:spPr bwMode="auto">
              <a:xfrm>
                <a:off x="1114425" y="3478213"/>
                <a:ext cx="198437" cy="215900"/>
              </a:xfrm>
              <a:custGeom>
                <a:avLst/>
                <a:gdLst>
                  <a:gd name="T0" fmla="*/ 24 w 24"/>
                  <a:gd name="T1" fmla="*/ 2 h 26"/>
                  <a:gd name="T2" fmla="*/ 23 w 24"/>
                  <a:gd name="T3" fmla="*/ 10 h 26"/>
                  <a:gd name="T4" fmla="*/ 18 w 24"/>
                  <a:gd name="T5" fmla="*/ 13 h 26"/>
                  <a:gd name="T6" fmla="*/ 12 w 24"/>
                  <a:gd name="T7" fmla="*/ 16 h 26"/>
                  <a:gd name="T8" fmla="*/ 12 w 24"/>
                  <a:gd name="T9" fmla="*/ 17 h 26"/>
                  <a:gd name="T10" fmla="*/ 19 w 24"/>
                  <a:gd name="T11" fmla="*/ 18 h 26"/>
                  <a:gd name="T12" fmla="*/ 20 w 24"/>
                  <a:gd name="T13" fmla="*/ 18 h 26"/>
                  <a:gd name="T14" fmla="*/ 20 w 24"/>
                  <a:gd name="T15" fmla="*/ 17 h 26"/>
                  <a:gd name="T16" fmla="*/ 21 w 24"/>
                  <a:gd name="T17" fmla="*/ 16 h 26"/>
                  <a:gd name="T18" fmla="*/ 21 w 24"/>
                  <a:gd name="T19" fmla="*/ 15 h 26"/>
                  <a:gd name="T20" fmla="*/ 22 w 24"/>
                  <a:gd name="T21" fmla="*/ 15 h 26"/>
                  <a:gd name="T22" fmla="*/ 21 w 24"/>
                  <a:gd name="T23" fmla="*/ 26 h 26"/>
                  <a:gd name="T24" fmla="*/ 20 w 24"/>
                  <a:gd name="T25" fmla="*/ 26 h 26"/>
                  <a:gd name="T26" fmla="*/ 20 w 24"/>
                  <a:gd name="T27" fmla="*/ 25 h 26"/>
                  <a:gd name="T28" fmla="*/ 20 w 24"/>
                  <a:gd name="T29" fmla="*/ 24 h 26"/>
                  <a:gd name="T30" fmla="*/ 19 w 24"/>
                  <a:gd name="T31" fmla="*/ 23 h 26"/>
                  <a:gd name="T32" fmla="*/ 18 w 24"/>
                  <a:gd name="T33" fmla="*/ 23 h 26"/>
                  <a:gd name="T34" fmla="*/ 3 w 24"/>
                  <a:gd name="T35" fmla="*/ 21 h 26"/>
                  <a:gd name="T36" fmla="*/ 3 w 24"/>
                  <a:gd name="T37" fmla="*/ 21 h 26"/>
                  <a:gd name="T38" fmla="*/ 2 w 24"/>
                  <a:gd name="T39" fmla="*/ 21 h 26"/>
                  <a:gd name="T40" fmla="*/ 1 w 24"/>
                  <a:gd name="T41" fmla="*/ 22 h 26"/>
                  <a:gd name="T42" fmla="*/ 1 w 24"/>
                  <a:gd name="T43" fmla="*/ 23 h 26"/>
                  <a:gd name="T44" fmla="*/ 0 w 24"/>
                  <a:gd name="T45" fmla="*/ 23 h 26"/>
                  <a:gd name="T46" fmla="*/ 1 w 24"/>
                  <a:gd name="T47" fmla="*/ 12 h 26"/>
                  <a:gd name="T48" fmla="*/ 3 w 24"/>
                  <a:gd name="T49" fmla="*/ 12 h 26"/>
                  <a:gd name="T50" fmla="*/ 3 w 24"/>
                  <a:gd name="T51" fmla="*/ 13 h 26"/>
                  <a:gd name="T52" fmla="*/ 3 w 24"/>
                  <a:gd name="T53" fmla="*/ 14 h 26"/>
                  <a:gd name="T54" fmla="*/ 3 w 24"/>
                  <a:gd name="T55" fmla="*/ 15 h 26"/>
                  <a:gd name="T56" fmla="*/ 4 w 24"/>
                  <a:gd name="T57" fmla="*/ 15 h 26"/>
                  <a:gd name="T58" fmla="*/ 11 w 24"/>
                  <a:gd name="T59" fmla="*/ 16 h 26"/>
                  <a:gd name="T60" fmla="*/ 11 w 24"/>
                  <a:gd name="T61" fmla="*/ 16 h 26"/>
                  <a:gd name="T62" fmla="*/ 9 w 24"/>
                  <a:gd name="T63" fmla="*/ 13 h 26"/>
                  <a:gd name="T64" fmla="*/ 7 w 24"/>
                  <a:gd name="T65" fmla="*/ 10 h 26"/>
                  <a:gd name="T66" fmla="*/ 5 w 24"/>
                  <a:gd name="T67" fmla="*/ 8 h 26"/>
                  <a:gd name="T68" fmla="*/ 4 w 24"/>
                  <a:gd name="T69" fmla="*/ 7 h 26"/>
                  <a:gd name="T70" fmla="*/ 3 w 24"/>
                  <a:gd name="T71" fmla="*/ 8 h 26"/>
                  <a:gd name="T72" fmla="*/ 3 w 24"/>
                  <a:gd name="T73" fmla="*/ 9 h 26"/>
                  <a:gd name="T74" fmla="*/ 2 w 24"/>
                  <a:gd name="T75" fmla="*/ 9 h 26"/>
                  <a:gd name="T76" fmla="*/ 3 w 24"/>
                  <a:gd name="T77" fmla="*/ 0 h 26"/>
                  <a:gd name="T78" fmla="*/ 4 w 24"/>
                  <a:gd name="T79" fmla="*/ 0 h 26"/>
                  <a:gd name="T80" fmla="*/ 5 w 24"/>
                  <a:gd name="T81" fmla="*/ 3 h 26"/>
                  <a:gd name="T82" fmla="*/ 6 w 24"/>
                  <a:gd name="T83" fmla="*/ 6 h 26"/>
                  <a:gd name="T84" fmla="*/ 8 w 24"/>
                  <a:gd name="T85" fmla="*/ 9 h 26"/>
                  <a:gd name="T86" fmla="*/ 10 w 24"/>
                  <a:gd name="T87" fmla="*/ 12 h 26"/>
                  <a:gd name="T88" fmla="*/ 15 w 24"/>
                  <a:gd name="T89" fmla="*/ 9 h 26"/>
                  <a:gd name="T90" fmla="*/ 20 w 24"/>
                  <a:gd name="T91" fmla="*/ 6 h 26"/>
                  <a:gd name="T92" fmla="*/ 21 w 24"/>
                  <a:gd name="T93" fmla="*/ 5 h 26"/>
                  <a:gd name="T94" fmla="*/ 22 w 24"/>
                  <a:gd name="T95" fmla="*/ 3 h 26"/>
                  <a:gd name="T96" fmla="*/ 23 w 24"/>
                  <a:gd name="T97" fmla="*/ 2 h 26"/>
                  <a:gd name="T98" fmla="*/ 23 w 24"/>
                  <a:gd name="T99" fmla="*/ 2 h 26"/>
                  <a:gd name="T100" fmla="*/ 24 w 24"/>
                  <a:gd name="T101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" h="26">
                    <a:moveTo>
                      <a:pt x="24" y="2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19" y="12"/>
                      <a:pt x="18" y="13"/>
                    </a:cubicBezTo>
                    <a:cubicBezTo>
                      <a:pt x="16" y="14"/>
                      <a:pt x="15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0" y="24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5"/>
                      <a:pt x="10" y="14"/>
                      <a:pt x="9" y="13"/>
                    </a:cubicBezTo>
                    <a:cubicBezTo>
                      <a:pt x="8" y="12"/>
                      <a:pt x="8" y="11"/>
                      <a:pt x="7" y="10"/>
                    </a:cubicBezTo>
                    <a:cubicBezTo>
                      <a:pt x="6" y="9"/>
                      <a:pt x="6" y="9"/>
                      <a:pt x="5" y="8"/>
                    </a:cubicBezTo>
                    <a:cubicBezTo>
                      <a:pt x="5" y="8"/>
                      <a:pt x="4" y="7"/>
                      <a:pt x="4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4"/>
                      <a:pt x="5" y="5"/>
                      <a:pt x="6" y="6"/>
                    </a:cubicBezTo>
                    <a:cubicBezTo>
                      <a:pt x="6" y="7"/>
                      <a:pt x="7" y="8"/>
                      <a:pt x="8" y="9"/>
                    </a:cubicBezTo>
                    <a:cubicBezTo>
                      <a:pt x="8" y="9"/>
                      <a:pt x="9" y="10"/>
                      <a:pt x="10" y="12"/>
                    </a:cubicBezTo>
                    <a:cubicBezTo>
                      <a:pt x="11" y="11"/>
                      <a:pt x="13" y="10"/>
                      <a:pt x="15" y="9"/>
                    </a:cubicBezTo>
                    <a:cubicBezTo>
                      <a:pt x="16" y="8"/>
                      <a:pt x="18" y="7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23" y="3"/>
                      <a:pt x="23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14"/>
              <p:cNvSpPr/>
              <p:nvPr/>
            </p:nvSpPr>
            <p:spPr bwMode="auto">
              <a:xfrm>
                <a:off x="1181100" y="3254376"/>
                <a:ext cx="196850" cy="158750"/>
              </a:xfrm>
              <a:custGeom>
                <a:avLst/>
                <a:gdLst>
                  <a:gd name="T0" fmla="*/ 24 w 24"/>
                  <a:gd name="T1" fmla="*/ 8 h 19"/>
                  <a:gd name="T2" fmla="*/ 20 w 24"/>
                  <a:gd name="T3" fmla="*/ 19 h 19"/>
                  <a:gd name="T4" fmla="*/ 19 w 24"/>
                  <a:gd name="T5" fmla="*/ 18 h 19"/>
                  <a:gd name="T6" fmla="*/ 19 w 24"/>
                  <a:gd name="T7" fmla="*/ 17 h 19"/>
                  <a:gd name="T8" fmla="*/ 19 w 24"/>
                  <a:gd name="T9" fmla="*/ 16 h 19"/>
                  <a:gd name="T10" fmla="*/ 19 w 24"/>
                  <a:gd name="T11" fmla="*/ 15 h 19"/>
                  <a:gd name="T12" fmla="*/ 18 w 24"/>
                  <a:gd name="T13" fmla="*/ 15 h 19"/>
                  <a:gd name="T14" fmla="*/ 4 w 24"/>
                  <a:gd name="T15" fmla="*/ 9 h 19"/>
                  <a:gd name="T16" fmla="*/ 4 w 24"/>
                  <a:gd name="T17" fmla="*/ 9 h 19"/>
                  <a:gd name="T18" fmla="*/ 3 w 24"/>
                  <a:gd name="T19" fmla="*/ 10 h 19"/>
                  <a:gd name="T20" fmla="*/ 2 w 24"/>
                  <a:gd name="T21" fmla="*/ 10 h 19"/>
                  <a:gd name="T22" fmla="*/ 1 w 24"/>
                  <a:gd name="T23" fmla="*/ 11 h 19"/>
                  <a:gd name="T24" fmla="*/ 0 w 24"/>
                  <a:gd name="T25" fmla="*/ 11 h 19"/>
                  <a:gd name="T26" fmla="*/ 5 w 24"/>
                  <a:gd name="T27" fmla="*/ 0 h 19"/>
                  <a:gd name="T28" fmla="*/ 6 w 24"/>
                  <a:gd name="T29" fmla="*/ 1 h 19"/>
                  <a:gd name="T30" fmla="*/ 5 w 24"/>
                  <a:gd name="T31" fmla="*/ 2 h 19"/>
                  <a:gd name="T32" fmla="*/ 5 w 24"/>
                  <a:gd name="T33" fmla="*/ 3 h 19"/>
                  <a:gd name="T34" fmla="*/ 5 w 24"/>
                  <a:gd name="T35" fmla="*/ 4 h 19"/>
                  <a:gd name="T36" fmla="*/ 6 w 24"/>
                  <a:gd name="T37" fmla="*/ 4 h 19"/>
                  <a:gd name="T38" fmla="*/ 20 w 24"/>
                  <a:gd name="T39" fmla="*/ 10 h 19"/>
                  <a:gd name="T40" fmla="*/ 21 w 24"/>
                  <a:gd name="T41" fmla="*/ 10 h 19"/>
                  <a:gd name="T42" fmla="*/ 22 w 24"/>
                  <a:gd name="T43" fmla="*/ 9 h 19"/>
                  <a:gd name="T44" fmla="*/ 22 w 24"/>
                  <a:gd name="T45" fmla="*/ 9 h 19"/>
                  <a:gd name="T46" fmla="*/ 23 w 24"/>
                  <a:gd name="T47" fmla="*/ 8 h 19"/>
                  <a:gd name="T48" fmla="*/ 24 w 24"/>
                  <a:gd name="T4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19">
                    <a:moveTo>
                      <a:pt x="24" y="8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2" y="10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3" y="8"/>
                      <a:pt x="23" y="8"/>
                    </a:cubicBez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Freeform 15"/>
              <p:cNvSpPr/>
              <p:nvPr/>
            </p:nvSpPr>
            <p:spPr bwMode="auto">
              <a:xfrm>
                <a:off x="1279525" y="2965451"/>
                <a:ext cx="247650" cy="265113"/>
              </a:xfrm>
              <a:custGeom>
                <a:avLst/>
                <a:gdLst>
                  <a:gd name="T0" fmla="*/ 16 w 30"/>
                  <a:gd name="T1" fmla="*/ 0 h 32"/>
                  <a:gd name="T2" fmla="*/ 15 w 30"/>
                  <a:gd name="T3" fmla="*/ 1 h 32"/>
                  <a:gd name="T4" fmla="*/ 15 w 30"/>
                  <a:gd name="T5" fmla="*/ 3 h 32"/>
                  <a:gd name="T6" fmla="*/ 15 w 30"/>
                  <a:gd name="T7" fmla="*/ 4 h 32"/>
                  <a:gd name="T8" fmla="*/ 17 w 30"/>
                  <a:gd name="T9" fmla="*/ 6 h 32"/>
                  <a:gd name="T10" fmla="*/ 30 w 30"/>
                  <a:gd name="T11" fmla="*/ 15 h 32"/>
                  <a:gd name="T12" fmla="*/ 28 w 30"/>
                  <a:gd name="T13" fmla="*/ 17 h 32"/>
                  <a:gd name="T14" fmla="*/ 7 w 30"/>
                  <a:gd name="T15" fmla="*/ 18 h 32"/>
                  <a:gd name="T16" fmla="*/ 15 w 30"/>
                  <a:gd name="T17" fmla="*/ 24 h 32"/>
                  <a:gd name="T18" fmla="*/ 18 w 30"/>
                  <a:gd name="T19" fmla="*/ 25 h 32"/>
                  <a:gd name="T20" fmla="*/ 19 w 30"/>
                  <a:gd name="T21" fmla="*/ 25 h 32"/>
                  <a:gd name="T22" fmla="*/ 21 w 30"/>
                  <a:gd name="T23" fmla="*/ 25 h 32"/>
                  <a:gd name="T24" fmla="*/ 22 w 30"/>
                  <a:gd name="T25" fmla="*/ 24 h 32"/>
                  <a:gd name="T26" fmla="*/ 23 w 30"/>
                  <a:gd name="T27" fmla="*/ 25 h 32"/>
                  <a:gd name="T28" fmla="*/ 17 w 30"/>
                  <a:gd name="T29" fmla="*/ 32 h 32"/>
                  <a:gd name="T30" fmla="*/ 16 w 30"/>
                  <a:gd name="T31" fmla="*/ 31 h 32"/>
                  <a:gd name="T32" fmla="*/ 17 w 30"/>
                  <a:gd name="T33" fmla="*/ 30 h 32"/>
                  <a:gd name="T34" fmla="*/ 17 w 30"/>
                  <a:gd name="T35" fmla="*/ 29 h 32"/>
                  <a:gd name="T36" fmla="*/ 17 w 30"/>
                  <a:gd name="T37" fmla="*/ 27 h 32"/>
                  <a:gd name="T38" fmla="*/ 14 w 30"/>
                  <a:gd name="T39" fmla="*/ 25 h 32"/>
                  <a:gd name="T40" fmla="*/ 6 w 30"/>
                  <a:gd name="T41" fmla="*/ 20 h 32"/>
                  <a:gd name="T42" fmla="*/ 5 w 30"/>
                  <a:gd name="T43" fmla="*/ 19 h 32"/>
                  <a:gd name="T44" fmla="*/ 4 w 30"/>
                  <a:gd name="T45" fmla="*/ 19 h 32"/>
                  <a:gd name="T46" fmla="*/ 2 w 30"/>
                  <a:gd name="T47" fmla="*/ 19 h 32"/>
                  <a:gd name="T48" fmla="*/ 1 w 30"/>
                  <a:gd name="T49" fmla="*/ 20 h 32"/>
                  <a:gd name="T50" fmla="*/ 0 w 30"/>
                  <a:gd name="T51" fmla="*/ 20 h 32"/>
                  <a:gd name="T52" fmla="*/ 5 w 30"/>
                  <a:gd name="T53" fmla="*/ 13 h 32"/>
                  <a:gd name="T54" fmla="*/ 23 w 30"/>
                  <a:gd name="T55" fmla="*/ 12 h 32"/>
                  <a:gd name="T56" fmla="*/ 17 w 30"/>
                  <a:gd name="T57" fmla="*/ 8 h 32"/>
                  <a:gd name="T58" fmla="*/ 14 w 30"/>
                  <a:gd name="T59" fmla="*/ 6 h 32"/>
                  <a:gd name="T60" fmla="*/ 13 w 30"/>
                  <a:gd name="T61" fmla="*/ 6 h 32"/>
                  <a:gd name="T62" fmla="*/ 11 w 30"/>
                  <a:gd name="T63" fmla="*/ 7 h 32"/>
                  <a:gd name="T64" fmla="*/ 10 w 30"/>
                  <a:gd name="T65" fmla="*/ 8 h 32"/>
                  <a:gd name="T66" fmla="*/ 9 w 30"/>
                  <a:gd name="T67" fmla="*/ 7 h 32"/>
                  <a:gd name="T68" fmla="*/ 15 w 30"/>
                  <a:gd name="T69" fmla="*/ 0 h 32"/>
                  <a:gd name="T70" fmla="*/ 16 w 30"/>
                  <a:gd name="T7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6" y="5"/>
                      <a:pt x="16" y="5"/>
                      <a:pt x="17" y="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5"/>
                      <a:pt x="17" y="25"/>
                      <a:pt x="18" y="25"/>
                    </a:cubicBezTo>
                    <a:cubicBezTo>
                      <a:pt x="18" y="26"/>
                      <a:pt x="19" y="26"/>
                      <a:pt x="19" y="25"/>
                    </a:cubicBezTo>
                    <a:cubicBezTo>
                      <a:pt x="20" y="25"/>
                      <a:pt x="20" y="25"/>
                      <a:pt x="21" y="25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1"/>
                      <a:pt x="17" y="30"/>
                      <a:pt x="17" y="30"/>
                    </a:cubicBezTo>
                    <a:cubicBezTo>
                      <a:pt x="17" y="30"/>
                      <a:pt x="17" y="29"/>
                      <a:pt x="17" y="29"/>
                    </a:cubicBezTo>
                    <a:cubicBezTo>
                      <a:pt x="17" y="28"/>
                      <a:pt x="17" y="28"/>
                      <a:pt x="17" y="27"/>
                    </a:cubicBezTo>
                    <a:cubicBezTo>
                      <a:pt x="16" y="27"/>
                      <a:pt x="16" y="26"/>
                      <a:pt x="14" y="25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19"/>
                      <a:pt x="6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2" y="19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7"/>
                      <a:pt x="15" y="6"/>
                      <a:pt x="14" y="6"/>
                    </a:cubicBezTo>
                    <a:cubicBezTo>
                      <a:pt x="14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1" y="7"/>
                    </a:cubicBezTo>
                    <a:cubicBezTo>
                      <a:pt x="11" y="7"/>
                      <a:pt x="11" y="7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Freeform 16"/>
              <p:cNvSpPr/>
              <p:nvPr/>
            </p:nvSpPr>
            <p:spPr bwMode="auto">
              <a:xfrm>
                <a:off x="1527175" y="2765426"/>
                <a:ext cx="196850" cy="207963"/>
              </a:xfrm>
              <a:custGeom>
                <a:avLst/>
                <a:gdLst>
                  <a:gd name="T0" fmla="*/ 22 w 24"/>
                  <a:gd name="T1" fmla="*/ 7 h 25"/>
                  <a:gd name="T2" fmla="*/ 21 w 24"/>
                  <a:gd name="T3" fmla="*/ 8 h 25"/>
                  <a:gd name="T4" fmla="*/ 21 w 24"/>
                  <a:gd name="T5" fmla="*/ 8 h 25"/>
                  <a:gd name="T6" fmla="*/ 21 w 24"/>
                  <a:gd name="T7" fmla="*/ 9 h 25"/>
                  <a:gd name="T8" fmla="*/ 21 w 24"/>
                  <a:gd name="T9" fmla="*/ 10 h 25"/>
                  <a:gd name="T10" fmla="*/ 23 w 24"/>
                  <a:gd name="T11" fmla="*/ 12 h 25"/>
                  <a:gd name="T12" fmla="*/ 23 w 24"/>
                  <a:gd name="T13" fmla="*/ 13 h 25"/>
                  <a:gd name="T14" fmla="*/ 24 w 24"/>
                  <a:gd name="T15" fmla="*/ 14 h 25"/>
                  <a:gd name="T16" fmla="*/ 22 w 24"/>
                  <a:gd name="T17" fmla="*/ 18 h 25"/>
                  <a:gd name="T18" fmla="*/ 18 w 24"/>
                  <a:gd name="T19" fmla="*/ 22 h 25"/>
                  <a:gd name="T20" fmla="*/ 14 w 24"/>
                  <a:gd name="T21" fmla="*/ 24 h 25"/>
                  <a:gd name="T22" fmla="*/ 10 w 24"/>
                  <a:gd name="T23" fmla="*/ 25 h 25"/>
                  <a:gd name="T24" fmla="*/ 6 w 24"/>
                  <a:gd name="T25" fmla="*/ 23 h 25"/>
                  <a:gd name="T26" fmla="*/ 3 w 24"/>
                  <a:gd name="T27" fmla="*/ 20 h 25"/>
                  <a:gd name="T28" fmla="*/ 0 w 24"/>
                  <a:gd name="T29" fmla="*/ 16 h 25"/>
                  <a:gd name="T30" fmla="*/ 0 w 24"/>
                  <a:gd name="T31" fmla="*/ 12 h 25"/>
                  <a:gd name="T32" fmla="*/ 1 w 24"/>
                  <a:gd name="T33" fmla="*/ 8 h 25"/>
                  <a:gd name="T34" fmla="*/ 5 w 24"/>
                  <a:gd name="T35" fmla="*/ 4 h 25"/>
                  <a:gd name="T36" fmla="*/ 8 w 24"/>
                  <a:gd name="T37" fmla="*/ 2 h 25"/>
                  <a:gd name="T38" fmla="*/ 10 w 24"/>
                  <a:gd name="T39" fmla="*/ 2 h 25"/>
                  <a:gd name="T40" fmla="*/ 10 w 24"/>
                  <a:gd name="T41" fmla="*/ 0 h 25"/>
                  <a:gd name="T42" fmla="*/ 11 w 24"/>
                  <a:gd name="T43" fmla="*/ 0 h 25"/>
                  <a:gd name="T44" fmla="*/ 16 w 24"/>
                  <a:gd name="T45" fmla="*/ 5 h 25"/>
                  <a:gd name="T46" fmla="*/ 15 w 24"/>
                  <a:gd name="T47" fmla="*/ 6 h 25"/>
                  <a:gd name="T48" fmla="*/ 10 w 24"/>
                  <a:gd name="T49" fmla="*/ 4 h 25"/>
                  <a:gd name="T50" fmla="*/ 6 w 24"/>
                  <a:gd name="T51" fmla="*/ 5 h 25"/>
                  <a:gd name="T52" fmla="*/ 4 w 24"/>
                  <a:gd name="T53" fmla="*/ 10 h 25"/>
                  <a:gd name="T54" fmla="*/ 7 w 24"/>
                  <a:gd name="T55" fmla="*/ 16 h 25"/>
                  <a:gd name="T56" fmla="*/ 13 w 24"/>
                  <a:gd name="T57" fmla="*/ 21 h 25"/>
                  <a:gd name="T58" fmla="*/ 18 w 24"/>
                  <a:gd name="T59" fmla="*/ 20 h 25"/>
                  <a:gd name="T60" fmla="*/ 19 w 24"/>
                  <a:gd name="T61" fmla="*/ 18 h 25"/>
                  <a:gd name="T62" fmla="*/ 20 w 24"/>
                  <a:gd name="T63" fmla="*/ 17 h 25"/>
                  <a:gd name="T64" fmla="*/ 17 w 24"/>
                  <a:gd name="T65" fmla="*/ 13 h 25"/>
                  <a:gd name="T66" fmla="*/ 17 w 24"/>
                  <a:gd name="T67" fmla="*/ 13 h 25"/>
                  <a:gd name="T68" fmla="*/ 16 w 24"/>
                  <a:gd name="T69" fmla="*/ 13 h 25"/>
                  <a:gd name="T70" fmla="*/ 14 w 24"/>
                  <a:gd name="T71" fmla="*/ 13 h 25"/>
                  <a:gd name="T72" fmla="*/ 13 w 24"/>
                  <a:gd name="T73" fmla="*/ 14 h 25"/>
                  <a:gd name="T74" fmla="*/ 13 w 24"/>
                  <a:gd name="T75" fmla="*/ 13 h 25"/>
                  <a:gd name="T76" fmla="*/ 21 w 24"/>
                  <a:gd name="T77" fmla="*/ 6 h 25"/>
                  <a:gd name="T78" fmla="*/ 22 w 24"/>
                  <a:gd name="T79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" h="25">
                    <a:moveTo>
                      <a:pt x="22" y="7"/>
                    </a:moveTo>
                    <a:cubicBezTo>
                      <a:pt x="22" y="7"/>
                      <a:pt x="22" y="7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3"/>
                      <a:pt x="23" y="13"/>
                    </a:cubicBezTo>
                    <a:cubicBezTo>
                      <a:pt x="24" y="13"/>
                      <a:pt x="24" y="13"/>
                      <a:pt x="24" y="14"/>
                    </a:cubicBezTo>
                    <a:cubicBezTo>
                      <a:pt x="24" y="15"/>
                      <a:pt x="23" y="16"/>
                      <a:pt x="22" y="18"/>
                    </a:cubicBezTo>
                    <a:cubicBezTo>
                      <a:pt x="21" y="19"/>
                      <a:pt x="19" y="21"/>
                      <a:pt x="18" y="22"/>
                    </a:cubicBezTo>
                    <a:cubicBezTo>
                      <a:pt x="17" y="23"/>
                      <a:pt x="16" y="23"/>
                      <a:pt x="14" y="24"/>
                    </a:cubicBezTo>
                    <a:cubicBezTo>
                      <a:pt x="13" y="24"/>
                      <a:pt x="12" y="25"/>
                      <a:pt x="10" y="25"/>
                    </a:cubicBezTo>
                    <a:cubicBezTo>
                      <a:pt x="9" y="24"/>
                      <a:pt x="8" y="24"/>
                      <a:pt x="6" y="23"/>
                    </a:cubicBezTo>
                    <a:cubicBezTo>
                      <a:pt x="5" y="23"/>
                      <a:pt x="4" y="22"/>
                      <a:pt x="3" y="20"/>
                    </a:cubicBezTo>
                    <a:cubicBezTo>
                      <a:pt x="2" y="19"/>
                      <a:pt x="1" y="18"/>
                      <a:pt x="0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0" y="10"/>
                      <a:pt x="1" y="9"/>
                      <a:pt x="1" y="8"/>
                    </a:cubicBezTo>
                    <a:cubicBezTo>
                      <a:pt x="2" y="6"/>
                      <a:pt x="3" y="5"/>
                      <a:pt x="5" y="4"/>
                    </a:cubicBezTo>
                    <a:cubicBezTo>
                      <a:pt x="6" y="3"/>
                      <a:pt x="7" y="3"/>
                      <a:pt x="8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5"/>
                      <a:pt x="11" y="4"/>
                      <a:pt x="10" y="4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4" y="6"/>
                      <a:pt x="4" y="8"/>
                      <a:pt x="4" y="10"/>
                    </a:cubicBezTo>
                    <a:cubicBezTo>
                      <a:pt x="4" y="12"/>
                      <a:pt x="5" y="14"/>
                      <a:pt x="7" y="16"/>
                    </a:cubicBezTo>
                    <a:cubicBezTo>
                      <a:pt x="9" y="19"/>
                      <a:pt x="11" y="20"/>
                      <a:pt x="13" y="21"/>
                    </a:cubicBezTo>
                    <a:cubicBezTo>
                      <a:pt x="15" y="22"/>
                      <a:pt x="16" y="21"/>
                      <a:pt x="18" y="20"/>
                    </a:cubicBezTo>
                    <a:cubicBezTo>
                      <a:pt x="18" y="20"/>
                      <a:pt x="19" y="19"/>
                      <a:pt x="19" y="18"/>
                    </a:cubicBezTo>
                    <a:cubicBezTo>
                      <a:pt x="20" y="18"/>
                      <a:pt x="20" y="17"/>
                      <a:pt x="20" y="17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4" y="14"/>
                      <a:pt x="13" y="1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21" y="6"/>
                      <a:pt x="21" y="6"/>
                      <a:pt x="21" y="6"/>
                    </a:cubicBez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17"/>
              <p:cNvSpPr/>
              <p:nvPr/>
            </p:nvSpPr>
            <p:spPr bwMode="auto">
              <a:xfrm>
                <a:off x="1914525" y="2551113"/>
                <a:ext cx="196850" cy="206375"/>
              </a:xfrm>
              <a:custGeom>
                <a:avLst/>
                <a:gdLst>
                  <a:gd name="T0" fmla="*/ 24 w 24"/>
                  <a:gd name="T1" fmla="*/ 1 h 25"/>
                  <a:gd name="T2" fmla="*/ 23 w 24"/>
                  <a:gd name="T3" fmla="*/ 2 h 25"/>
                  <a:gd name="T4" fmla="*/ 22 w 24"/>
                  <a:gd name="T5" fmla="*/ 3 h 25"/>
                  <a:gd name="T6" fmla="*/ 21 w 24"/>
                  <a:gd name="T7" fmla="*/ 4 h 25"/>
                  <a:gd name="T8" fmla="*/ 22 w 24"/>
                  <a:gd name="T9" fmla="*/ 7 h 25"/>
                  <a:gd name="T10" fmla="*/ 24 w 24"/>
                  <a:gd name="T11" fmla="*/ 15 h 25"/>
                  <a:gd name="T12" fmla="*/ 23 w 24"/>
                  <a:gd name="T13" fmla="*/ 21 h 25"/>
                  <a:gd name="T14" fmla="*/ 17 w 24"/>
                  <a:gd name="T15" fmla="*/ 24 h 25"/>
                  <a:gd name="T16" fmla="*/ 10 w 24"/>
                  <a:gd name="T17" fmla="*/ 24 h 25"/>
                  <a:gd name="T18" fmla="*/ 6 w 24"/>
                  <a:gd name="T19" fmla="*/ 19 h 25"/>
                  <a:gd name="T20" fmla="*/ 4 w 24"/>
                  <a:gd name="T21" fmla="*/ 9 h 25"/>
                  <a:gd name="T22" fmla="*/ 3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0 w 24"/>
                  <a:gd name="T29" fmla="*/ 8 h 25"/>
                  <a:gd name="T30" fmla="*/ 0 w 24"/>
                  <a:gd name="T31" fmla="*/ 7 h 25"/>
                  <a:gd name="T32" fmla="*/ 11 w 24"/>
                  <a:gd name="T33" fmla="*/ 4 h 25"/>
                  <a:gd name="T34" fmla="*/ 11 w 24"/>
                  <a:gd name="T35" fmla="*/ 5 h 25"/>
                  <a:gd name="T36" fmla="*/ 10 w 24"/>
                  <a:gd name="T37" fmla="*/ 5 h 25"/>
                  <a:gd name="T38" fmla="*/ 9 w 24"/>
                  <a:gd name="T39" fmla="*/ 6 h 25"/>
                  <a:gd name="T40" fmla="*/ 9 w 24"/>
                  <a:gd name="T41" fmla="*/ 7 h 25"/>
                  <a:gd name="T42" fmla="*/ 9 w 24"/>
                  <a:gd name="T43" fmla="*/ 8 h 25"/>
                  <a:gd name="T44" fmla="*/ 11 w 24"/>
                  <a:gd name="T45" fmla="*/ 18 h 25"/>
                  <a:gd name="T46" fmla="*/ 14 w 24"/>
                  <a:gd name="T47" fmla="*/ 22 h 25"/>
                  <a:gd name="T48" fmla="*/ 18 w 24"/>
                  <a:gd name="T49" fmla="*/ 22 h 25"/>
                  <a:gd name="T50" fmla="*/ 22 w 24"/>
                  <a:gd name="T51" fmla="*/ 20 h 25"/>
                  <a:gd name="T52" fmla="*/ 22 w 24"/>
                  <a:gd name="T53" fmla="*/ 15 h 25"/>
                  <a:gd name="T54" fmla="*/ 20 w 24"/>
                  <a:gd name="T55" fmla="*/ 8 h 25"/>
                  <a:gd name="T56" fmla="*/ 19 w 24"/>
                  <a:gd name="T57" fmla="*/ 5 h 25"/>
                  <a:gd name="T58" fmla="*/ 18 w 24"/>
                  <a:gd name="T59" fmla="*/ 4 h 25"/>
                  <a:gd name="T60" fmla="*/ 17 w 24"/>
                  <a:gd name="T61" fmla="*/ 4 h 25"/>
                  <a:gd name="T62" fmla="*/ 15 w 24"/>
                  <a:gd name="T63" fmla="*/ 4 h 25"/>
                  <a:gd name="T64" fmla="*/ 15 w 24"/>
                  <a:gd name="T65" fmla="*/ 3 h 25"/>
                  <a:gd name="T66" fmla="*/ 24 w 24"/>
                  <a:gd name="T67" fmla="*/ 0 h 25"/>
                  <a:gd name="T68" fmla="*/ 24 w 24"/>
                  <a:gd name="T6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25">
                    <a:moveTo>
                      <a:pt x="24" y="1"/>
                    </a:moveTo>
                    <a:cubicBezTo>
                      <a:pt x="24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1" y="3"/>
                      <a:pt x="21" y="4"/>
                      <a:pt x="21" y="4"/>
                    </a:cubicBezTo>
                    <a:cubicBezTo>
                      <a:pt x="21" y="5"/>
                      <a:pt x="21" y="6"/>
                      <a:pt x="22" y="7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7"/>
                      <a:pt x="24" y="19"/>
                      <a:pt x="23" y="21"/>
                    </a:cubicBezTo>
                    <a:cubicBezTo>
                      <a:pt x="22" y="22"/>
                      <a:pt x="20" y="24"/>
                      <a:pt x="17" y="24"/>
                    </a:cubicBezTo>
                    <a:cubicBezTo>
                      <a:pt x="15" y="25"/>
                      <a:pt x="12" y="25"/>
                      <a:pt x="10" y="24"/>
                    </a:cubicBezTo>
                    <a:cubicBezTo>
                      <a:pt x="8" y="23"/>
                      <a:pt x="7" y="22"/>
                      <a:pt x="6" y="1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3" y="8"/>
                      <a:pt x="3" y="8"/>
                      <a:pt x="2" y="8"/>
                    </a:cubicBezTo>
                    <a:cubicBezTo>
                      <a:pt x="2" y="8"/>
                      <a:pt x="2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20"/>
                      <a:pt x="13" y="21"/>
                      <a:pt x="14" y="22"/>
                    </a:cubicBezTo>
                    <a:cubicBezTo>
                      <a:pt x="15" y="22"/>
                      <a:pt x="16" y="23"/>
                      <a:pt x="18" y="22"/>
                    </a:cubicBezTo>
                    <a:cubicBezTo>
                      <a:pt x="20" y="22"/>
                      <a:pt x="21" y="21"/>
                      <a:pt x="22" y="20"/>
                    </a:cubicBezTo>
                    <a:cubicBezTo>
                      <a:pt x="22" y="18"/>
                      <a:pt x="22" y="17"/>
                      <a:pt x="22" y="15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7"/>
                      <a:pt x="19" y="6"/>
                      <a:pt x="19" y="5"/>
                    </a:cubicBezTo>
                    <a:cubicBezTo>
                      <a:pt x="19" y="5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Freeform 18"/>
              <p:cNvSpPr/>
              <p:nvPr/>
            </p:nvSpPr>
            <p:spPr bwMode="auto">
              <a:xfrm>
                <a:off x="2235200" y="2533651"/>
                <a:ext cx="206375" cy="182563"/>
              </a:xfrm>
              <a:custGeom>
                <a:avLst/>
                <a:gdLst>
                  <a:gd name="T0" fmla="*/ 25 w 25"/>
                  <a:gd name="T1" fmla="*/ 2 h 22"/>
                  <a:gd name="T2" fmla="*/ 24 w 25"/>
                  <a:gd name="T3" fmla="*/ 2 h 22"/>
                  <a:gd name="T4" fmla="*/ 22 w 25"/>
                  <a:gd name="T5" fmla="*/ 3 h 22"/>
                  <a:gd name="T6" fmla="*/ 21 w 25"/>
                  <a:gd name="T7" fmla="*/ 4 h 22"/>
                  <a:gd name="T8" fmla="*/ 21 w 25"/>
                  <a:gd name="T9" fmla="*/ 7 h 22"/>
                  <a:gd name="T10" fmla="*/ 21 w 25"/>
                  <a:gd name="T11" fmla="*/ 22 h 22"/>
                  <a:gd name="T12" fmla="*/ 18 w 25"/>
                  <a:gd name="T13" fmla="*/ 22 h 22"/>
                  <a:gd name="T14" fmla="*/ 5 w 25"/>
                  <a:gd name="T15" fmla="*/ 5 h 22"/>
                  <a:gd name="T16" fmla="*/ 5 w 25"/>
                  <a:gd name="T17" fmla="*/ 15 h 22"/>
                  <a:gd name="T18" fmla="*/ 5 w 25"/>
                  <a:gd name="T19" fmla="*/ 18 h 22"/>
                  <a:gd name="T20" fmla="*/ 6 w 25"/>
                  <a:gd name="T21" fmla="*/ 20 h 22"/>
                  <a:gd name="T22" fmla="*/ 7 w 25"/>
                  <a:gd name="T23" fmla="*/ 20 h 22"/>
                  <a:gd name="T24" fmla="*/ 9 w 25"/>
                  <a:gd name="T25" fmla="*/ 21 h 22"/>
                  <a:gd name="T26" fmla="*/ 9 w 25"/>
                  <a:gd name="T27" fmla="*/ 22 h 22"/>
                  <a:gd name="T28" fmla="*/ 0 w 25"/>
                  <a:gd name="T29" fmla="*/ 22 h 22"/>
                  <a:gd name="T30" fmla="*/ 0 w 25"/>
                  <a:gd name="T31" fmla="*/ 20 h 22"/>
                  <a:gd name="T32" fmla="*/ 1 w 25"/>
                  <a:gd name="T33" fmla="*/ 20 h 22"/>
                  <a:gd name="T34" fmla="*/ 2 w 25"/>
                  <a:gd name="T35" fmla="*/ 20 h 22"/>
                  <a:gd name="T36" fmla="*/ 3 w 25"/>
                  <a:gd name="T37" fmla="*/ 18 h 22"/>
                  <a:gd name="T38" fmla="*/ 3 w 25"/>
                  <a:gd name="T39" fmla="*/ 15 h 22"/>
                  <a:gd name="T40" fmla="*/ 4 w 25"/>
                  <a:gd name="T41" fmla="*/ 5 h 22"/>
                  <a:gd name="T42" fmla="*/ 3 w 25"/>
                  <a:gd name="T43" fmla="*/ 4 h 22"/>
                  <a:gd name="T44" fmla="*/ 3 w 25"/>
                  <a:gd name="T45" fmla="*/ 3 h 22"/>
                  <a:gd name="T46" fmla="*/ 2 w 25"/>
                  <a:gd name="T47" fmla="*/ 2 h 22"/>
                  <a:gd name="T48" fmla="*/ 0 w 25"/>
                  <a:gd name="T49" fmla="*/ 2 h 22"/>
                  <a:gd name="T50" fmla="*/ 0 w 25"/>
                  <a:gd name="T51" fmla="*/ 0 h 22"/>
                  <a:gd name="T52" fmla="*/ 8 w 25"/>
                  <a:gd name="T53" fmla="*/ 1 h 22"/>
                  <a:gd name="T54" fmla="*/ 19 w 25"/>
                  <a:gd name="T55" fmla="*/ 15 h 22"/>
                  <a:gd name="T56" fmla="*/ 19 w 25"/>
                  <a:gd name="T57" fmla="*/ 7 h 22"/>
                  <a:gd name="T58" fmla="*/ 19 w 25"/>
                  <a:gd name="T59" fmla="*/ 4 h 22"/>
                  <a:gd name="T60" fmla="*/ 18 w 25"/>
                  <a:gd name="T61" fmla="*/ 3 h 22"/>
                  <a:gd name="T62" fmla="*/ 17 w 25"/>
                  <a:gd name="T63" fmla="*/ 2 h 22"/>
                  <a:gd name="T64" fmla="*/ 16 w 25"/>
                  <a:gd name="T65" fmla="*/ 2 h 22"/>
                  <a:gd name="T66" fmla="*/ 16 w 25"/>
                  <a:gd name="T67" fmla="*/ 1 h 22"/>
                  <a:gd name="T68" fmla="*/ 25 w 25"/>
                  <a:gd name="T69" fmla="*/ 1 h 22"/>
                  <a:gd name="T70" fmla="*/ 25 w 25"/>
                  <a:gd name="T7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22">
                    <a:moveTo>
                      <a:pt x="25" y="2"/>
                    </a:move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3"/>
                    </a:cubicBezTo>
                    <a:cubicBezTo>
                      <a:pt x="22" y="3"/>
                      <a:pt x="22" y="3"/>
                      <a:pt x="21" y="4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7"/>
                      <a:pt x="5" y="18"/>
                      <a:pt x="5" y="18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0"/>
                      <a:pt x="9" y="20"/>
                      <a:pt x="9" y="21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8"/>
                      <a:pt x="3" y="17"/>
                      <a:pt x="3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2"/>
                      <a:pt x="17" y="2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25" y="1"/>
                      <a:pt x="25" y="1"/>
                      <a:pt x="25" y="1"/>
                    </a:cubicBez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Freeform 19"/>
              <p:cNvSpPr/>
              <p:nvPr/>
            </p:nvSpPr>
            <p:spPr bwMode="auto">
              <a:xfrm>
                <a:off x="2532063" y="2566988"/>
                <a:ext cx="139700" cy="190500"/>
              </a:xfrm>
              <a:custGeom>
                <a:avLst/>
                <a:gdLst>
                  <a:gd name="T0" fmla="*/ 11 w 17"/>
                  <a:gd name="T1" fmla="*/ 23 h 23"/>
                  <a:gd name="T2" fmla="*/ 0 w 17"/>
                  <a:gd name="T3" fmla="*/ 20 h 23"/>
                  <a:gd name="T4" fmla="*/ 0 w 17"/>
                  <a:gd name="T5" fmla="*/ 19 h 23"/>
                  <a:gd name="T6" fmla="*/ 2 w 17"/>
                  <a:gd name="T7" fmla="*/ 19 h 23"/>
                  <a:gd name="T8" fmla="*/ 3 w 17"/>
                  <a:gd name="T9" fmla="*/ 19 h 23"/>
                  <a:gd name="T10" fmla="*/ 3 w 17"/>
                  <a:gd name="T11" fmla="*/ 19 h 23"/>
                  <a:gd name="T12" fmla="*/ 4 w 17"/>
                  <a:gd name="T13" fmla="*/ 18 h 23"/>
                  <a:gd name="T14" fmla="*/ 8 w 17"/>
                  <a:gd name="T15" fmla="*/ 4 h 23"/>
                  <a:gd name="T16" fmla="*/ 8 w 17"/>
                  <a:gd name="T17" fmla="*/ 3 h 23"/>
                  <a:gd name="T18" fmla="*/ 7 w 17"/>
                  <a:gd name="T19" fmla="*/ 2 h 23"/>
                  <a:gd name="T20" fmla="*/ 6 w 17"/>
                  <a:gd name="T21" fmla="*/ 1 h 23"/>
                  <a:gd name="T22" fmla="*/ 5 w 17"/>
                  <a:gd name="T23" fmla="*/ 1 h 23"/>
                  <a:gd name="T24" fmla="*/ 5 w 17"/>
                  <a:gd name="T25" fmla="*/ 0 h 23"/>
                  <a:gd name="T26" fmla="*/ 17 w 17"/>
                  <a:gd name="T27" fmla="*/ 3 h 23"/>
                  <a:gd name="T28" fmla="*/ 16 w 17"/>
                  <a:gd name="T29" fmla="*/ 4 h 23"/>
                  <a:gd name="T30" fmla="*/ 15 w 17"/>
                  <a:gd name="T31" fmla="*/ 4 h 23"/>
                  <a:gd name="T32" fmla="*/ 14 w 17"/>
                  <a:gd name="T33" fmla="*/ 4 h 23"/>
                  <a:gd name="T34" fmla="*/ 13 w 17"/>
                  <a:gd name="T35" fmla="*/ 4 h 23"/>
                  <a:gd name="T36" fmla="*/ 13 w 17"/>
                  <a:gd name="T37" fmla="*/ 5 h 23"/>
                  <a:gd name="T38" fmla="*/ 9 w 17"/>
                  <a:gd name="T39" fmla="*/ 19 h 23"/>
                  <a:gd name="T40" fmla="*/ 9 w 17"/>
                  <a:gd name="T41" fmla="*/ 20 h 23"/>
                  <a:gd name="T42" fmla="*/ 10 w 17"/>
                  <a:gd name="T43" fmla="*/ 21 h 23"/>
                  <a:gd name="T44" fmla="*/ 11 w 17"/>
                  <a:gd name="T45" fmla="*/ 22 h 23"/>
                  <a:gd name="T46" fmla="*/ 12 w 17"/>
                  <a:gd name="T47" fmla="*/ 22 h 23"/>
                  <a:gd name="T48" fmla="*/ 11 w 17"/>
                  <a:gd name="T4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23">
                    <a:moveTo>
                      <a:pt x="11" y="23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0" y="21"/>
                      <a:pt x="11" y="22"/>
                    </a:cubicBezTo>
                    <a:cubicBezTo>
                      <a:pt x="11" y="22"/>
                      <a:pt x="11" y="22"/>
                      <a:pt x="12" y="22"/>
                    </a:cubicBez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20"/>
              <p:cNvSpPr/>
              <p:nvPr/>
            </p:nvSpPr>
            <p:spPr bwMode="auto">
              <a:xfrm>
                <a:off x="2787650" y="2633663"/>
                <a:ext cx="180975" cy="206375"/>
              </a:xfrm>
              <a:custGeom>
                <a:avLst/>
                <a:gdLst>
                  <a:gd name="T0" fmla="*/ 22 w 22"/>
                  <a:gd name="T1" fmla="*/ 12 h 25"/>
                  <a:gd name="T2" fmla="*/ 21 w 22"/>
                  <a:gd name="T3" fmla="*/ 12 h 25"/>
                  <a:gd name="T4" fmla="*/ 20 w 22"/>
                  <a:gd name="T5" fmla="*/ 12 h 25"/>
                  <a:gd name="T6" fmla="*/ 19 w 22"/>
                  <a:gd name="T7" fmla="*/ 12 h 25"/>
                  <a:gd name="T8" fmla="*/ 17 w 22"/>
                  <a:gd name="T9" fmla="*/ 13 h 25"/>
                  <a:gd name="T10" fmla="*/ 15 w 22"/>
                  <a:gd name="T11" fmla="*/ 15 h 25"/>
                  <a:gd name="T12" fmla="*/ 11 w 22"/>
                  <a:gd name="T13" fmla="*/ 18 h 25"/>
                  <a:gd name="T14" fmla="*/ 7 w 22"/>
                  <a:gd name="T15" fmla="*/ 21 h 25"/>
                  <a:gd name="T16" fmla="*/ 3 w 22"/>
                  <a:gd name="T17" fmla="*/ 25 h 25"/>
                  <a:gd name="T18" fmla="*/ 0 w 22"/>
                  <a:gd name="T19" fmla="*/ 24 h 25"/>
                  <a:gd name="T20" fmla="*/ 1 w 22"/>
                  <a:gd name="T21" fmla="*/ 12 h 25"/>
                  <a:gd name="T22" fmla="*/ 2 w 22"/>
                  <a:gd name="T23" fmla="*/ 5 h 25"/>
                  <a:gd name="T24" fmla="*/ 2 w 22"/>
                  <a:gd name="T25" fmla="*/ 3 h 25"/>
                  <a:gd name="T26" fmla="*/ 1 w 22"/>
                  <a:gd name="T27" fmla="*/ 2 h 25"/>
                  <a:gd name="T28" fmla="*/ 1 w 22"/>
                  <a:gd name="T29" fmla="*/ 1 h 25"/>
                  <a:gd name="T30" fmla="*/ 0 w 22"/>
                  <a:gd name="T31" fmla="*/ 1 h 25"/>
                  <a:gd name="T32" fmla="*/ 1 w 22"/>
                  <a:gd name="T33" fmla="*/ 0 h 25"/>
                  <a:gd name="T34" fmla="*/ 11 w 22"/>
                  <a:gd name="T35" fmla="*/ 5 h 25"/>
                  <a:gd name="T36" fmla="*/ 10 w 22"/>
                  <a:gd name="T37" fmla="*/ 6 h 25"/>
                  <a:gd name="T38" fmla="*/ 8 w 22"/>
                  <a:gd name="T39" fmla="*/ 5 h 25"/>
                  <a:gd name="T40" fmla="*/ 7 w 22"/>
                  <a:gd name="T41" fmla="*/ 6 h 25"/>
                  <a:gd name="T42" fmla="*/ 7 w 22"/>
                  <a:gd name="T43" fmla="*/ 6 h 25"/>
                  <a:gd name="T44" fmla="*/ 7 w 22"/>
                  <a:gd name="T45" fmla="*/ 6 h 25"/>
                  <a:gd name="T46" fmla="*/ 6 w 22"/>
                  <a:gd name="T47" fmla="*/ 11 h 25"/>
                  <a:gd name="T48" fmla="*/ 6 w 22"/>
                  <a:gd name="T49" fmla="*/ 21 h 25"/>
                  <a:gd name="T50" fmla="*/ 11 w 22"/>
                  <a:gd name="T51" fmla="*/ 16 h 25"/>
                  <a:gd name="T52" fmla="*/ 14 w 22"/>
                  <a:gd name="T53" fmla="*/ 13 h 25"/>
                  <a:gd name="T54" fmla="*/ 16 w 22"/>
                  <a:gd name="T55" fmla="*/ 12 h 25"/>
                  <a:gd name="T56" fmla="*/ 17 w 22"/>
                  <a:gd name="T57" fmla="*/ 11 h 25"/>
                  <a:gd name="T58" fmla="*/ 16 w 22"/>
                  <a:gd name="T59" fmla="*/ 10 h 25"/>
                  <a:gd name="T60" fmla="*/ 14 w 22"/>
                  <a:gd name="T61" fmla="*/ 8 h 25"/>
                  <a:gd name="T62" fmla="*/ 15 w 22"/>
                  <a:gd name="T63" fmla="*/ 7 h 25"/>
                  <a:gd name="T64" fmla="*/ 22 w 22"/>
                  <a:gd name="T65" fmla="*/ 11 h 25"/>
                  <a:gd name="T66" fmla="*/ 22 w 22"/>
                  <a:gd name="T67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" h="25"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21" y="12"/>
                      <a:pt x="20" y="12"/>
                      <a:pt x="20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3"/>
                      <a:pt x="17" y="13"/>
                    </a:cubicBezTo>
                    <a:cubicBezTo>
                      <a:pt x="17" y="13"/>
                      <a:pt x="16" y="14"/>
                      <a:pt x="15" y="15"/>
                    </a:cubicBezTo>
                    <a:cubicBezTo>
                      <a:pt x="14" y="16"/>
                      <a:pt x="13" y="17"/>
                      <a:pt x="11" y="18"/>
                    </a:cubicBezTo>
                    <a:cubicBezTo>
                      <a:pt x="10" y="19"/>
                      <a:pt x="9" y="20"/>
                      <a:pt x="7" y="21"/>
                    </a:cubicBezTo>
                    <a:cubicBezTo>
                      <a:pt x="6" y="23"/>
                      <a:pt x="4" y="24"/>
                      <a:pt x="3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0"/>
                      <a:pt x="1" y="16"/>
                      <a:pt x="1" y="12"/>
                    </a:cubicBezTo>
                    <a:cubicBezTo>
                      <a:pt x="2" y="9"/>
                      <a:pt x="2" y="6"/>
                      <a:pt x="2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7" y="9"/>
                      <a:pt x="6" y="11"/>
                    </a:cubicBezTo>
                    <a:cubicBezTo>
                      <a:pt x="6" y="13"/>
                      <a:pt x="6" y="16"/>
                      <a:pt x="6" y="21"/>
                    </a:cubicBezTo>
                    <a:cubicBezTo>
                      <a:pt x="8" y="19"/>
                      <a:pt x="9" y="18"/>
                      <a:pt x="11" y="16"/>
                    </a:cubicBezTo>
                    <a:cubicBezTo>
                      <a:pt x="12" y="15"/>
                      <a:pt x="13" y="14"/>
                      <a:pt x="14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2"/>
                      <a:pt x="16" y="11"/>
                      <a:pt x="17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6" y="10"/>
                      <a:pt x="15" y="9"/>
                      <a:pt x="14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21"/>
              <p:cNvSpPr/>
              <p:nvPr/>
            </p:nvSpPr>
            <p:spPr bwMode="auto">
              <a:xfrm>
                <a:off x="2951163" y="2798763"/>
                <a:ext cx="231775" cy="241300"/>
              </a:xfrm>
              <a:custGeom>
                <a:avLst/>
                <a:gdLst>
                  <a:gd name="T0" fmla="*/ 25 w 28"/>
                  <a:gd name="T1" fmla="*/ 17 h 29"/>
                  <a:gd name="T2" fmla="*/ 24 w 28"/>
                  <a:gd name="T3" fmla="*/ 16 h 29"/>
                  <a:gd name="T4" fmla="*/ 24 w 28"/>
                  <a:gd name="T5" fmla="*/ 13 h 29"/>
                  <a:gd name="T6" fmla="*/ 24 w 28"/>
                  <a:gd name="T7" fmla="*/ 11 h 29"/>
                  <a:gd name="T8" fmla="*/ 23 w 28"/>
                  <a:gd name="T9" fmla="*/ 10 h 29"/>
                  <a:gd name="T10" fmla="*/ 22 w 28"/>
                  <a:gd name="T11" fmla="*/ 9 h 29"/>
                  <a:gd name="T12" fmla="*/ 20 w 28"/>
                  <a:gd name="T13" fmla="*/ 7 h 29"/>
                  <a:gd name="T14" fmla="*/ 14 w 28"/>
                  <a:gd name="T15" fmla="*/ 13 h 29"/>
                  <a:gd name="T16" fmla="*/ 16 w 28"/>
                  <a:gd name="T17" fmla="*/ 14 h 29"/>
                  <a:gd name="T18" fmla="*/ 17 w 28"/>
                  <a:gd name="T19" fmla="*/ 15 h 29"/>
                  <a:gd name="T20" fmla="*/ 19 w 28"/>
                  <a:gd name="T21" fmla="*/ 15 h 29"/>
                  <a:gd name="T22" fmla="*/ 20 w 28"/>
                  <a:gd name="T23" fmla="*/ 15 h 29"/>
                  <a:gd name="T24" fmla="*/ 21 w 28"/>
                  <a:gd name="T25" fmla="*/ 14 h 29"/>
                  <a:gd name="T26" fmla="*/ 22 w 28"/>
                  <a:gd name="T27" fmla="*/ 15 h 29"/>
                  <a:gd name="T28" fmla="*/ 16 w 28"/>
                  <a:gd name="T29" fmla="*/ 21 h 29"/>
                  <a:gd name="T30" fmla="*/ 15 w 28"/>
                  <a:gd name="T31" fmla="*/ 21 h 29"/>
                  <a:gd name="T32" fmla="*/ 16 w 28"/>
                  <a:gd name="T33" fmla="*/ 19 h 29"/>
                  <a:gd name="T34" fmla="*/ 16 w 28"/>
                  <a:gd name="T35" fmla="*/ 18 h 29"/>
                  <a:gd name="T36" fmla="*/ 16 w 28"/>
                  <a:gd name="T37" fmla="*/ 16 h 29"/>
                  <a:gd name="T38" fmla="*/ 15 w 28"/>
                  <a:gd name="T39" fmla="*/ 15 h 29"/>
                  <a:gd name="T40" fmla="*/ 13 w 28"/>
                  <a:gd name="T41" fmla="*/ 14 h 29"/>
                  <a:gd name="T42" fmla="*/ 9 w 28"/>
                  <a:gd name="T43" fmla="*/ 18 h 29"/>
                  <a:gd name="T44" fmla="*/ 8 w 28"/>
                  <a:gd name="T45" fmla="*/ 20 h 29"/>
                  <a:gd name="T46" fmla="*/ 8 w 28"/>
                  <a:gd name="T47" fmla="*/ 21 h 29"/>
                  <a:gd name="T48" fmla="*/ 9 w 28"/>
                  <a:gd name="T49" fmla="*/ 21 h 29"/>
                  <a:gd name="T50" fmla="*/ 10 w 28"/>
                  <a:gd name="T51" fmla="*/ 23 h 29"/>
                  <a:gd name="T52" fmla="*/ 11 w 28"/>
                  <a:gd name="T53" fmla="*/ 24 h 29"/>
                  <a:gd name="T54" fmla="*/ 12 w 28"/>
                  <a:gd name="T55" fmla="*/ 24 h 29"/>
                  <a:gd name="T56" fmla="*/ 13 w 28"/>
                  <a:gd name="T57" fmla="*/ 25 h 29"/>
                  <a:gd name="T58" fmla="*/ 14 w 28"/>
                  <a:gd name="T59" fmla="*/ 25 h 29"/>
                  <a:gd name="T60" fmla="*/ 16 w 28"/>
                  <a:gd name="T61" fmla="*/ 25 h 29"/>
                  <a:gd name="T62" fmla="*/ 19 w 28"/>
                  <a:gd name="T63" fmla="*/ 24 h 29"/>
                  <a:gd name="T64" fmla="*/ 20 w 28"/>
                  <a:gd name="T65" fmla="*/ 25 h 29"/>
                  <a:gd name="T66" fmla="*/ 15 w 28"/>
                  <a:gd name="T67" fmla="*/ 29 h 29"/>
                  <a:gd name="T68" fmla="*/ 0 w 28"/>
                  <a:gd name="T69" fmla="*/ 16 h 29"/>
                  <a:gd name="T70" fmla="*/ 1 w 28"/>
                  <a:gd name="T71" fmla="*/ 15 h 29"/>
                  <a:gd name="T72" fmla="*/ 2 w 28"/>
                  <a:gd name="T73" fmla="*/ 16 h 29"/>
                  <a:gd name="T74" fmla="*/ 3 w 28"/>
                  <a:gd name="T75" fmla="*/ 16 h 29"/>
                  <a:gd name="T76" fmla="*/ 4 w 28"/>
                  <a:gd name="T77" fmla="*/ 16 h 29"/>
                  <a:gd name="T78" fmla="*/ 5 w 28"/>
                  <a:gd name="T79" fmla="*/ 16 h 29"/>
                  <a:gd name="T80" fmla="*/ 15 w 28"/>
                  <a:gd name="T81" fmla="*/ 5 h 29"/>
                  <a:gd name="T82" fmla="*/ 15 w 28"/>
                  <a:gd name="T83" fmla="*/ 4 h 29"/>
                  <a:gd name="T84" fmla="*/ 15 w 28"/>
                  <a:gd name="T85" fmla="*/ 3 h 29"/>
                  <a:gd name="T86" fmla="*/ 14 w 28"/>
                  <a:gd name="T87" fmla="*/ 2 h 29"/>
                  <a:gd name="T88" fmla="*/ 14 w 28"/>
                  <a:gd name="T89" fmla="*/ 1 h 29"/>
                  <a:gd name="T90" fmla="*/ 15 w 28"/>
                  <a:gd name="T91" fmla="*/ 0 h 29"/>
                  <a:gd name="T92" fmla="*/ 28 w 28"/>
                  <a:gd name="T93" fmla="*/ 13 h 29"/>
                  <a:gd name="T94" fmla="*/ 25 w 28"/>
                  <a:gd name="T95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" h="29">
                    <a:moveTo>
                      <a:pt x="25" y="17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5"/>
                      <a:pt x="24" y="14"/>
                      <a:pt x="24" y="13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3" y="9"/>
                      <a:pt x="22" y="9"/>
                      <a:pt x="22" y="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20" y="15"/>
                    </a:cubicBezTo>
                    <a:cubicBezTo>
                      <a:pt x="20" y="15"/>
                      <a:pt x="21" y="14"/>
                      <a:pt x="21" y="14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7"/>
                      <a:pt x="16" y="17"/>
                      <a:pt x="16" y="16"/>
                    </a:cubicBezTo>
                    <a:cubicBezTo>
                      <a:pt x="16" y="16"/>
                      <a:pt x="15" y="16"/>
                      <a:pt x="15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9" y="21"/>
                    </a:cubicBezTo>
                    <a:cubicBezTo>
                      <a:pt x="9" y="22"/>
                      <a:pt x="9" y="22"/>
                      <a:pt x="10" y="23"/>
                    </a:cubicBezTo>
                    <a:cubicBezTo>
                      <a:pt x="10" y="23"/>
                      <a:pt x="11" y="23"/>
                      <a:pt x="11" y="24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5" y="1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3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5" y="17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Freeform 22"/>
              <p:cNvSpPr>
                <a:spLocks noEditPoints="1"/>
              </p:cNvSpPr>
              <p:nvPr/>
            </p:nvSpPr>
            <p:spPr bwMode="auto">
              <a:xfrm>
                <a:off x="3141663" y="3014663"/>
                <a:ext cx="212725" cy="265113"/>
              </a:xfrm>
              <a:custGeom>
                <a:avLst/>
                <a:gdLst>
                  <a:gd name="T0" fmla="*/ 13 w 26"/>
                  <a:gd name="T1" fmla="*/ 32 h 32"/>
                  <a:gd name="T2" fmla="*/ 8 w 26"/>
                  <a:gd name="T3" fmla="*/ 25 h 32"/>
                  <a:gd name="T4" fmla="*/ 11 w 26"/>
                  <a:gd name="T5" fmla="*/ 20 h 32"/>
                  <a:gd name="T6" fmla="*/ 12 w 26"/>
                  <a:gd name="T7" fmla="*/ 14 h 32"/>
                  <a:gd name="T8" fmla="*/ 12 w 26"/>
                  <a:gd name="T9" fmla="*/ 14 h 32"/>
                  <a:gd name="T10" fmla="*/ 7 w 26"/>
                  <a:gd name="T11" fmla="*/ 17 h 32"/>
                  <a:gd name="T12" fmla="*/ 6 w 26"/>
                  <a:gd name="T13" fmla="*/ 18 h 32"/>
                  <a:gd name="T14" fmla="*/ 6 w 26"/>
                  <a:gd name="T15" fmla="*/ 19 h 32"/>
                  <a:gd name="T16" fmla="*/ 6 w 26"/>
                  <a:gd name="T17" fmla="*/ 20 h 32"/>
                  <a:gd name="T18" fmla="*/ 7 w 26"/>
                  <a:gd name="T19" fmla="*/ 21 h 32"/>
                  <a:gd name="T20" fmla="*/ 6 w 26"/>
                  <a:gd name="T21" fmla="*/ 21 h 32"/>
                  <a:gd name="T22" fmla="*/ 0 w 26"/>
                  <a:gd name="T23" fmla="*/ 12 h 32"/>
                  <a:gd name="T24" fmla="*/ 0 w 26"/>
                  <a:gd name="T25" fmla="*/ 11 h 32"/>
                  <a:gd name="T26" fmla="*/ 1 w 26"/>
                  <a:gd name="T27" fmla="*/ 12 h 32"/>
                  <a:gd name="T28" fmla="*/ 2 w 26"/>
                  <a:gd name="T29" fmla="*/ 13 h 32"/>
                  <a:gd name="T30" fmla="*/ 3 w 26"/>
                  <a:gd name="T31" fmla="*/ 13 h 32"/>
                  <a:gd name="T32" fmla="*/ 4 w 26"/>
                  <a:gd name="T33" fmla="*/ 13 h 32"/>
                  <a:gd name="T34" fmla="*/ 16 w 26"/>
                  <a:gd name="T35" fmla="*/ 5 h 32"/>
                  <a:gd name="T36" fmla="*/ 17 w 26"/>
                  <a:gd name="T37" fmla="*/ 4 h 32"/>
                  <a:gd name="T38" fmla="*/ 17 w 26"/>
                  <a:gd name="T39" fmla="*/ 3 h 32"/>
                  <a:gd name="T40" fmla="*/ 17 w 26"/>
                  <a:gd name="T41" fmla="*/ 2 h 32"/>
                  <a:gd name="T42" fmla="*/ 16 w 26"/>
                  <a:gd name="T43" fmla="*/ 1 h 32"/>
                  <a:gd name="T44" fmla="*/ 17 w 26"/>
                  <a:gd name="T45" fmla="*/ 0 h 32"/>
                  <a:gd name="T46" fmla="*/ 24 w 26"/>
                  <a:gd name="T47" fmla="*/ 10 h 32"/>
                  <a:gd name="T48" fmla="*/ 26 w 26"/>
                  <a:gd name="T49" fmla="*/ 16 h 32"/>
                  <a:gd name="T50" fmla="*/ 24 w 26"/>
                  <a:gd name="T51" fmla="*/ 20 h 32"/>
                  <a:gd name="T52" fmla="*/ 20 w 26"/>
                  <a:gd name="T53" fmla="*/ 21 h 32"/>
                  <a:gd name="T54" fmla="*/ 16 w 26"/>
                  <a:gd name="T55" fmla="*/ 19 h 32"/>
                  <a:gd name="T56" fmla="*/ 15 w 26"/>
                  <a:gd name="T57" fmla="*/ 22 h 32"/>
                  <a:gd name="T58" fmla="*/ 14 w 26"/>
                  <a:gd name="T59" fmla="*/ 26 h 32"/>
                  <a:gd name="T60" fmla="*/ 13 w 26"/>
                  <a:gd name="T61" fmla="*/ 28 h 32"/>
                  <a:gd name="T62" fmla="*/ 13 w 26"/>
                  <a:gd name="T63" fmla="*/ 30 h 32"/>
                  <a:gd name="T64" fmla="*/ 13 w 26"/>
                  <a:gd name="T65" fmla="*/ 31 h 32"/>
                  <a:gd name="T66" fmla="*/ 14 w 26"/>
                  <a:gd name="T67" fmla="*/ 31 h 32"/>
                  <a:gd name="T68" fmla="*/ 13 w 26"/>
                  <a:gd name="T69" fmla="*/ 32 h 32"/>
                  <a:gd name="T70" fmla="*/ 20 w 26"/>
                  <a:gd name="T71" fmla="*/ 15 h 32"/>
                  <a:gd name="T72" fmla="*/ 22 w 26"/>
                  <a:gd name="T73" fmla="*/ 12 h 32"/>
                  <a:gd name="T74" fmla="*/ 21 w 26"/>
                  <a:gd name="T75" fmla="*/ 9 h 32"/>
                  <a:gd name="T76" fmla="*/ 21 w 26"/>
                  <a:gd name="T77" fmla="*/ 8 h 32"/>
                  <a:gd name="T78" fmla="*/ 13 w 26"/>
                  <a:gd name="T79" fmla="*/ 13 h 32"/>
                  <a:gd name="T80" fmla="*/ 14 w 26"/>
                  <a:gd name="T81" fmla="*/ 14 h 32"/>
                  <a:gd name="T82" fmla="*/ 17 w 26"/>
                  <a:gd name="T83" fmla="*/ 16 h 32"/>
                  <a:gd name="T84" fmla="*/ 20 w 26"/>
                  <a:gd name="T85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32">
                    <a:moveTo>
                      <a:pt x="13" y="32"/>
                    </a:moveTo>
                    <a:cubicBezTo>
                      <a:pt x="8" y="25"/>
                      <a:pt x="8" y="25"/>
                      <a:pt x="8" y="25"/>
                    </a:cubicBezTo>
                    <a:cubicBezTo>
                      <a:pt x="9" y="23"/>
                      <a:pt x="10" y="21"/>
                      <a:pt x="11" y="20"/>
                    </a:cubicBezTo>
                    <a:cubicBezTo>
                      <a:pt x="11" y="18"/>
                      <a:pt x="12" y="16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6" y="2"/>
                      <a:pt x="16" y="1"/>
                      <a:pt x="16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3"/>
                      <a:pt x="26" y="14"/>
                      <a:pt x="26" y="16"/>
                    </a:cubicBezTo>
                    <a:cubicBezTo>
                      <a:pt x="26" y="18"/>
                      <a:pt x="25" y="19"/>
                      <a:pt x="24" y="20"/>
                    </a:cubicBezTo>
                    <a:cubicBezTo>
                      <a:pt x="23" y="21"/>
                      <a:pt x="21" y="21"/>
                      <a:pt x="20" y="21"/>
                    </a:cubicBezTo>
                    <a:cubicBezTo>
                      <a:pt x="19" y="20"/>
                      <a:pt x="18" y="20"/>
                      <a:pt x="16" y="19"/>
                    </a:cubicBezTo>
                    <a:cubicBezTo>
                      <a:pt x="16" y="20"/>
                      <a:pt x="15" y="21"/>
                      <a:pt x="15" y="22"/>
                    </a:cubicBezTo>
                    <a:cubicBezTo>
                      <a:pt x="14" y="24"/>
                      <a:pt x="14" y="25"/>
                      <a:pt x="14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lnTo>
                      <a:pt x="13" y="32"/>
                    </a:lnTo>
                    <a:close/>
                    <a:moveTo>
                      <a:pt x="20" y="15"/>
                    </a:moveTo>
                    <a:cubicBezTo>
                      <a:pt x="21" y="14"/>
                      <a:pt x="22" y="13"/>
                      <a:pt x="22" y="12"/>
                    </a:cubicBezTo>
                    <a:cubicBezTo>
                      <a:pt x="22" y="11"/>
                      <a:pt x="22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5"/>
                      <a:pt x="16" y="16"/>
                      <a:pt x="17" y="16"/>
                    </a:cubicBezTo>
                    <a:cubicBezTo>
                      <a:pt x="18" y="16"/>
                      <a:pt x="19" y="16"/>
                      <a:pt x="20" y="15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23"/>
              <p:cNvSpPr/>
              <p:nvPr/>
            </p:nvSpPr>
            <p:spPr bwMode="auto">
              <a:xfrm>
                <a:off x="3273425" y="3313113"/>
                <a:ext cx="204787" cy="165100"/>
              </a:xfrm>
              <a:custGeom>
                <a:avLst/>
                <a:gdLst>
                  <a:gd name="T0" fmla="*/ 2 w 25"/>
                  <a:gd name="T1" fmla="*/ 13 h 20"/>
                  <a:gd name="T2" fmla="*/ 2 w 25"/>
                  <a:gd name="T3" fmla="*/ 10 h 20"/>
                  <a:gd name="T4" fmla="*/ 2 w 25"/>
                  <a:gd name="T5" fmla="*/ 7 h 20"/>
                  <a:gd name="T6" fmla="*/ 1 w 25"/>
                  <a:gd name="T7" fmla="*/ 6 h 20"/>
                  <a:gd name="T8" fmla="*/ 0 w 25"/>
                  <a:gd name="T9" fmla="*/ 5 h 20"/>
                  <a:gd name="T10" fmla="*/ 7 w 25"/>
                  <a:gd name="T11" fmla="*/ 2 h 20"/>
                  <a:gd name="T12" fmla="*/ 8 w 25"/>
                  <a:gd name="T13" fmla="*/ 4 h 20"/>
                  <a:gd name="T14" fmla="*/ 6 w 25"/>
                  <a:gd name="T15" fmla="*/ 5 h 20"/>
                  <a:gd name="T16" fmla="*/ 4 w 25"/>
                  <a:gd name="T17" fmla="*/ 7 h 20"/>
                  <a:gd name="T18" fmla="*/ 4 w 25"/>
                  <a:gd name="T19" fmla="*/ 10 h 20"/>
                  <a:gd name="T20" fmla="*/ 4 w 25"/>
                  <a:gd name="T21" fmla="*/ 13 h 20"/>
                  <a:gd name="T22" fmla="*/ 6 w 25"/>
                  <a:gd name="T23" fmla="*/ 15 h 20"/>
                  <a:gd name="T24" fmla="*/ 8 w 25"/>
                  <a:gd name="T25" fmla="*/ 15 h 20"/>
                  <a:gd name="T26" fmla="*/ 10 w 25"/>
                  <a:gd name="T27" fmla="*/ 14 h 20"/>
                  <a:gd name="T28" fmla="*/ 11 w 25"/>
                  <a:gd name="T29" fmla="*/ 11 h 20"/>
                  <a:gd name="T30" fmla="*/ 11 w 25"/>
                  <a:gd name="T31" fmla="*/ 8 h 20"/>
                  <a:gd name="T32" fmla="*/ 11 w 25"/>
                  <a:gd name="T33" fmla="*/ 6 h 20"/>
                  <a:gd name="T34" fmla="*/ 12 w 25"/>
                  <a:gd name="T35" fmla="*/ 3 h 20"/>
                  <a:gd name="T36" fmla="*/ 15 w 25"/>
                  <a:gd name="T37" fmla="*/ 0 h 20"/>
                  <a:gd name="T38" fmla="*/ 17 w 25"/>
                  <a:gd name="T39" fmla="*/ 0 h 20"/>
                  <a:gd name="T40" fmla="*/ 20 w 25"/>
                  <a:gd name="T41" fmla="*/ 1 h 20"/>
                  <a:gd name="T42" fmla="*/ 22 w 25"/>
                  <a:gd name="T43" fmla="*/ 3 h 20"/>
                  <a:gd name="T44" fmla="*/ 23 w 25"/>
                  <a:gd name="T45" fmla="*/ 6 h 20"/>
                  <a:gd name="T46" fmla="*/ 24 w 25"/>
                  <a:gd name="T47" fmla="*/ 9 h 20"/>
                  <a:gd name="T48" fmla="*/ 24 w 25"/>
                  <a:gd name="T49" fmla="*/ 12 h 20"/>
                  <a:gd name="T50" fmla="*/ 25 w 25"/>
                  <a:gd name="T51" fmla="*/ 12 h 20"/>
                  <a:gd name="T52" fmla="*/ 25 w 25"/>
                  <a:gd name="T53" fmla="*/ 14 h 20"/>
                  <a:gd name="T54" fmla="*/ 19 w 25"/>
                  <a:gd name="T55" fmla="*/ 16 h 20"/>
                  <a:gd name="T56" fmla="*/ 18 w 25"/>
                  <a:gd name="T57" fmla="*/ 15 h 20"/>
                  <a:gd name="T58" fmla="*/ 20 w 25"/>
                  <a:gd name="T59" fmla="*/ 13 h 20"/>
                  <a:gd name="T60" fmla="*/ 22 w 25"/>
                  <a:gd name="T61" fmla="*/ 11 h 20"/>
                  <a:gd name="T62" fmla="*/ 22 w 25"/>
                  <a:gd name="T63" fmla="*/ 9 h 20"/>
                  <a:gd name="T64" fmla="*/ 22 w 25"/>
                  <a:gd name="T65" fmla="*/ 7 h 20"/>
                  <a:gd name="T66" fmla="*/ 20 w 25"/>
                  <a:gd name="T67" fmla="*/ 5 h 20"/>
                  <a:gd name="T68" fmla="*/ 18 w 25"/>
                  <a:gd name="T69" fmla="*/ 4 h 20"/>
                  <a:gd name="T70" fmla="*/ 16 w 25"/>
                  <a:gd name="T71" fmla="*/ 6 h 20"/>
                  <a:gd name="T72" fmla="*/ 16 w 25"/>
                  <a:gd name="T73" fmla="*/ 9 h 20"/>
                  <a:gd name="T74" fmla="*/ 16 w 25"/>
                  <a:gd name="T75" fmla="*/ 11 h 20"/>
                  <a:gd name="T76" fmla="*/ 16 w 25"/>
                  <a:gd name="T77" fmla="*/ 13 h 20"/>
                  <a:gd name="T78" fmla="*/ 15 w 25"/>
                  <a:gd name="T79" fmla="*/ 17 h 20"/>
                  <a:gd name="T80" fmla="*/ 12 w 25"/>
                  <a:gd name="T81" fmla="*/ 20 h 20"/>
                  <a:gd name="T82" fmla="*/ 9 w 25"/>
                  <a:gd name="T83" fmla="*/ 20 h 20"/>
                  <a:gd name="T84" fmla="*/ 6 w 25"/>
                  <a:gd name="T85" fmla="*/ 19 h 20"/>
                  <a:gd name="T86" fmla="*/ 4 w 25"/>
                  <a:gd name="T87" fmla="*/ 17 h 20"/>
                  <a:gd name="T88" fmla="*/ 2 w 25"/>
                  <a:gd name="T89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" h="20">
                    <a:moveTo>
                      <a:pt x="2" y="13"/>
                    </a:moveTo>
                    <a:cubicBezTo>
                      <a:pt x="2" y="12"/>
                      <a:pt x="2" y="11"/>
                      <a:pt x="2" y="10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3" y="11"/>
                      <a:pt x="4" y="12"/>
                      <a:pt x="4" y="13"/>
                    </a:cubicBezTo>
                    <a:cubicBezTo>
                      <a:pt x="4" y="14"/>
                      <a:pt x="5" y="15"/>
                      <a:pt x="6" y="15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3"/>
                      <a:pt x="11" y="12"/>
                      <a:pt x="11" y="11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1" y="3"/>
                      <a:pt x="12" y="3"/>
                    </a:cubicBezTo>
                    <a:cubicBezTo>
                      <a:pt x="13" y="2"/>
                      <a:pt x="14" y="1"/>
                      <a:pt x="15" y="0"/>
                    </a:cubicBezTo>
                    <a:cubicBezTo>
                      <a:pt x="16" y="0"/>
                      <a:pt x="16" y="0"/>
                      <a:pt x="17" y="0"/>
                    </a:cubicBezTo>
                    <a:cubicBezTo>
                      <a:pt x="18" y="0"/>
                      <a:pt x="19" y="1"/>
                      <a:pt x="20" y="1"/>
                    </a:cubicBezTo>
                    <a:cubicBezTo>
                      <a:pt x="20" y="1"/>
                      <a:pt x="21" y="2"/>
                      <a:pt x="22" y="3"/>
                    </a:cubicBezTo>
                    <a:cubicBezTo>
                      <a:pt x="22" y="4"/>
                      <a:pt x="23" y="5"/>
                      <a:pt x="23" y="6"/>
                    </a:cubicBezTo>
                    <a:cubicBezTo>
                      <a:pt x="24" y="7"/>
                      <a:pt x="24" y="8"/>
                      <a:pt x="24" y="9"/>
                    </a:cubicBezTo>
                    <a:cubicBezTo>
                      <a:pt x="24" y="10"/>
                      <a:pt x="24" y="11"/>
                      <a:pt x="24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2"/>
                      <a:pt x="21" y="12"/>
                      <a:pt x="22" y="11"/>
                    </a:cubicBezTo>
                    <a:cubicBezTo>
                      <a:pt x="22" y="11"/>
                      <a:pt x="22" y="10"/>
                      <a:pt x="22" y="9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2" y="6"/>
                      <a:pt x="21" y="5"/>
                      <a:pt x="20" y="5"/>
                    </a:cubicBezTo>
                    <a:cubicBezTo>
                      <a:pt x="20" y="4"/>
                      <a:pt x="19" y="4"/>
                      <a:pt x="18" y="4"/>
                    </a:cubicBezTo>
                    <a:cubicBezTo>
                      <a:pt x="17" y="5"/>
                      <a:pt x="17" y="5"/>
                      <a:pt x="16" y="6"/>
                    </a:cubicBezTo>
                    <a:cubicBezTo>
                      <a:pt x="16" y="7"/>
                      <a:pt x="16" y="8"/>
                      <a:pt x="16" y="9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6" y="12"/>
                      <a:pt x="16" y="13"/>
                      <a:pt x="16" y="13"/>
                    </a:cubicBezTo>
                    <a:cubicBezTo>
                      <a:pt x="16" y="15"/>
                      <a:pt x="15" y="16"/>
                      <a:pt x="15" y="17"/>
                    </a:cubicBezTo>
                    <a:cubicBezTo>
                      <a:pt x="14" y="18"/>
                      <a:pt x="13" y="19"/>
                      <a:pt x="12" y="20"/>
                    </a:cubicBezTo>
                    <a:cubicBezTo>
                      <a:pt x="11" y="20"/>
                      <a:pt x="10" y="20"/>
                      <a:pt x="9" y="20"/>
                    </a:cubicBezTo>
                    <a:cubicBezTo>
                      <a:pt x="8" y="20"/>
                      <a:pt x="7" y="19"/>
                      <a:pt x="6" y="19"/>
                    </a:cubicBezTo>
                    <a:cubicBezTo>
                      <a:pt x="6" y="18"/>
                      <a:pt x="5" y="18"/>
                      <a:pt x="4" y="17"/>
                    </a:cubicBezTo>
                    <a:cubicBezTo>
                      <a:pt x="3" y="16"/>
                      <a:pt x="3" y="15"/>
                      <a:pt x="2" y="13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Freeform 24"/>
              <p:cNvSpPr/>
              <p:nvPr/>
            </p:nvSpPr>
            <p:spPr bwMode="auto">
              <a:xfrm>
                <a:off x="3338513" y="3578226"/>
                <a:ext cx="180975" cy="115888"/>
              </a:xfrm>
              <a:custGeom>
                <a:avLst/>
                <a:gdLst>
                  <a:gd name="T0" fmla="*/ 1 w 22"/>
                  <a:gd name="T1" fmla="*/ 14 h 14"/>
                  <a:gd name="T2" fmla="*/ 0 w 22"/>
                  <a:gd name="T3" fmla="*/ 2 h 14"/>
                  <a:gd name="T4" fmla="*/ 1 w 22"/>
                  <a:gd name="T5" fmla="*/ 2 h 14"/>
                  <a:gd name="T6" fmla="*/ 2 w 22"/>
                  <a:gd name="T7" fmla="*/ 3 h 14"/>
                  <a:gd name="T8" fmla="*/ 2 w 22"/>
                  <a:gd name="T9" fmla="*/ 4 h 14"/>
                  <a:gd name="T10" fmla="*/ 3 w 22"/>
                  <a:gd name="T11" fmla="*/ 5 h 14"/>
                  <a:gd name="T12" fmla="*/ 3 w 22"/>
                  <a:gd name="T13" fmla="*/ 5 h 14"/>
                  <a:gd name="T14" fmla="*/ 18 w 22"/>
                  <a:gd name="T15" fmla="*/ 3 h 14"/>
                  <a:gd name="T16" fmla="*/ 19 w 22"/>
                  <a:gd name="T17" fmla="*/ 3 h 14"/>
                  <a:gd name="T18" fmla="*/ 20 w 22"/>
                  <a:gd name="T19" fmla="*/ 2 h 14"/>
                  <a:gd name="T20" fmla="*/ 20 w 22"/>
                  <a:gd name="T21" fmla="*/ 1 h 14"/>
                  <a:gd name="T22" fmla="*/ 20 w 22"/>
                  <a:gd name="T23" fmla="*/ 0 h 14"/>
                  <a:gd name="T24" fmla="*/ 21 w 22"/>
                  <a:gd name="T25" fmla="*/ 0 h 14"/>
                  <a:gd name="T26" fmla="*/ 22 w 22"/>
                  <a:gd name="T27" fmla="*/ 12 h 14"/>
                  <a:gd name="T28" fmla="*/ 21 w 22"/>
                  <a:gd name="T29" fmla="*/ 12 h 14"/>
                  <a:gd name="T30" fmla="*/ 21 w 22"/>
                  <a:gd name="T31" fmla="*/ 11 h 14"/>
                  <a:gd name="T32" fmla="*/ 21 w 22"/>
                  <a:gd name="T33" fmla="*/ 9 h 14"/>
                  <a:gd name="T34" fmla="*/ 20 w 22"/>
                  <a:gd name="T35" fmla="*/ 9 h 14"/>
                  <a:gd name="T36" fmla="*/ 19 w 22"/>
                  <a:gd name="T37" fmla="*/ 9 h 14"/>
                  <a:gd name="T38" fmla="*/ 4 w 22"/>
                  <a:gd name="T39" fmla="*/ 10 h 14"/>
                  <a:gd name="T40" fmla="*/ 3 w 22"/>
                  <a:gd name="T41" fmla="*/ 11 h 14"/>
                  <a:gd name="T42" fmla="*/ 3 w 22"/>
                  <a:gd name="T43" fmla="*/ 11 h 14"/>
                  <a:gd name="T44" fmla="*/ 3 w 22"/>
                  <a:gd name="T45" fmla="*/ 12 h 14"/>
                  <a:gd name="T46" fmla="*/ 3 w 22"/>
                  <a:gd name="T47" fmla="*/ 14 h 14"/>
                  <a:gd name="T48" fmla="*/ 1 w 22"/>
                  <a:gd name="T4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14">
                    <a:moveTo>
                      <a:pt x="1" y="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20" y="3"/>
                      <a:pt x="20" y="2"/>
                    </a:cubicBezTo>
                    <a:cubicBezTo>
                      <a:pt x="20" y="2"/>
                      <a:pt x="20" y="2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3" y="10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4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Freeform 25"/>
              <p:cNvSpPr/>
              <p:nvPr/>
            </p:nvSpPr>
            <p:spPr bwMode="auto">
              <a:xfrm>
                <a:off x="3338513" y="3802063"/>
                <a:ext cx="188912" cy="174625"/>
              </a:xfrm>
              <a:custGeom>
                <a:avLst/>
                <a:gdLst>
                  <a:gd name="T0" fmla="*/ 14 w 23"/>
                  <a:gd name="T1" fmla="*/ 21 h 21"/>
                  <a:gd name="T2" fmla="*/ 14 w 23"/>
                  <a:gd name="T3" fmla="*/ 20 h 21"/>
                  <a:gd name="T4" fmla="*/ 17 w 23"/>
                  <a:gd name="T5" fmla="*/ 18 h 21"/>
                  <a:gd name="T6" fmla="*/ 19 w 23"/>
                  <a:gd name="T7" fmla="*/ 17 h 21"/>
                  <a:gd name="T8" fmla="*/ 20 w 23"/>
                  <a:gd name="T9" fmla="*/ 16 h 21"/>
                  <a:gd name="T10" fmla="*/ 20 w 23"/>
                  <a:gd name="T11" fmla="*/ 14 h 21"/>
                  <a:gd name="T12" fmla="*/ 20 w 23"/>
                  <a:gd name="T13" fmla="*/ 14 h 21"/>
                  <a:gd name="T14" fmla="*/ 3 w 23"/>
                  <a:gd name="T15" fmla="*/ 12 h 21"/>
                  <a:gd name="T16" fmla="*/ 3 w 23"/>
                  <a:gd name="T17" fmla="*/ 12 h 21"/>
                  <a:gd name="T18" fmla="*/ 2 w 23"/>
                  <a:gd name="T19" fmla="*/ 13 h 21"/>
                  <a:gd name="T20" fmla="*/ 1 w 23"/>
                  <a:gd name="T21" fmla="*/ 14 h 21"/>
                  <a:gd name="T22" fmla="*/ 1 w 23"/>
                  <a:gd name="T23" fmla="*/ 15 h 21"/>
                  <a:gd name="T24" fmla="*/ 0 w 23"/>
                  <a:gd name="T25" fmla="*/ 15 h 21"/>
                  <a:gd name="T26" fmla="*/ 1 w 23"/>
                  <a:gd name="T27" fmla="*/ 3 h 21"/>
                  <a:gd name="T28" fmla="*/ 2 w 23"/>
                  <a:gd name="T29" fmla="*/ 3 h 21"/>
                  <a:gd name="T30" fmla="*/ 2 w 23"/>
                  <a:gd name="T31" fmla="*/ 4 h 21"/>
                  <a:gd name="T32" fmla="*/ 2 w 23"/>
                  <a:gd name="T33" fmla="*/ 5 h 21"/>
                  <a:gd name="T34" fmla="*/ 3 w 23"/>
                  <a:gd name="T35" fmla="*/ 6 h 21"/>
                  <a:gd name="T36" fmla="*/ 4 w 23"/>
                  <a:gd name="T37" fmla="*/ 7 h 21"/>
                  <a:gd name="T38" fmla="*/ 20 w 23"/>
                  <a:gd name="T39" fmla="*/ 9 h 21"/>
                  <a:gd name="T40" fmla="*/ 21 w 23"/>
                  <a:gd name="T41" fmla="*/ 8 h 21"/>
                  <a:gd name="T42" fmla="*/ 21 w 23"/>
                  <a:gd name="T43" fmla="*/ 7 h 21"/>
                  <a:gd name="T44" fmla="*/ 21 w 23"/>
                  <a:gd name="T45" fmla="*/ 5 h 21"/>
                  <a:gd name="T46" fmla="*/ 19 w 23"/>
                  <a:gd name="T47" fmla="*/ 3 h 21"/>
                  <a:gd name="T48" fmla="*/ 17 w 23"/>
                  <a:gd name="T49" fmla="*/ 2 h 21"/>
                  <a:gd name="T50" fmla="*/ 17 w 23"/>
                  <a:gd name="T51" fmla="*/ 0 h 21"/>
                  <a:gd name="T52" fmla="*/ 23 w 23"/>
                  <a:gd name="T53" fmla="*/ 1 h 21"/>
                  <a:gd name="T54" fmla="*/ 20 w 23"/>
                  <a:gd name="T55" fmla="*/ 21 h 21"/>
                  <a:gd name="T56" fmla="*/ 14 w 23"/>
                  <a:gd name="T5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1">
                    <a:moveTo>
                      <a:pt x="14" y="21"/>
                    </a:move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19"/>
                      <a:pt x="16" y="19"/>
                      <a:pt x="17" y="18"/>
                    </a:cubicBezTo>
                    <a:cubicBezTo>
                      <a:pt x="19" y="18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5"/>
                      <a:pt x="20" y="15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6"/>
                      <a:pt x="21" y="6"/>
                      <a:pt x="21" y="5"/>
                    </a:cubicBezTo>
                    <a:cubicBezTo>
                      <a:pt x="21" y="5"/>
                      <a:pt x="20" y="4"/>
                      <a:pt x="19" y="3"/>
                    </a:cubicBezTo>
                    <a:cubicBezTo>
                      <a:pt x="18" y="3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0" y="21"/>
                      <a:pt x="20" y="21"/>
                      <a:pt x="20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26"/>
              <p:cNvSpPr/>
              <p:nvPr/>
            </p:nvSpPr>
            <p:spPr bwMode="auto">
              <a:xfrm>
                <a:off x="3263900" y="4075113"/>
                <a:ext cx="214312" cy="207963"/>
              </a:xfrm>
              <a:custGeom>
                <a:avLst/>
                <a:gdLst>
                  <a:gd name="T0" fmla="*/ 16 w 26"/>
                  <a:gd name="T1" fmla="*/ 24 h 25"/>
                  <a:gd name="T2" fmla="*/ 17 w 26"/>
                  <a:gd name="T3" fmla="*/ 23 h 25"/>
                  <a:gd name="T4" fmla="*/ 17 w 26"/>
                  <a:gd name="T5" fmla="*/ 22 h 25"/>
                  <a:gd name="T6" fmla="*/ 16 w 26"/>
                  <a:gd name="T7" fmla="*/ 21 h 25"/>
                  <a:gd name="T8" fmla="*/ 15 w 26"/>
                  <a:gd name="T9" fmla="*/ 19 h 25"/>
                  <a:gd name="T10" fmla="*/ 13 w 26"/>
                  <a:gd name="T11" fmla="*/ 17 h 25"/>
                  <a:gd name="T12" fmla="*/ 11 w 26"/>
                  <a:gd name="T13" fmla="*/ 13 h 25"/>
                  <a:gd name="T14" fmla="*/ 9 w 26"/>
                  <a:gd name="T15" fmla="*/ 11 h 25"/>
                  <a:gd name="T16" fmla="*/ 7 w 26"/>
                  <a:gd name="T17" fmla="*/ 10 h 25"/>
                  <a:gd name="T18" fmla="*/ 4 w 26"/>
                  <a:gd name="T19" fmla="*/ 9 h 25"/>
                  <a:gd name="T20" fmla="*/ 3 w 26"/>
                  <a:gd name="T21" fmla="*/ 9 h 25"/>
                  <a:gd name="T22" fmla="*/ 2 w 26"/>
                  <a:gd name="T23" fmla="*/ 10 h 25"/>
                  <a:gd name="T24" fmla="*/ 2 w 26"/>
                  <a:gd name="T25" fmla="*/ 11 h 25"/>
                  <a:gd name="T26" fmla="*/ 1 w 26"/>
                  <a:gd name="T27" fmla="*/ 12 h 25"/>
                  <a:gd name="T28" fmla="*/ 0 w 26"/>
                  <a:gd name="T29" fmla="*/ 11 h 25"/>
                  <a:gd name="T30" fmla="*/ 4 w 26"/>
                  <a:gd name="T31" fmla="*/ 0 h 25"/>
                  <a:gd name="T32" fmla="*/ 5 w 26"/>
                  <a:gd name="T33" fmla="*/ 1 h 25"/>
                  <a:gd name="T34" fmla="*/ 5 w 26"/>
                  <a:gd name="T35" fmla="*/ 2 h 25"/>
                  <a:gd name="T36" fmla="*/ 5 w 26"/>
                  <a:gd name="T37" fmla="*/ 3 h 25"/>
                  <a:gd name="T38" fmla="*/ 5 w 26"/>
                  <a:gd name="T39" fmla="*/ 4 h 25"/>
                  <a:gd name="T40" fmla="*/ 6 w 26"/>
                  <a:gd name="T41" fmla="*/ 4 h 25"/>
                  <a:gd name="T42" fmla="*/ 9 w 26"/>
                  <a:gd name="T43" fmla="*/ 6 h 25"/>
                  <a:gd name="T44" fmla="*/ 10 w 26"/>
                  <a:gd name="T45" fmla="*/ 6 h 25"/>
                  <a:gd name="T46" fmla="*/ 11 w 26"/>
                  <a:gd name="T47" fmla="*/ 6 h 25"/>
                  <a:gd name="T48" fmla="*/ 12 w 26"/>
                  <a:gd name="T49" fmla="*/ 6 h 25"/>
                  <a:gd name="T50" fmla="*/ 13 w 26"/>
                  <a:gd name="T51" fmla="*/ 6 h 25"/>
                  <a:gd name="T52" fmla="*/ 17 w 26"/>
                  <a:gd name="T53" fmla="*/ 5 h 25"/>
                  <a:gd name="T54" fmla="*/ 21 w 26"/>
                  <a:gd name="T55" fmla="*/ 4 h 25"/>
                  <a:gd name="T56" fmla="*/ 23 w 26"/>
                  <a:gd name="T57" fmla="*/ 4 h 25"/>
                  <a:gd name="T58" fmla="*/ 24 w 26"/>
                  <a:gd name="T59" fmla="*/ 3 h 25"/>
                  <a:gd name="T60" fmla="*/ 25 w 26"/>
                  <a:gd name="T61" fmla="*/ 3 h 25"/>
                  <a:gd name="T62" fmla="*/ 25 w 26"/>
                  <a:gd name="T63" fmla="*/ 2 h 25"/>
                  <a:gd name="T64" fmla="*/ 26 w 26"/>
                  <a:gd name="T65" fmla="*/ 2 h 25"/>
                  <a:gd name="T66" fmla="*/ 22 w 26"/>
                  <a:gd name="T67" fmla="*/ 13 h 25"/>
                  <a:gd name="T68" fmla="*/ 21 w 26"/>
                  <a:gd name="T69" fmla="*/ 13 h 25"/>
                  <a:gd name="T70" fmla="*/ 21 w 26"/>
                  <a:gd name="T71" fmla="*/ 11 h 25"/>
                  <a:gd name="T72" fmla="*/ 21 w 26"/>
                  <a:gd name="T73" fmla="*/ 10 h 25"/>
                  <a:gd name="T74" fmla="*/ 20 w 26"/>
                  <a:gd name="T75" fmla="*/ 10 h 25"/>
                  <a:gd name="T76" fmla="*/ 19 w 26"/>
                  <a:gd name="T77" fmla="*/ 10 h 25"/>
                  <a:gd name="T78" fmla="*/ 16 w 26"/>
                  <a:gd name="T79" fmla="*/ 11 h 25"/>
                  <a:gd name="T80" fmla="*/ 11 w 26"/>
                  <a:gd name="T81" fmla="*/ 11 h 25"/>
                  <a:gd name="T82" fmla="*/ 16 w 26"/>
                  <a:gd name="T83" fmla="*/ 17 h 25"/>
                  <a:gd name="T84" fmla="*/ 17 w 26"/>
                  <a:gd name="T85" fmla="*/ 19 h 25"/>
                  <a:gd name="T86" fmla="*/ 18 w 26"/>
                  <a:gd name="T87" fmla="*/ 19 h 25"/>
                  <a:gd name="T88" fmla="*/ 19 w 26"/>
                  <a:gd name="T89" fmla="*/ 17 h 25"/>
                  <a:gd name="T90" fmla="*/ 20 w 26"/>
                  <a:gd name="T91" fmla="*/ 17 h 25"/>
                  <a:gd name="T92" fmla="*/ 18 w 26"/>
                  <a:gd name="T93" fmla="*/ 25 h 25"/>
                  <a:gd name="T94" fmla="*/ 16 w 26"/>
                  <a:gd name="T9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6" h="25">
                    <a:moveTo>
                      <a:pt x="16" y="24"/>
                    </a:move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2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5" y="19"/>
                    </a:cubicBezTo>
                    <a:cubicBezTo>
                      <a:pt x="15" y="19"/>
                      <a:pt x="14" y="18"/>
                      <a:pt x="13" y="17"/>
                    </a:cubicBezTo>
                    <a:cubicBezTo>
                      <a:pt x="12" y="15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9" y="11"/>
                    </a:cubicBezTo>
                    <a:cubicBezTo>
                      <a:pt x="9" y="11"/>
                      <a:pt x="8" y="11"/>
                      <a:pt x="7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6"/>
                      <a:pt x="13" y="6"/>
                    </a:cubicBezTo>
                    <a:cubicBezTo>
                      <a:pt x="14" y="6"/>
                      <a:pt x="16" y="5"/>
                      <a:pt x="17" y="5"/>
                    </a:cubicBezTo>
                    <a:cubicBezTo>
                      <a:pt x="19" y="5"/>
                      <a:pt x="20" y="5"/>
                      <a:pt x="21" y="4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3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0" y="10"/>
                    </a:cubicBezTo>
                    <a:cubicBezTo>
                      <a:pt x="20" y="10"/>
                      <a:pt x="19" y="10"/>
                      <a:pt x="19" y="10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4" y="11"/>
                      <a:pt x="13" y="11"/>
                      <a:pt x="11" y="11"/>
                    </a:cubicBezTo>
                    <a:cubicBezTo>
                      <a:pt x="13" y="14"/>
                      <a:pt x="15" y="16"/>
                      <a:pt x="16" y="17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Freeform 27"/>
              <p:cNvSpPr>
                <a:spLocks noEditPoints="1"/>
              </p:cNvSpPr>
              <p:nvPr/>
            </p:nvSpPr>
            <p:spPr bwMode="auto">
              <a:xfrm>
                <a:off x="1428750" y="2849563"/>
                <a:ext cx="1785937" cy="1798638"/>
              </a:xfrm>
              <a:custGeom>
                <a:avLst/>
                <a:gdLst>
                  <a:gd name="T0" fmla="*/ 108 w 217"/>
                  <a:gd name="T1" fmla="*/ 217 h 217"/>
                  <a:gd name="T2" fmla="*/ 108 w 217"/>
                  <a:gd name="T3" fmla="*/ 0 h 217"/>
                  <a:gd name="T4" fmla="*/ 92 w 217"/>
                  <a:gd name="T5" fmla="*/ 18 h 217"/>
                  <a:gd name="T6" fmla="*/ 84 w 217"/>
                  <a:gd name="T7" fmla="*/ 38 h 217"/>
                  <a:gd name="T8" fmla="*/ 27 w 217"/>
                  <a:gd name="T9" fmla="*/ 67 h 217"/>
                  <a:gd name="T10" fmla="*/ 38 w 217"/>
                  <a:gd name="T11" fmla="*/ 80 h 217"/>
                  <a:gd name="T12" fmla="*/ 84 w 217"/>
                  <a:gd name="T13" fmla="*/ 74 h 217"/>
                  <a:gd name="T14" fmla="*/ 21 w 217"/>
                  <a:gd name="T15" fmla="*/ 128 h 217"/>
                  <a:gd name="T16" fmla="*/ 23 w 217"/>
                  <a:gd name="T17" fmla="*/ 139 h 217"/>
                  <a:gd name="T18" fmla="*/ 63 w 217"/>
                  <a:gd name="T19" fmla="*/ 104 h 217"/>
                  <a:gd name="T20" fmla="*/ 101 w 217"/>
                  <a:gd name="T21" fmla="*/ 80 h 217"/>
                  <a:gd name="T22" fmla="*/ 101 w 217"/>
                  <a:gd name="T23" fmla="*/ 27 h 217"/>
                  <a:gd name="T24" fmla="*/ 92 w 217"/>
                  <a:gd name="T25" fmla="*/ 18 h 217"/>
                  <a:gd name="T26" fmla="*/ 116 w 217"/>
                  <a:gd name="T27" fmla="*/ 27 h 217"/>
                  <a:gd name="T28" fmla="*/ 116 w 217"/>
                  <a:gd name="T29" fmla="*/ 80 h 217"/>
                  <a:gd name="T30" fmla="*/ 154 w 217"/>
                  <a:gd name="T31" fmla="*/ 104 h 217"/>
                  <a:gd name="T32" fmla="*/ 193 w 217"/>
                  <a:gd name="T33" fmla="*/ 139 h 217"/>
                  <a:gd name="T34" fmla="*/ 196 w 217"/>
                  <a:gd name="T35" fmla="*/ 128 h 217"/>
                  <a:gd name="T36" fmla="*/ 133 w 217"/>
                  <a:gd name="T37" fmla="*/ 74 h 217"/>
                  <a:gd name="T38" fmla="*/ 178 w 217"/>
                  <a:gd name="T39" fmla="*/ 80 h 217"/>
                  <a:gd name="T40" fmla="*/ 189 w 217"/>
                  <a:gd name="T41" fmla="*/ 67 h 217"/>
                  <a:gd name="T42" fmla="*/ 133 w 217"/>
                  <a:gd name="T43" fmla="*/ 38 h 217"/>
                  <a:gd name="T44" fmla="*/ 124 w 217"/>
                  <a:gd name="T45" fmla="*/ 18 h 217"/>
                  <a:gd name="T46" fmla="*/ 176 w 217"/>
                  <a:gd name="T47" fmla="*/ 164 h 217"/>
                  <a:gd name="T48" fmla="*/ 148 w 217"/>
                  <a:gd name="T49" fmla="*/ 122 h 217"/>
                  <a:gd name="T50" fmla="*/ 117 w 217"/>
                  <a:gd name="T51" fmla="*/ 105 h 217"/>
                  <a:gd name="T52" fmla="*/ 108 w 217"/>
                  <a:gd name="T53" fmla="*/ 92 h 217"/>
                  <a:gd name="T54" fmla="*/ 100 w 217"/>
                  <a:gd name="T55" fmla="*/ 105 h 217"/>
                  <a:gd name="T56" fmla="*/ 68 w 217"/>
                  <a:gd name="T57" fmla="*/ 122 h 217"/>
                  <a:gd name="T58" fmla="*/ 41 w 217"/>
                  <a:gd name="T59" fmla="*/ 164 h 217"/>
                  <a:gd name="T60" fmla="*/ 56 w 217"/>
                  <a:gd name="T61" fmla="*/ 171 h 217"/>
                  <a:gd name="T62" fmla="*/ 100 w 217"/>
                  <a:gd name="T63" fmla="*/ 122 h 217"/>
                  <a:gd name="T64" fmla="*/ 95 w 217"/>
                  <a:gd name="T65" fmla="*/ 143 h 217"/>
                  <a:gd name="T66" fmla="*/ 82 w 217"/>
                  <a:gd name="T67" fmla="*/ 154 h 217"/>
                  <a:gd name="T68" fmla="*/ 75 w 217"/>
                  <a:gd name="T69" fmla="*/ 194 h 217"/>
                  <a:gd name="T70" fmla="*/ 95 w 217"/>
                  <a:gd name="T71" fmla="*/ 164 h 217"/>
                  <a:gd name="T72" fmla="*/ 121 w 217"/>
                  <a:gd name="T73" fmla="*/ 164 h 217"/>
                  <a:gd name="T74" fmla="*/ 141 w 217"/>
                  <a:gd name="T75" fmla="*/ 194 h 217"/>
                  <a:gd name="T76" fmla="*/ 134 w 217"/>
                  <a:gd name="T77" fmla="*/ 154 h 217"/>
                  <a:gd name="T78" fmla="*/ 122 w 217"/>
                  <a:gd name="T79" fmla="*/ 143 h 217"/>
                  <a:gd name="T80" fmla="*/ 117 w 217"/>
                  <a:gd name="T81" fmla="*/ 122 h 217"/>
                  <a:gd name="T82" fmla="*/ 160 w 217"/>
                  <a:gd name="T83" fmla="*/ 171 h 217"/>
                  <a:gd name="T84" fmla="*/ 176 w 217"/>
                  <a:gd name="T85" fmla="*/ 16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217" y="109"/>
                    </a:moveTo>
                    <a:cubicBezTo>
                      <a:pt x="217" y="169"/>
                      <a:pt x="168" y="217"/>
                      <a:pt x="108" y="217"/>
                    </a:cubicBezTo>
                    <a:cubicBezTo>
                      <a:pt x="48" y="217"/>
                      <a:pt x="0" y="169"/>
                      <a:pt x="0" y="109"/>
                    </a:cubicBezTo>
                    <a:cubicBezTo>
                      <a:pt x="0" y="49"/>
                      <a:pt x="48" y="0"/>
                      <a:pt x="108" y="0"/>
                    </a:cubicBezTo>
                    <a:cubicBezTo>
                      <a:pt x="168" y="0"/>
                      <a:pt x="217" y="49"/>
                      <a:pt x="217" y="109"/>
                    </a:cubicBezTo>
                    <a:close/>
                    <a:moveTo>
                      <a:pt x="92" y="18"/>
                    </a:moveTo>
                    <a:cubicBezTo>
                      <a:pt x="88" y="18"/>
                      <a:pt x="84" y="22"/>
                      <a:pt x="84" y="27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75" y="40"/>
                      <a:pt x="66" y="43"/>
                      <a:pt x="57" y="48"/>
                    </a:cubicBezTo>
                    <a:cubicBezTo>
                      <a:pt x="46" y="53"/>
                      <a:pt x="36" y="60"/>
                      <a:pt x="27" y="67"/>
                    </a:cubicBezTo>
                    <a:cubicBezTo>
                      <a:pt x="24" y="70"/>
                      <a:pt x="23" y="75"/>
                      <a:pt x="26" y="79"/>
                    </a:cubicBezTo>
                    <a:cubicBezTo>
                      <a:pt x="29" y="82"/>
                      <a:pt x="35" y="83"/>
                      <a:pt x="38" y="80"/>
                    </a:cubicBezTo>
                    <a:cubicBezTo>
                      <a:pt x="52" y="68"/>
                      <a:pt x="68" y="59"/>
                      <a:pt x="84" y="55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73" y="77"/>
                      <a:pt x="62" y="83"/>
                      <a:pt x="52" y="92"/>
                    </a:cubicBezTo>
                    <a:cubicBezTo>
                      <a:pt x="41" y="101"/>
                      <a:pt x="30" y="113"/>
                      <a:pt x="21" y="128"/>
                    </a:cubicBezTo>
                    <a:cubicBezTo>
                      <a:pt x="20" y="129"/>
                      <a:pt x="19" y="131"/>
                      <a:pt x="19" y="132"/>
                    </a:cubicBezTo>
                    <a:cubicBezTo>
                      <a:pt x="19" y="135"/>
                      <a:pt x="21" y="138"/>
                      <a:pt x="23" y="139"/>
                    </a:cubicBezTo>
                    <a:cubicBezTo>
                      <a:pt x="27" y="142"/>
                      <a:pt x="32" y="141"/>
                      <a:pt x="35" y="137"/>
                    </a:cubicBezTo>
                    <a:cubicBezTo>
                      <a:pt x="43" y="124"/>
                      <a:pt x="53" y="113"/>
                      <a:pt x="63" y="104"/>
                    </a:cubicBezTo>
                    <a:cubicBezTo>
                      <a:pt x="73" y="96"/>
                      <a:pt x="84" y="90"/>
                      <a:pt x="94" y="88"/>
                    </a:cubicBezTo>
                    <a:cubicBezTo>
                      <a:pt x="99" y="87"/>
                      <a:pt x="101" y="83"/>
                      <a:pt x="101" y="80"/>
                    </a:cubicBezTo>
                    <a:cubicBezTo>
                      <a:pt x="101" y="80"/>
                      <a:pt x="101" y="78"/>
                      <a:pt x="101" y="76"/>
                    </a:cubicBezTo>
                    <a:cubicBezTo>
                      <a:pt x="101" y="63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2"/>
                      <a:pt x="97" y="18"/>
                      <a:pt x="92" y="18"/>
                    </a:cubicBezTo>
                    <a:close/>
                    <a:moveTo>
                      <a:pt x="116" y="27"/>
                    </a:move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27"/>
                      <a:pt x="116" y="63"/>
                      <a:pt x="116" y="76"/>
                    </a:cubicBezTo>
                    <a:cubicBezTo>
                      <a:pt x="116" y="78"/>
                      <a:pt x="116" y="80"/>
                      <a:pt x="116" y="80"/>
                    </a:cubicBezTo>
                    <a:cubicBezTo>
                      <a:pt x="116" y="83"/>
                      <a:pt x="118" y="87"/>
                      <a:pt x="122" y="88"/>
                    </a:cubicBezTo>
                    <a:cubicBezTo>
                      <a:pt x="132" y="90"/>
                      <a:pt x="143" y="96"/>
                      <a:pt x="154" y="104"/>
                    </a:cubicBezTo>
                    <a:cubicBezTo>
                      <a:pt x="164" y="113"/>
                      <a:pt x="173" y="124"/>
                      <a:pt x="182" y="137"/>
                    </a:cubicBezTo>
                    <a:cubicBezTo>
                      <a:pt x="184" y="141"/>
                      <a:pt x="189" y="142"/>
                      <a:pt x="193" y="139"/>
                    </a:cubicBezTo>
                    <a:cubicBezTo>
                      <a:pt x="196" y="138"/>
                      <a:pt x="197" y="135"/>
                      <a:pt x="197" y="132"/>
                    </a:cubicBezTo>
                    <a:cubicBezTo>
                      <a:pt x="197" y="131"/>
                      <a:pt x="197" y="129"/>
                      <a:pt x="196" y="128"/>
                    </a:cubicBezTo>
                    <a:cubicBezTo>
                      <a:pt x="186" y="113"/>
                      <a:pt x="176" y="101"/>
                      <a:pt x="164" y="92"/>
                    </a:cubicBezTo>
                    <a:cubicBezTo>
                      <a:pt x="154" y="83"/>
                      <a:pt x="144" y="77"/>
                      <a:pt x="133" y="74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48" y="59"/>
                      <a:pt x="165" y="68"/>
                      <a:pt x="178" y="80"/>
                    </a:cubicBezTo>
                    <a:cubicBezTo>
                      <a:pt x="182" y="83"/>
                      <a:pt x="187" y="82"/>
                      <a:pt x="190" y="79"/>
                    </a:cubicBezTo>
                    <a:cubicBezTo>
                      <a:pt x="193" y="75"/>
                      <a:pt x="193" y="70"/>
                      <a:pt x="189" y="67"/>
                    </a:cubicBezTo>
                    <a:cubicBezTo>
                      <a:pt x="180" y="60"/>
                      <a:pt x="170" y="53"/>
                      <a:pt x="160" y="48"/>
                    </a:cubicBezTo>
                    <a:cubicBezTo>
                      <a:pt x="151" y="43"/>
                      <a:pt x="142" y="40"/>
                      <a:pt x="133" y="38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133" y="22"/>
                      <a:pt x="129" y="18"/>
                      <a:pt x="124" y="18"/>
                    </a:cubicBezTo>
                    <a:cubicBezTo>
                      <a:pt x="119" y="18"/>
                      <a:pt x="116" y="22"/>
                      <a:pt x="116" y="27"/>
                    </a:cubicBezTo>
                    <a:close/>
                    <a:moveTo>
                      <a:pt x="176" y="164"/>
                    </a:moveTo>
                    <a:cubicBezTo>
                      <a:pt x="172" y="156"/>
                      <a:pt x="168" y="148"/>
                      <a:pt x="164" y="141"/>
                    </a:cubicBezTo>
                    <a:cubicBezTo>
                      <a:pt x="159" y="134"/>
                      <a:pt x="154" y="128"/>
                      <a:pt x="148" y="122"/>
                    </a:cubicBezTo>
                    <a:cubicBezTo>
                      <a:pt x="142" y="117"/>
                      <a:pt x="136" y="112"/>
                      <a:pt x="130" y="110"/>
                    </a:cubicBezTo>
                    <a:cubicBezTo>
                      <a:pt x="126" y="108"/>
                      <a:pt x="121" y="106"/>
                      <a:pt x="117" y="105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96"/>
                      <a:pt x="113" y="92"/>
                      <a:pt x="108" y="92"/>
                    </a:cubicBezTo>
                    <a:cubicBezTo>
                      <a:pt x="104" y="92"/>
                      <a:pt x="100" y="96"/>
                      <a:pt x="100" y="100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95" y="106"/>
                      <a:pt x="91" y="108"/>
                      <a:pt x="87" y="110"/>
                    </a:cubicBezTo>
                    <a:cubicBezTo>
                      <a:pt x="80" y="112"/>
                      <a:pt x="74" y="117"/>
                      <a:pt x="68" y="122"/>
                    </a:cubicBezTo>
                    <a:cubicBezTo>
                      <a:pt x="63" y="128"/>
                      <a:pt x="58" y="134"/>
                      <a:pt x="53" y="141"/>
                    </a:cubicBezTo>
                    <a:cubicBezTo>
                      <a:pt x="48" y="148"/>
                      <a:pt x="44" y="156"/>
                      <a:pt x="41" y="164"/>
                    </a:cubicBezTo>
                    <a:cubicBezTo>
                      <a:pt x="39" y="168"/>
                      <a:pt x="41" y="173"/>
                      <a:pt x="45" y="175"/>
                    </a:cubicBezTo>
                    <a:cubicBezTo>
                      <a:pt x="49" y="177"/>
                      <a:pt x="54" y="175"/>
                      <a:pt x="56" y="171"/>
                    </a:cubicBezTo>
                    <a:cubicBezTo>
                      <a:pt x="63" y="155"/>
                      <a:pt x="71" y="143"/>
                      <a:pt x="80" y="134"/>
                    </a:cubicBezTo>
                    <a:cubicBezTo>
                      <a:pt x="86" y="128"/>
                      <a:pt x="93" y="124"/>
                      <a:pt x="100" y="122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41"/>
                      <a:pt x="96" y="142"/>
                      <a:pt x="95" y="143"/>
                    </a:cubicBezTo>
                    <a:cubicBezTo>
                      <a:pt x="94" y="144"/>
                      <a:pt x="93" y="144"/>
                      <a:pt x="93" y="145"/>
                    </a:cubicBezTo>
                    <a:cubicBezTo>
                      <a:pt x="89" y="147"/>
                      <a:pt x="86" y="150"/>
                      <a:pt x="82" y="154"/>
                    </a:cubicBezTo>
                    <a:cubicBezTo>
                      <a:pt x="76" y="162"/>
                      <a:pt x="71" y="173"/>
                      <a:pt x="69" y="185"/>
                    </a:cubicBezTo>
                    <a:cubicBezTo>
                      <a:pt x="68" y="189"/>
                      <a:pt x="71" y="193"/>
                      <a:pt x="75" y="194"/>
                    </a:cubicBezTo>
                    <a:cubicBezTo>
                      <a:pt x="80" y="195"/>
                      <a:pt x="84" y="193"/>
                      <a:pt x="85" y="188"/>
                    </a:cubicBezTo>
                    <a:cubicBezTo>
                      <a:pt x="87" y="179"/>
                      <a:pt x="91" y="170"/>
                      <a:pt x="95" y="164"/>
                    </a:cubicBezTo>
                    <a:cubicBezTo>
                      <a:pt x="98" y="161"/>
                      <a:pt x="103" y="156"/>
                      <a:pt x="108" y="156"/>
                    </a:cubicBezTo>
                    <a:cubicBezTo>
                      <a:pt x="114" y="156"/>
                      <a:pt x="119" y="161"/>
                      <a:pt x="121" y="164"/>
                    </a:cubicBezTo>
                    <a:cubicBezTo>
                      <a:pt x="126" y="170"/>
                      <a:pt x="129" y="179"/>
                      <a:pt x="131" y="188"/>
                    </a:cubicBezTo>
                    <a:cubicBezTo>
                      <a:pt x="132" y="193"/>
                      <a:pt x="137" y="195"/>
                      <a:pt x="141" y="194"/>
                    </a:cubicBezTo>
                    <a:cubicBezTo>
                      <a:pt x="146" y="193"/>
                      <a:pt x="149" y="189"/>
                      <a:pt x="148" y="185"/>
                    </a:cubicBezTo>
                    <a:cubicBezTo>
                      <a:pt x="145" y="173"/>
                      <a:pt x="140" y="162"/>
                      <a:pt x="134" y="154"/>
                    </a:cubicBezTo>
                    <a:cubicBezTo>
                      <a:pt x="131" y="150"/>
                      <a:pt x="127" y="147"/>
                      <a:pt x="124" y="145"/>
                    </a:cubicBezTo>
                    <a:cubicBezTo>
                      <a:pt x="123" y="144"/>
                      <a:pt x="122" y="144"/>
                      <a:pt x="122" y="143"/>
                    </a:cubicBezTo>
                    <a:cubicBezTo>
                      <a:pt x="120" y="142"/>
                      <a:pt x="117" y="141"/>
                      <a:pt x="117" y="136"/>
                    </a:cubicBezTo>
                    <a:cubicBezTo>
                      <a:pt x="117" y="122"/>
                      <a:pt x="117" y="122"/>
                      <a:pt x="117" y="122"/>
                    </a:cubicBezTo>
                    <a:cubicBezTo>
                      <a:pt x="124" y="124"/>
                      <a:pt x="130" y="128"/>
                      <a:pt x="137" y="134"/>
                    </a:cubicBezTo>
                    <a:cubicBezTo>
                      <a:pt x="146" y="143"/>
                      <a:pt x="154" y="155"/>
                      <a:pt x="160" y="171"/>
                    </a:cubicBezTo>
                    <a:cubicBezTo>
                      <a:pt x="162" y="175"/>
                      <a:pt x="167" y="177"/>
                      <a:pt x="171" y="175"/>
                    </a:cubicBezTo>
                    <a:cubicBezTo>
                      <a:pt x="176" y="173"/>
                      <a:pt x="178" y="168"/>
                      <a:pt x="176" y="164"/>
                    </a:cubicBezTo>
                    <a:close/>
                  </a:path>
                </a:pathLst>
              </a:custGeom>
              <a:solidFill>
                <a:srgbClr val="9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9" name="Freeform 28"/>
            <p:cNvSpPr>
              <a:spLocks noEditPoints="1"/>
            </p:cNvSpPr>
            <p:nvPr/>
          </p:nvSpPr>
          <p:spPr bwMode="auto">
            <a:xfrm>
              <a:off x="6568" y="7175"/>
              <a:ext cx="505" cy="665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Freeform 29"/>
            <p:cNvSpPr/>
            <p:nvPr/>
          </p:nvSpPr>
          <p:spPr bwMode="auto">
            <a:xfrm>
              <a:off x="7138" y="7175"/>
              <a:ext cx="572" cy="665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Freeform 30"/>
            <p:cNvSpPr/>
            <p:nvPr/>
          </p:nvSpPr>
          <p:spPr bwMode="auto">
            <a:xfrm>
              <a:off x="7748" y="7175"/>
              <a:ext cx="635" cy="665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Freeform 31"/>
            <p:cNvSpPr/>
            <p:nvPr/>
          </p:nvSpPr>
          <p:spPr bwMode="auto">
            <a:xfrm>
              <a:off x="8423" y="7175"/>
              <a:ext cx="297" cy="665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Freeform 32"/>
            <p:cNvSpPr/>
            <p:nvPr/>
          </p:nvSpPr>
          <p:spPr bwMode="auto">
            <a:xfrm>
              <a:off x="8748" y="7175"/>
              <a:ext cx="712" cy="68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Freeform 33"/>
            <p:cNvSpPr/>
            <p:nvPr/>
          </p:nvSpPr>
          <p:spPr bwMode="auto">
            <a:xfrm>
              <a:off x="9498" y="7163"/>
              <a:ext cx="650" cy="705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Freeform 34"/>
            <p:cNvSpPr/>
            <p:nvPr/>
          </p:nvSpPr>
          <p:spPr bwMode="auto">
            <a:xfrm>
              <a:off x="10420" y="7175"/>
              <a:ext cx="675" cy="693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Freeform 35"/>
            <p:cNvSpPr/>
            <p:nvPr/>
          </p:nvSpPr>
          <p:spPr bwMode="auto">
            <a:xfrm>
              <a:off x="11120" y="7175"/>
              <a:ext cx="712" cy="68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Freeform 36"/>
            <p:cNvSpPr/>
            <p:nvPr/>
          </p:nvSpPr>
          <p:spPr bwMode="auto">
            <a:xfrm>
              <a:off x="11860" y="7175"/>
              <a:ext cx="297" cy="665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2183" y="7175"/>
              <a:ext cx="675" cy="68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Freeform 38"/>
            <p:cNvSpPr/>
            <p:nvPr/>
          </p:nvSpPr>
          <p:spPr bwMode="auto">
            <a:xfrm>
              <a:off x="12883" y="7175"/>
              <a:ext cx="557" cy="665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Freeform 39"/>
            <p:cNvSpPr>
              <a:spLocks noEditPoints="1"/>
            </p:cNvSpPr>
            <p:nvPr/>
          </p:nvSpPr>
          <p:spPr bwMode="auto">
            <a:xfrm>
              <a:off x="13505" y="7175"/>
              <a:ext cx="650" cy="665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1" name="Freeform 40"/>
            <p:cNvSpPr/>
            <p:nvPr/>
          </p:nvSpPr>
          <p:spPr bwMode="auto">
            <a:xfrm>
              <a:off x="14180" y="7163"/>
              <a:ext cx="455" cy="705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Freeform 41"/>
            <p:cNvSpPr/>
            <p:nvPr/>
          </p:nvSpPr>
          <p:spPr bwMode="auto">
            <a:xfrm>
              <a:off x="14700" y="7175"/>
              <a:ext cx="297" cy="665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Freeform 42"/>
            <p:cNvSpPr/>
            <p:nvPr/>
          </p:nvSpPr>
          <p:spPr bwMode="auto">
            <a:xfrm>
              <a:off x="15050" y="7175"/>
              <a:ext cx="570" cy="665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" name="Freeform 43"/>
            <p:cNvSpPr/>
            <p:nvPr/>
          </p:nvSpPr>
          <p:spPr bwMode="auto">
            <a:xfrm>
              <a:off x="15660" y="7175"/>
              <a:ext cx="635" cy="665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Freeform 44"/>
            <p:cNvSpPr/>
            <p:nvPr/>
          </p:nvSpPr>
          <p:spPr bwMode="auto">
            <a:xfrm>
              <a:off x="7890" y="4630"/>
              <a:ext cx="1130" cy="159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6" name="Freeform 45"/>
            <p:cNvSpPr>
              <a:spLocks noEditPoints="1"/>
            </p:cNvSpPr>
            <p:nvPr/>
          </p:nvSpPr>
          <p:spPr bwMode="auto">
            <a:xfrm>
              <a:off x="6555" y="4330"/>
              <a:ext cx="972" cy="2220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46"/>
            <p:cNvSpPr/>
            <p:nvPr/>
          </p:nvSpPr>
          <p:spPr bwMode="auto">
            <a:xfrm>
              <a:off x="14583" y="4525"/>
              <a:ext cx="545" cy="758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47"/>
            <p:cNvSpPr>
              <a:spLocks noEditPoints="1"/>
            </p:cNvSpPr>
            <p:nvPr/>
          </p:nvSpPr>
          <p:spPr bwMode="auto">
            <a:xfrm>
              <a:off x="14685" y="3990"/>
              <a:ext cx="1635" cy="184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Freeform 48"/>
            <p:cNvSpPr/>
            <p:nvPr/>
          </p:nvSpPr>
          <p:spPr bwMode="auto">
            <a:xfrm>
              <a:off x="14558" y="5153"/>
              <a:ext cx="245" cy="418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" name="Freeform 49"/>
            <p:cNvSpPr/>
            <p:nvPr/>
          </p:nvSpPr>
          <p:spPr bwMode="auto">
            <a:xfrm>
              <a:off x="14453" y="5793"/>
              <a:ext cx="1375" cy="9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1" name="Freeform 50"/>
            <p:cNvSpPr/>
            <p:nvPr/>
          </p:nvSpPr>
          <p:spPr bwMode="auto">
            <a:xfrm>
              <a:off x="11665" y="4318"/>
              <a:ext cx="1920" cy="2048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" name="Freeform 51"/>
            <p:cNvSpPr/>
            <p:nvPr/>
          </p:nvSpPr>
          <p:spPr bwMode="auto">
            <a:xfrm>
              <a:off x="13338" y="5830"/>
              <a:ext cx="415" cy="523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Freeform 52"/>
            <p:cNvSpPr/>
            <p:nvPr/>
          </p:nvSpPr>
          <p:spPr bwMode="auto">
            <a:xfrm>
              <a:off x="10250" y="3953"/>
              <a:ext cx="610" cy="625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Freeform 53"/>
            <p:cNvSpPr/>
            <p:nvPr/>
          </p:nvSpPr>
          <p:spPr bwMode="auto">
            <a:xfrm>
              <a:off x="9940" y="4658"/>
              <a:ext cx="1050" cy="560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Freeform 54"/>
            <p:cNvSpPr/>
            <p:nvPr/>
          </p:nvSpPr>
          <p:spPr bwMode="auto">
            <a:xfrm>
              <a:off x="9590" y="5243"/>
              <a:ext cx="1360" cy="1515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Freeform 55"/>
            <p:cNvSpPr/>
            <p:nvPr/>
          </p:nvSpPr>
          <p:spPr bwMode="auto">
            <a:xfrm>
              <a:off x="10758" y="5948"/>
              <a:ext cx="415" cy="510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solidFill>
              <a:srgbClr val="9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80" name="组合 179"/>
          <p:cNvGrpSpPr>
            <a:grpSpLocks noChangeAspect="1"/>
          </p:cNvGrpSpPr>
          <p:nvPr/>
        </p:nvGrpSpPr>
        <p:grpSpPr>
          <a:xfrm>
            <a:off x="8119860" y="5628409"/>
            <a:ext cx="2453875" cy="828000"/>
            <a:chOff x="5969" y="3921"/>
            <a:chExt cx="11567" cy="3903"/>
          </a:xfrm>
        </p:grpSpPr>
        <p:sp>
          <p:nvSpPr>
            <p:cNvPr id="181" name="Freeform 5"/>
            <p:cNvSpPr>
              <a:spLocks noEditPoints="1"/>
            </p:cNvSpPr>
            <p:nvPr/>
          </p:nvSpPr>
          <p:spPr bwMode="auto">
            <a:xfrm>
              <a:off x="5969" y="3921"/>
              <a:ext cx="3910" cy="3903"/>
            </a:xfrm>
            <a:custGeom>
              <a:avLst/>
              <a:gdLst>
                <a:gd name="T0" fmla="*/ 673 w 721"/>
                <a:gd name="T1" fmla="*/ 503 h 720"/>
                <a:gd name="T2" fmla="*/ 634 w 721"/>
                <a:gd name="T3" fmla="*/ 128 h 720"/>
                <a:gd name="T4" fmla="*/ 614 w 721"/>
                <a:gd name="T5" fmla="*/ 363 h 720"/>
                <a:gd name="T6" fmla="*/ 570 w 721"/>
                <a:gd name="T7" fmla="*/ 513 h 720"/>
                <a:gd name="T8" fmla="*/ 554 w 721"/>
                <a:gd name="T9" fmla="*/ 621 h 720"/>
                <a:gd name="T10" fmla="*/ 547 w 721"/>
                <a:gd name="T11" fmla="*/ 619 h 720"/>
                <a:gd name="T12" fmla="*/ 534 w 721"/>
                <a:gd name="T13" fmla="*/ 675 h 720"/>
                <a:gd name="T14" fmla="*/ 521 w 721"/>
                <a:gd name="T15" fmla="*/ 143 h 720"/>
                <a:gd name="T16" fmla="*/ 515 w 721"/>
                <a:gd name="T17" fmla="*/ 503 h 720"/>
                <a:gd name="T18" fmla="*/ 506 w 721"/>
                <a:gd name="T19" fmla="*/ 485 h 720"/>
                <a:gd name="T20" fmla="*/ 489 w 721"/>
                <a:gd name="T21" fmla="*/ 367 h 720"/>
                <a:gd name="T22" fmla="*/ 484 w 721"/>
                <a:gd name="T23" fmla="*/ 273 h 720"/>
                <a:gd name="T24" fmla="*/ 473 w 721"/>
                <a:gd name="T25" fmla="*/ 702 h 720"/>
                <a:gd name="T26" fmla="*/ 461 w 721"/>
                <a:gd name="T27" fmla="*/ 119 h 720"/>
                <a:gd name="T28" fmla="*/ 452 w 721"/>
                <a:gd name="T29" fmla="*/ 606 h 720"/>
                <a:gd name="T30" fmla="*/ 449 w 721"/>
                <a:gd name="T31" fmla="*/ 290 h 720"/>
                <a:gd name="T32" fmla="*/ 445 w 721"/>
                <a:gd name="T33" fmla="*/ 542 h 720"/>
                <a:gd name="T34" fmla="*/ 441 w 721"/>
                <a:gd name="T35" fmla="*/ 298 h 720"/>
                <a:gd name="T36" fmla="*/ 440 w 721"/>
                <a:gd name="T37" fmla="*/ 669 h 720"/>
                <a:gd name="T38" fmla="*/ 438 w 721"/>
                <a:gd name="T39" fmla="*/ 305 h 720"/>
                <a:gd name="T40" fmla="*/ 433 w 721"/>
                <a:gd name="T41" fmla="*/ 567 h 720"/>
                <a:gd name="T42" fmla="*/ 424 w 721"/>
                <a:gd name="T43" fmla="*/ 215 h 720"/>
                <a:gd name="T44" fmla="*/ 424 w 721"/>
                <a:gd name="T45" fmla="*/ 564 h 720"/>
                <a:gd name="T46" fmla="*/ 415 w 721"/>
                <a:gd name="T47" fmla="*/ 212 h 720"/>
                <a:gd name="T48" fmla="*/ 409 w 721"/>
                <a:gd name="T49" fmla="*/ 520 h 720"/>
                <a:gd name="T50" fmla="*/ 398 w 721"/>
                <a:gd name="T51" fmla="*/ 114 h 720"/>
                <a:gd name="T52" fmla="*/ 398 w 721"/>
                <a:gd name="T53" fmla="*/ 556 h 720"/>
                <a:gd name="T54" fmla="*/ 384 w 721"/>
                <a:gd name="T55" fmla="*/ 446 h 720"/>
                <a:gd name="T56" fmla="*/ 379 w 721"/>
                <a:gd name="T57" fmla="*/ 609 h 720"/>
                <a:gd name="T58" fmla="*/ 367 w 721"/>
                <a:gd name="T59" fmla="*/ 510 h 720"/>
                <a:gd name="T60" fmla="*/ 364 w 721"/>
                <a:gd name="T61" fmla="*/ 149 h 720"/>
                <a:gd name="T62" fmla="*/ 362 w 721"/>
                <a:gd name="T63" fmla="*/ 305 h 720"/>
                <a:gd name="T64" fmla="*/ 356 w 721"/>
                <a:gd name="T65" fmla="*/ 539 h 720"/>
                <a:gd name="T66" fmla="*/ 354 w 721"/>
                <a:gd name="T67" fmla="*/ 150 h 720"/>
                <a:gd name="T68" fmla="*/ 344 w 721"/>
                <a:gd name="T69" fmla="*/ 271 h 720"/>
                <a:gd name="T70" fmla="*/ 341 w 721"/>
                <a:gd name="T71" fmla="*/ 616 h 720"/>
                <a:gd name="T72" fmla="*/ 332 w 721"/>
                <a:gd name="T73" fmla="*/ 492 h 720"/>
                <a:gd name="T74" fmla="*/ 321 w 721"/>
                <a:gd name="T75" fmla="*/ 363 h 720"/>
                <a:gd name="T76" fmla="*/ 312 w 721"/>
                <a:gd name="T77" fmla="*/ 258 h 720"/>
                <a:gd name="T78" fmla="*/ 305 w 721"/>
                <a:gd name="T79" fmla="*/ 5 h 720"/>
                <a:gd name="T80" fmla="*/ 297 w 721"/>
                <a:gd name="T81" fmla="*/ 305 h 720"/>
                <a:gd name="T82" fmla="*/ 285 w 721"/>
                <a:gd name="T83" fmla="*/ 23 h 720"/>
                <a:gd name="T84" fmla="*/ 281 w 721"/>
                <a:gd name="T85" fmla="*/ 434 h 720"/>
                <a:gd name="T86" fmla="*/ 278 w 721"/>
                <a:gd name="T87" fmla="*/ 323 h 720"/>
                <a:gd name="T88" fmla="*/ 272 w 721"/>
                <a:gd name="T89" fmla="*/ 73 h 720"/>
                <a:gd name="T90" fmla="*/ 272 w 721"/>
                <a:gd name="T91" fmla="*/ 383 h 720"/>
                <a:gd name="T92" fmla="*/ 267 w 721"/>
                <a:gd name="T93" fmla="*/ 169 h 720"/>
                <a:gd name="T94" fmla="*/ 267 w 721"/>
                <a:gd name="T95" fmla="*/ 559 h 720"/>
                <a:gd name="T96" fmla="*/ 263 w 721"/>
                <a:gd name="T97" fmla="*/ 416 h 720"/>
                <a:gd name="T98" fmla="*/ 259 w 721"/>
                <a:gd name="T99" fmla="*/ 281 h 720"/>
                <a:gd name="T100" fmla="*/ 250 w 721"/>
                <a:gd name="T101" fmla="*/ 600 h 720"/>
                <a:gd name="T102" fmla="*/ 237 w 721"/>
                <a:gd name="T103" fmla="*/ 293 h 720"/>
                <a:gd name="T104" fmla="*/ 224 w 721"/>
                <a:gd name="T105" fmla="*/ 70 h 720"/>
                <a:gd name="T106" fmla="*/ 215 w 721"/>
                <a:gd name="T107" fmla="*/ 489 h 720"/>
                <a:gd name="T108" fmla="*/ 200 w 721"/>
                <a:gd name="T109" fmla="*/ 637 h 720"/>
                <a:gd name="T110" fmla="*/ 196 w 721"/>
                <a:gd name="T111" fmla="*/ 556 h 720"/>
                <a:gd name="T112" fmla="*/ 185 w 721"/>
                <a:gd name="T113" fmla="*/ 543 h 720"/>
                <a:gd name="T114" fmla="*/ 173 w 721"/>
                <a:gd name="T115" fmla="*/ 533 h 720"/>
                <a:gd name="T116" fmla="*/ 171 w 721"/>
                <a:gd name="T117" fmla="*/ 535 h 720"/>
                <a:gd name="T118" fmla="*/ 167 w 721"/>
                <a:gd name="T119" fmla="*/ 525 h 720"/>
                <a:gd name="T120" fmla="*/ 128 w 721"/>
                <a:gd name="T121" fmla="*/ 123 h 720"/>
                <a:gd name="T122" fmla="*/ 85 w 721"/>
                <a:gd name="T123" fmla="*/ 166 h 720"/>
                <a:gd name="T124" fmla="*/ 58 w 721"/>
                <a:gd name="T125" fmla="*/ 544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1" h="720">
                  <a:moveTo>
                    <a:pt x="698" y="240"/>
                  </a:moveTo>
                  <a:cubicBezTo>
                    <a:pt x="702" y="251"/>
                    <a:pt x="706" y="262"/>
                    <a:pt x="709" y="273"/>
                  </a:cubicBezTo>
                  <a:cubicBezTo>
                    <a:pt x="709" y="275"/>
                    <a:pt x="709" y="278"/>
                    <a:pt x="709" y="280"/>
                  </a:cubicBezTo>
                  <a:cubicBezTo>
                    <a:pt x="715" y="300"/>
                    <a:pt x="721" y="324"/>
                    <a:pt x="718" y="345"/>
                  </a:cubicBezTo>
                  <a:cubicBezTo>
                    <a:pt x="721" y="362"/>
                    <a:pt x="718" y="380"/>
                    <a:pt x="718" y="398"/>
                  </a:cubicBezTo>
                  <a:cubicBezTo>
                    <a:pt x="714" y="410"/>
                    <a:pt x="716" y="424"/>
                    <a:pt x="710" y="436"/>
                  </a:cubicBezTo>
                  <a:cubicBezTo>
                    <a:pt x="708" y="452"/>
                    <a:pt x="702" y="464"/>
                    <a:pt x="700" y="479"/>
                  </a:cubicBezTo>
                  <a:cubicBezTo>
                    <a:pt x="699" y="481"/>
                    <a:pt x="699" y="482"/>
                    <a:pt x="698" y="484"/>
                  </a:cubicBezTo>
                  <a:cubicBezTo>
                    <a:pt x="698" y="458"/>
                    <a:pt x="698" y="458"/>
                    <a:pt x="698" y="458"/>
                  </a:cubicBezTo>
                  <a:cubicBezTo>
                    <a:pt x="700" y="455"/>
                    <a:pt x="702" y="450"/>
                    <a:pt x="702" y="443"/>
                  </a:cubicBezTo>
                  <a:cubicBezTo>
                    <a:pt x="700" y="444"/>
                    <a:pt x="699" y="445"/>
                    <a:pt x="698" y="445"/>
                  </a:cubicBezTo>
                  <a:cubicBezTo>
                    <a:pt x="698" y="436"/>
                    <a:pt x="698" y="436"/>
                    <a:pt x="698" y="436"/>
                  </a:cubicBezTo>
                  <a:cubicBezTo>
                    <a:pt x="704" y="432"/>
                    <a:pt x="707" y="426"/>
                    <a:pt x="707" y="413"/>
                  </a:cubicBezTo>
                  <a:cubicBezTo>
                    <a:pt x="704" y="415"/>
                    <a:pt x="701" y="416"/>
                    <a:pt x="698" y="417"/>
                  </a:cubicBezTo>
                  <a:cubicBezTo>
                    <a:pt x="698" y="409"/>
                    <a:pt x="698" y="409"/>
                    <a:pt x="698" y="409"/>
                  </a:cubicBezTo>
                  <a:cubicBezTo>
                    <a:pt x="707" y="405"/>
                    <a:pt x="711" y="400"/>
                    <a:pt x="712" y="383"/>
                  </a:cubicBezTo>
                  <a:cubicBezTo>
                    <a:pt x="707" y="384"/>
                    <a:pt x="703" y="386"/>
                    <a:pt x="698" y="389"/>
                  </a:cubicBezTo>
                  <a:cubicBezTo>
                    <a:pt x="698" y="381"/>
                    <a:pt x="698" y="381"/>
                    <a:pt x="698" y="381"/>
                  </a:cubicBezTo>
                  <a:cubicBezTo>
                    <a:pt x="709" y="375"/>
                    <a:pt x="713" y="371"/>
                    <a:pt x="712" y="352"/>
                  </a:cubicBezTo>
                  <a:cubicBezTo>
                    <a:pt x="708" y="354"/>
                    <a:pt x="703" y="356"/>
                    <a:pt x="698" y="360"/>
                  </a:cubicBezTo>
                  <a:cubicBezTo>
                    <a:pt x="698" y="351"/>
                    <a:pt x="698" y="351"/>
                    <a:pt x="698" y="351"/>
                  </a:cubicBezTo>
                  <a:cubicBezTo>
                    <a:pt x="708" y="345"/>
                    <a:pt x="713" y="339"/>
                    <a:pt x="710" y="322"/>
                  </a:cubicBezTo>
                  <a:cubicBezTo>
                    <a:pt x="706" y="323"/>
                    <a:pt x="702" y="326"/>
                    <a:pt x="698" y="329"/>
                  </a:cubicBezTo>
                  <a:cubicBezTo>
                    <a:pt x="698" y="321"/>
                    <a:pt x="698" y="321"/>
                    <a:pt x="698" y="321"/>
                  </a:cubicBezTo>
                  <a:cubicBezTo>
                    <a:pt x="704" y="316"/>
                    <a:pt x="707" y="310"/>
                    <a:pt x="707" y="297"/>
                  </a:cubicBezTo>
                  <a:cubicBezTo>
                    <a:pt x="706" y="295"/>
                    <a:pt x="705" y="293"/>
                    <a:pt x="705" y="291"/>
                  </a:cubicBezTo>
                  <a:cubicBezTo>
                    <a:pt x="702" y="293"/>
                    <a:pt x="700" y="295"/>
                    <a:pt x="698" y="297"/>
                  </a:cubicBezTo>
                  <a:cubicBezTo>
                    <a:pt x="698" y="285"/>
                    <a:pt x="698" y="285"/>
                    <a:pt x="698" y="285"/>
                  </a:cubicBezTo>
                  <a:cubicBezTo>
                    <a:pt x="702" y="279"/>
                    <a:pt x="702" y="272"/>
                    <a:pt x="698" y="261"/>
                  </a:cubicBezTo>
                  <a:lnTo>
                    <a:pt x="698" y="240"/>
                  </a:lnTo>
                  <a:close/>
                  <a:moveTo>
                    <a:pt x="684" y="207"/>
                  </a:moveTo>
                  <a:cubicBezTo>
                    <a:pt x="689" y="218"/>
                    <a:pt x="694" y="229"/>
                    <a:pt x="698" y="240"/>
                  </a:cubicBezTo>
                  <a:cubicBezTo>
                    <a:pt x="698" y="261"/>
                    <a:pt x="698" y="261"/>
                    <a:pt x="698" y="261"/>
                  </a:cubicBezTo>
                  <a:cubicBezTo>
                    <a:pt x="698" y="261"/>
                    <a:pt x="698" y="261"/>
                    <a:pt x="698" y="261"/>
                  </a:cubicBezTo>
                  <a:cubicBezTo>
                    <a:pt x="697" y="263"/>
                    <a:pt x="697" y="263"/>
                    <a:pt x="684" y="275"/>
                  </a:cubicBezTo>
                  <a:cubicBezTo>
                    <a:pt x="684" y="263"/>
                    <a:pt x="684" y="263"/>
                    <a:pt x="684" y="263"/>
                  </a:cubicBezTo>
                  <a:cubicBezTo>
                    <a:pt x="692" y="255"/>
                    <a:pt x="695" y="248"/>
                    <a:pt x="688" y="232"/>
                  </a:cubicBezTo>
                  <a:cubicBezTo>
                    <a:pt x="686" y="234"/>
                    <a:pt x="685" y="235"/>
                    <a:pt x="684" y="237"/>
                  </a:cubicBezTo>
                  <a:cubicBezTo>
                    <a:pt x="684" y="207"/>
                    <a:pt x="684" y="207"/>
                    <a:pt x="684" y="207"/>
                  </a:cubicBezTo>
                  <a:close/>
                  <a:moveTo>
                    <a:pt x="698" y="484"/>
                  </a:moveTo>
                  <a:cubicBezTo>
                    <a:pt x="694" y="494"/>
                    <a:pt x="689" y="504"/>
                    <a:pt x="684" y="514"/>
                  </a:cubicBezTo>
                  <a:cubicBezTo>
                    <a:pt x="684" y="490"/>
                    <a:pt x="684" y="490"/>
                    <a:pt x="684" y="490"/>
                  </a:cubicBezTo>
                  <a:cubicBezTo>
                    <a:pt x="688" y="487"/>
                    <a:pt x="691" y="482"/>
                    <a:pt x="694" y="473"/>
                  </a:cubicBezTo>
                  <a:cubicBezTo>
                    <a:pt x="691" y="474"/>
                    <a:pt x="688" y="474"/>
                    <a:pt x="684" y="475"/>
                  </a:cubicBezTo>
                  <a:cubicBezTo>
                    <a:pt x="684" y="466"/>
                    <a:pt x="684" y="466"/>
                    <a:pt x="684" y="466"/>
                  </a:cubicBezTo>
                  <a:cubicBezTo>
                    <a:pt x="690" y="465"/>
                    <a:pt x="695" y="462"/>
                    <a:pt x="698" y="458"/>
                  </a:cubicBezTo>
                  <a:cubicBezTo>
                    <a:pt x="698" y="484"/>
                    <a:pt x="698" y="484"/>
                    <a:pt x="698" y="484"/>
                  </a:cubicBezTo>
                  <a:close/>
                  <a:moveTo>
                    <a:pt x="698" y="285"/>
                  </a:moveTo>
                  <a:cubicBezTo>
                    <a:pt x="698" y="297"/>
                    <a:pt x="698" y="297"/>
                    <a:pt x="698" y="297"/>
                  </a:cubicBezTo>
                  <a:cubicBezTo>
                    <a:pt x="692" y="302"/>
                    <a:pt x="687" y="306"/>
                    <a:pt x="684" y="312"/>
                  </a:cubicBezTo>
                  <a:cubicBezTo>
                    <a:pt x="684" y="298"/>
                    <a:pt x="684" y="298"/>
                    <a:pt x="684" y="298"/>
                  </a:cubicBezTo>
                  <a:cubicBezTo>
                    <a:pt x="690" y="293"/>
                    <a:pt x="695" y="290"/>
                    <a:pt x="698" y="285"/>
                  </a:cubicBezTo>
                  <a:close/>
                  <a:moveTo>
                    <a:pt x="698" y="321"/>
                  </a:moveTo>
                  <a:cubicBezTo>
                    <a:pt x="698" y="329"/>
                    <a:pt x="698" y="329"/>
                    <a:pt x="698" y="329"/>
                  </a:cubicBezTo>
                  <a:cubicBezTo>
                    <a:pt x="692" y="333"/>
                    <a:pt x="687" y="339"/>
                    <a:pt x="685" y="345"/>
                  </a:cubicBezTo>
                  <a:cubicBezTo>
                    <a:pt x="685" y="350"/>
                    <a:pt x="685" y="354"/>
                    <a:pt x="685" y="359"/>
                  </a:cubicBezTo>
                  <a:cubicBezTo>
                    <a:pt x="690" y="356"/>
                    <a:pt x="694" y="354"/>
                    <a:pt x="698" y="351"/>
                  </a:cubicBezTo>
                  <a:cubicBezTo>
                    <a:pt x="698" y="360"/>
                    <a:pt x="698" y="360"/>
                    <a:pt x="698" y="360"/>
                  </a:cubicBezTo>
                  <a:cubicBezTo>
                    <a:pt x="692" y="363"/>
                    <a:pt x="687" y="368"/>
                    <a:pt x="685" y="374"/>
                  </a:cubicBezTo>
                  <a:cubicBezTo>
                    <a:pt x="685" y="377"/>
                    <a:pt x="685" y="381"/>
                    <a:pt x="684" y="384"/>
                  </a:cubicBezTo>
                  <a:cubicBezTo>
                    <a:pt x="684" y="330"/>
                    <a:pt x="684" y="330"/>
                    <a:pt x="684" y="330"/>
                  </a:cubicBezTo>
                  <a:cubicBezTo>
                    <a:pt x="690" y="326"/>
                    <a:pt x="694" y="323"/>
                    <a:pt x="698" y="321"/>
                  </a:cubicBezTo>
                  <a:close/>
                  <a:moveTo>
                    <a:pt x="698" y="381"/>
                  </a:moveTo>
                  <a:cubicBezTo>
                    <a:pt x="694" y="383"/>
                    <a:pt x="690" y="385"/>
                    <a:pt x="684" y="387"/>
                  </a:cubicBezTo>
                  <a:cubicBezTo>
                    <a:pt x="684" y="398"/>
                    <a:pt x="684" y="398"/>
                    <a:pt x="684" y="398"/>
                  </a:cubicBezTo>
                  <a:cubicBezTo>
                    <a:pt x="685" y="398"/>
                    <a:pt x="685" y="397"/>
                    <a:pt x="685" y="397"/>
                  </a:cubicBezTo>
                  <a:cubicBezTo>
                    <a:pt x="689" y="394"/>
                    <a:pt x="693" y="391"/>
                    <a:pt x="698" y="389"/>
                  </a:cubicBezTo>
                  <a:cubicBezTo>
                    <a:pt x="698" y="381"/>
                    <a:pt x="698" y="381"/>
                    <a:pt x="698" y="381"/>
                  </a:cubicBezTo>
                  <a:close/>
                  <a:moveTo>
                    <a:pt x="698" y="409"/>
                  </a:moveTo>
                  <a:cubicBezTo>
                    <a:pt x="698" y="417"/>
                    <a:pt x="698" y="417"/>
                    <a:pt x="698" y="417"/>
                  </a:cubicBezTo>
                  <a:cubicBezTo>
                    <a:pt x="692" y="419"/>
                    <a:pt x="688" y="421"/>
                    <a:pt x="684" y="424"/>
                  </a:cubicBezTo>
                  <a:cubicBezTo>
                    <a:pt x="684" y="414"/>
                    <a:pt x="684" y="414"/>
                    <a:pt x="684" y="414"/>
                  </a:cubicBezTo>
                  <a:cubicBezTo>
                    <a:pt x="690" y="412"/>
                    <a:pt x="694" y="410"/>
                    <a:pt x="698" y="409"/>
                  </a:cubicBezTo>
                  <a:close/>
                  <a:moveTo>
                    <a:pt x="698" y="436"/>
                  </a:moveTo>
                  <a:cubicBezTo>
                    <a:pt x="698" y="445"/>
                    <a:pt x="698" y="445"/>
                    <a:pt x="698" y="445"/>
                  </a:cubicBezTo>
                  <a:cubicBezTo>
                    <a:pt x="693" y="448"/>
                    <a:pt x="688" y="449"/>
                    <a:pt x="684" y="450"/>
                  </a:cubicBezTo>
                  <a:cubicBezTo>
                    <a:pt x="684" y="440"/>
                    <a:pt x="684" y="440"/>
                    <a:pt x="684" y="440"/>
                  </a:cubicBezTo>
                  <a:cubicBezTo>
                    <a:pt x="690" y="439"/>
                    <a:pt x="694" y="438"/>
                    <a:pt x="698" y="436"/>
                  </a:cubicBezTo>
                  <a:close/>
                  <a:moveTo>
                    <a:pt x="679" y="194"/>
                  </a:moveTo>
                  <a:cubicBezTo>
                    <a:pt x="681" y="198"/>
                    <a:pt x="682" y="203"/>
                    <a:pt x="684" y="207"/>
                  </a:cubicBezTo>
                  <a:cubicBezTo>
                    <a:pt x="684" y="237"/>
                    <a:pt x="684" y="237"/>
                    <a:pt x="684" y="237"/>
                  </a:cubicBezTo>
                  <a:cubicBezTo>
                    <a:pt x="683" y="239"/>
                    <a:pt x="681" y="241"/>
                    <a:pt x="679" y="244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82" y="223"/>
                    <a:pt x="684" y="216"/>
                    <a:pt x="679" y="208"/>
                  </a:cubicBezTo>
                  <a:cubicBezTo>
                    <a:pt x="679" y="194"/>
                    <a:pt x="679" y="194"/>
                    <a:pt x="679" y="194"/>
                  </a:cubicBezTo>
                  <a:close/>
                  <a:moveTo>
                    <a:pt x="684" y="514"/>
                  </a:moveTo>
                  <a:cubicBezTo>
                    <a:pt x="682" y="518"/>
                    <a:pt x="681" y="522"/>
                    <a:pt x="679" y="526"/>
                  </a:cubicBezTo>
                  <a:cubicBezTo>
                    <a:pt x="679" y="511"/>
                    <a:pt x="679" y="511"/>
                    <a:pt x="679" y="511"/>
                  </a:cubicBezTo>
                  <a:cubicBezTo>
                    <a:pt x="680" y="509"/>
                    <a:pt x="681" y="506"/>
                    <a:pt x="682" y="502"/>
                  </a:cubicBezTo>
                  <a:cubicBezTo>
                    <a:pt x="679" y="502"/>
                    <a:pt x="679" y="502"/>
                    <a:pt x="679" y="502"/>
                  </a:cubicBezTo>
                  <a:cubicBezTo>
                    <a:pt x="679" y="493"/>
                    <a:pt x="679" y="493"/>
                    <a:pt x="679" y="493"/>
                  </a:cubicBezTo>
                  <a:cubicBezTo>
                    <a:pt x="681" y="492"/>
                    <a:pt x="683" y="491"/>
                    <a:pt x="684" y="490"/>
                  </a:cubicBezTo>
                  <a:cubicBezTo>
                    <a:pt x="684" y="514"/>
                    <a:pt x="684" y="514"/>
                    <a:pt x="684" y="514"/>
                  </a:cubicBezTo>
                  <a:close/>
                  <a:moveTo>
                    <a:pt x="684" y="263"/>
                  </a:moveTo>
                  <a:cubicBezTo>
                    <a:pt x="684" y="275"/>
                    <a:pt x="684" y="275"/>
                    <a:pt x="684" y="275"/>
                  </a:cubicBezTo>
                  <a:cubicBezTo>
                    <a:pt x="683" y="276"/>
                    <a:pt x="683" y="276"/>
                    <a:pt x="683" y="276"/>
                  </a:cubicBezTo>
                  <a:cubicBezTo>
                    <a:pt x="681" y="280"/>
                    <a:pt x="679" y="282"/>
                    <a:pt x="679" y="284"/>
                  </a:cubicBezTo>
                  <a:cubicBezTo>
                    <a:pt x="679" y="269"/>
                    <a:pt x="679" y="269"/>
                    <a:pt x="679" y="269"/>
                  </a:cubicBezTo>
                  <a:cubicBezTo>
                    <a:pt x="681" y="267"/>
                    <a:pt x="683" y="265"/>
                    <a:pt x="684" y="263"/>
                  </a:cubicBezTo>
                  <a:close/>
                  <a:moveTo>
                    <a:pt x="684" y="298"/>
                  </a:moveTo>
                  <a:cubicBezTo>
                    <a:pt x="684" y="312"/>
                    <a:pt x="684" y="312"/>
                    <a:pt x="684" y="312"/>
                  </a:cubicBezTo>
                  <a:cubicBezTo>
                    <a:pt x="682" y="316"/>
                    <a:pt x="682" y="322"/>
                    <a:pt x="684" y="330"/>
                  </a:cubicBezTo>
                  <a:cubicBezTo>
                    <a:pt x="684" y="330"/>
                    <a:pt x="684" y="330"/>
                    <a:pt x="684" y="330"/>
                  </a:cubicBezTo>
                  <a:cubicBezTo>
                    <a:pt x="684" y="384"/>
                    <a:pt x="684" y="384"/>
                    <a:pt x="684" y="384"/>
                  </a:cubicBezTo>
                  <a:cubicBezTo>
                    <a:pt x="684" y="387"/>
                    <a:pt x="684" y="387"/>
                    <a:pt x="684" y="387"/>
                  </a:cubicBezTo>
                  <a:cubicBezTo>
                    <a:pt x="684" y="387"/>
                    <a:pt x="684" y="387"/>
                    <a:pt x="684" y="387"/>
                  </a:cubicBezTo>
                  <a:cubicBezTo>
                    <a:pt x="684" y="398"/>
                    <a:pt x="684" y="398"/>
                    <a:pt x="684" y="398"/>
                  </a:cubicBezTo>
                  <a:cubicBezTo>
                    <a:pt x="682" y="404"/>
                    <a:pt x="681" y="409"/>
                    <a:pt x="681" y="415"/>
                  </a:cubicBezTo>
                  <a:cubicBezTo>
                    <a:pt x="682" y="415"/>
                    <a:pt x="683" y="414"/>
                    <a:pt x="684" y="414"/>
                  </a:cubicBezTo>
                  <a:cubicBezTo>
                    <a:pt x="684" y="424"/>
                    <a:pt x="684" y="424"/>
                    <a:pt x="684" y="424"/>
                  </a:cubicBezTo>
                  <a:cubicBezTo>
                    <a:pt x="682" y="425"/>
                    <a:pt x="680" y="427"/>
                    <a:pt x="679" y="430"/>
                  </a:cubicBezTo>
                  <a:cubicBezTo>
                    <a:pt x="679" y="370"/>
                    <a:pt x="679" y="370"/>
                    <a:pt x="679" y="370"/>
                  </a:cubicBezTo>
                  <a:cubicBezTo>
                    <a:pt x="679" y="369"/>
                    <a:pt x="679" y="368"/>
                    <a:pt x="680" y="367"/>
                  </a:cubicBezTo>
                  <a:cubicBezTo>
                    <a:pt x="679" y="363"/>
                    <a:pt x="679" y="358"/>
                    <a:pt x="679" y="354"/>
                  </a:cubicBezTo>
                  <a:cubicBezTo>
                    <a:pt x="679" y="297"/>
                    <a:pt x="679" y="297"/>
                    <a:pt x="679" y="297"/>
                  </a:cubicBezTo>
                  <a:cubicBezTo>
                    <a:pt x="679" y="299"/>
                    <a:pt x="679" y="300"/>
                    <a:pt x="680" y="302"/>
                  </a:cubicBezTo>
                  <a:cubicBezTo>
                    <a:pt x="681" y="301"/>
                    <a:pt x="683" y="300"/>
                    <a:pt x="684" y="298"/>
                  </a:cubicBezTo>
                  <a:close/>
                  <a:moveTo>
                    <a:pt x="684" y="440"/>
                  </a:moveTo>
                  <a:cubicBezTo>
                    <a:pt x="684" y="450"/>
                    <a:pt x="684" y="450"/>
                    <a:pt x="684" y="450"/>
                  </a:cubicBezTo>
                  <a:cubicBezTo>
                    <a:pt x="682" y="451"/>
                    <a:pt x="680" y="451"/>
                    <a:pt x="679" y="452"/>
                  </a:cubicBezTo>
                  <a:cubicBezTo>
                    <a:pt x="679" y="442"/>
                    <a:pt x="679" y="442"/>
                    <a:pt x="679" y="442"/>
                  </a:cubicBezTo>
                  <a:cubicBezTo>
                    <a:pt x="681" y="442"/>
                    <a:pt x="682" y="441"/>
                    <a:pt x="684" y="440"/>
                  </a:cubicBezTo>
                  <a:close/>
                  <a:moveTo>
                    <a:pt x="684" y="466"/>
                  </a:moveTo>
                  <a:cubicBezTo>
                    <a:pt x="684" y="475"/>
                    <a:pt x="684" y="475"/>
                    <a:pt x="684" y="475"/>
                  </a:cubicBezTo>
                  <a:cubicBezTo>
                    <a:pt x="682" y="475"/>
                    <a:pt x="681" y="476"/>
                    <a:pt x="679" y="476"/>
                  </a:cubicBezTo>
                  <a:cubicBezTo>
                    <a:pt x="679" y="468"/>
                    <a:pt x="679" y="468"/>
                    <a:pt x="679" y="468"/>
                  </a:cubicBezTo>
                  <a:cubicBezTo>
                    <a:pt x="681" y="467"/>
                    <a:pt x="682" y="467"/>
                    <a:pt x="684" y="466"/>
                  </a:cubicBezTo>
                  <a:close/>
                  <a:moveTo>
                    <a:pt x="677" y="191"/>
                  </a:moveTo>
                  <a:cubicBezTo>
                    <a:pt x="677" y="192"/>
                    <a:pt x="678" y="193"/>
                    <a:pt x="679" y="194"/>
                  </a:cubicBezTo>
                  <a:cubicBezTo>
                    <a:pt x="679" y="208"/>
                    <a:pt x="679" y="208"/>
                    <a:pt x="679" y="208"/>
                  </a:cubicBezTo>
                  <a:cubicBezTo>
                    <a:pt x="678" y="207"/>
                    <a:pt x="677" y="207"/>
                    <a:pt x="677" y="206"/>
                  </a:cubicBezTo>
                  <a:cubicBezTo>
                    <a:pt x="677" y="191"/>
                    <a:pt x="677" y="191"/>
                    <a:pt x="677" y="191"/>
                  </a:cubicBezTo>
                  <a:close/>
                  <a:moveTo>
                    <a:pt x="679" y="526"/>
                  </a:moveTo>
                  <a:cubicBezTo>
                    <a:pt x="677" y="529"/>
                    <a:pt x="677" y="529"/>
                    <a:pt x="677" y="529"/>
                  </a:cubicBezTo>
                  <a:cubicBezTo>
                    <a:pt x="677" y="514"/>
                    <a:pt x="677" y="514"/>
                    <a:pt x="677" y="514"/>
                  </a:cubicBezTo>
                  <a:cubicBezTo>
                    <a:pt x="677" y="513"/>
                    <a:pt x="678" y="512"/>
                    <a:pt x="679" y="511"/>
                  </a:cubicBezTo>
                  <a:cubicBezTo>
                    <a:pt x="679" y="526"/>
                    <a:pt x="679" y="526"/>
                    <a:pt x="679" y="526"/>
                  </a:cubicBezTo>
                  <a:close/>
                  <a:moveTo>
                    <a:pt x="679" y="229"/>
                  </a:moveTo>
                  <a:cubicBezTo>
                    <a:pt x="679" y="244"/>
                    <a:pt x="679" y="244"/>
                    <a:pt x="679" y="244"/>
                  </a:cubicBezTo>
                  <a:cubicBezTo>
                    <a:pt x="677" y="245"/>
                    <a:pt x="677" y="245"/>
                    <a:pt x="677" y="245"/>
                  </a:cubicBezTo>
                  <a:cubicBezTo>
                    <a:pt x="677" y="232"/>
                    <a:pt x="677" y="232"/>
                    <a:pt x="677" y="232"/>
                  </a:cubicBezTo>
                  <a:cubicBezTo>
                    <a:pt x="677" y="231"/>
                    <a:pt x="678" y="230"/>
                    <a:pt x="679" y="229"/>
                  </a:cubicBezTo>
                  <a:close/>
                  <a:moveTo>
                    <a:pt x="679" y="269"/>
                  </a:moveTo>
                  <a:cubicBezTo>
                    <a:pt x="679" y="284"/>
                    <a:pt x="679" y="284"/>
                    <a:pt x="679" y="284"/>
                  </a:cubicBezTo>
                  <a:cubicBezTo>
                    <a:pt x="677" y="288"/>
                    <a:pt x="677" y="292"/>
                    <a:pt x="679" y="297"/>
                  </a:cubicBezTo>
                  <a:cubicBezTo>
                    <a:pt x="679" y="354"/>
                    <a:pt x="679" y="354"/>
                    <a:pt x="679" y="354"/>
                  </a:cubicBezTo>
                  <a:cubicBezTo>
                    <a:pt x="678" y="346"/>
                    <a:pt x="678" y="339"/>
                    <a:pt x="677" y="332"/>
                  </a:cubicBezTo>
                  <a:cubicBezTo>
                    <a:pt x="677" y="270"/>
                    <a:pt x="677" y="270"/>
                    <a:pt x="677" y="270"/>
                  </a:cubicBezTo>
                  <a:cubicBezTo>
                    <a:pt x="677" y="270"/>
                    <a:pt x="678" y="269"/>
                    <a:pt x="679" y="269"/>
                  </a:cubicBezTo>
                  <a:close/>
                  <a:moveTo>
                    <a:pt x="679" y="370"/>
                  </a:moveTo>
                  <a:cubicBezTo>
                    <a:pt x="679" y="430"/>
                    <a:pt x="679" y="430"/>
                    <a:pt x="679" y="430"/>
                  </a:cubicBezTo>
                  <a:cubicBezTo>
                    <a:pt x="678" y="431"/>
                    <a:pt x="677" y="432"/>
                    <a:pt x="677" y="433"/>
                  </a:cubicBezTo>
                  <a:cubicBezTo>
                    <a:pt x="677" y="396"/>
                    <a:pt x="677" y="396"/>
                    <a:pt x="677" y="396"/>
                  </a:cubicBezTo>
                  <a:cubicBezTo>
                    <a:pt x="677" y="396"/>
                    <a:pt x="678" y="395"/>
                    <a:pt x="678" y="394"/>
                  </a:cubicBezTo>
                  <a:cubicBezTo>
                    <a:pt x="677" y="385"/>
                    <a:pt x="677" y="378"/>
                    <a:pt x="679" y="370"/>
                  </a:cubicBezTo>
                  <a:close/>
                  <a:moveTo>
                    <a:pt x="679" y="442"/>
                  </a:moveTo>
                  <a:cubicBezTo>
                    <a:pt x="679" y="452"/>
                    <a:pt x="679" y="452"/>
                    <a:pt x="679" y="452"/>
                  </a:cubicBezTo>
                  <a:cubicBezTo>
                    <a:pt x="678" y="452"/>
                    <a:pt x="677" y="452"/>
                    <a:pt x="677" y="452"/>
                  </a:cubicBezTo>
                  <a:cubicBezTo>
                    <a:pt x="677" y="442"/>
                    <a:pt x="677" y="442"/>
                    <a:pt x="677" y="442"/>
                  </a:cubicBezTo>
                  <a:cubicBezTo>
                    <a:pt x="679" y="442"/>
                    <a:pt x="679" y="442"/>
                    <a:pt x="679" y="442"/>
                  </a:cubicBezTo>
                  <a:close/>
                  <a:moveTo>
                    <a:pt x="679" y="468"/>
                  </a:moveTo>
                  <a:cubicBezTo>
                    <a:pt x="679" y="476"/>
                    <a:pt x="679" y="476"/>
                    <a:pt x="679" y="476"/>
                  </a:cubicBezTo>
                  <a:cubicBezTo>
                    <a:pt x="678" y="476"/>
                    <a:pt x="677" y="476"/>
                    <a:pt x="677" y="476"/>
                  </a:cubicBezTo>
                  <a:cubicBezTo>
                    <a:pt x="677" y="468"/>
                    <a:pt x="677" y="468"/>
                    <a:pt x="677" y="468"/>
                  </a:cubicBezTo>
                  <a:cubicBezTo>
                    <a:pt x="677" y="468"/>
                    <a:pt x="678" y="468"/>
                    <a:pt x="679" y="468"/>
                  </a:cubicBezTo>
                  <a:close/>
                  <a:moveTo>
                    <a:pt x="679" y="493"/>
                  </a:moveTo>
                  <a:cubicBezTo>
                    <a:pt x="679" y="502"/>
                    <a:pt x="679" y="502"/>
                    <a:pt x="679" y="502"/>
                  </a:cubicBezTo>
                  <a:cubicBezTo>
                    <a:pt x="677" y="502"/>
                    <a:pt x="677" y="502"/>
                    <a:pt x="677" y="502"/>
                  </a:cubicBezTo>
                  <a:cubicBezTo>
                    <a:pt x="677" y="494"/>
                    <a:pt x="677" y="494"/>
                    <a:pt x="677" y="494"/>
                  </a:cubicBezTo>
                  <a:cubicBezTo>
                    <a:pt x="677" y="494"/>
                    <a:pt x="678" y="494"/>
                    <a:pt x="679" y="493"/>
                  </a:cubicBezTo>
                  <a:close/>
                  <a:moveTo>
                    <a:pt x="673" y="183"/>
                  </a:moveTo>
                  <a:cubicBezTo>
                    <a:pt x="675" y="186"/>
                    <a:pt x="676" y="188"/>
                    <a:pt x="677" y="191"/>
                  </a:cubicBezTo>
                  <a:cubicBezTo>
                    <a:pt x="677" y="206"/>
                    <a:pt x="677" y="206"/>
                    <a:pt x="677" y="206"/>
                  </a:cubicBezTo>
                  <a:cubicBezTo>
                    <a:pt x="676" y="205"/>
                    <a:pt x="676" y="205"/>
                    <a:pt x="675" y="204"/>
                  </a:cubicBezTo>
                  <a:cubicBezTo>
                    <a:pt x="675" y="205"/>
                    <a:pt x="674" y="206"/>
                    <a:pt x="673" y="207"/>
                  </a:cubicBezTo>
                  <a:cubicBezTo>
                    <a:pt x="673" y="183"/>
                    <a:pt x="673" y="183"/>
                    <a:pt x="673" y="183"/>
                  </a:cubicBezTo>
                  <a:close/>
                  <a:moveTo>
                    <a:pt x="677" y="529"/>
                  </a:moveTo>
                  <a:cubicBezTo>
                    <a:pt x="676" y="532"/>
                    <a:pt x="675" y="534"/>
                    <a:pt x="673" y="537"/>
                  </a:cubicBezTo>
                  <a:cubicBezTo>
                    <a:pt x="673" y="517"/>
                    <a:pt x="673" y="517"/>
                    <a:pt x="673" y="517"/>
                  </a:cubicBezTo>
                  <a:cubicBezTo>
                    <a:pt x="675" y="516"/>
                    <a:pt x="676" y="515"/>
                    <a:pt x="677" y="514"/>
                  </a:cubicBezTo>
                  <a:cubicBezTo>
                    <a:pt x="677" y="529"/>
                    <a:pt x="677" y="529"/>
                    <a:pt x="677" y="529"/>
                  </a:cubicBezTo>
                  <a:close/>
                  <a:moveTo>
                    <a:pt x="677" y="232"/>
                  </a:moveTo>
                  <a:cubicBezTo>
                    <a:pt x="677" y="245"/>
                    <a:pt x="677" y="245"/>
                    <a:pt x="677" y="245"/>
                  </a:cubicBezTo>
                  <a:cubicBezTo>
                    <a:pt x="674" y="249"/>
                    <a:pt x="674" y="249"/>
                    <a:pt x="674" y="249"/>
                  </a:cubicBezTo>
                  <a:cubicBezTo>
                    <a:pt x="674" y="249"/>
                    <a:pt x="674" y="250"/>
                    <a:pt x="673" y="250"/>
                  </a:cubicBezTo>
                  <a:cubicBezTo>
                    <a:pt x="673" y="237"/>
                    <a:pt x="673" y="237"/>
                    <a:pt x="673" y="237"/>
                  </a:cubicBezTo>
                  <a:cubicBezTo>
                    <a:pt x="675" y="235"/>
                    <a:pt x="676" y="233"/>
                    <a:pt x="677" y="232"/>
                  </a:cubicBezTo>
                  <a:close/>
                  <a:moveTo>
                    <a:pt x="677" y="270"/>
                  </a:moveTo>
                  <a:cubicBezTo>
                    <a:pt x="677" y="332"/>
                    <a:pt x="677" y="332"/>
                    <a:pt x="677" y="332"/>
                  </a:cubicBezTo>
                  <a:cubicBezTo>
                    <a:pt x="677" y="328"/>
                    <a:pt x="676" y="326"/>
                    <a:pt x="675" y="322"/>
                  </a:cubicBezTo>
                  <a:cubicBezTo>
                    <a:pt x="675" y="317"/>
                    <a:pt x="675" y="313"/>
                    <a:pt x="675" y="308"/>
                  </a:cubicBezTo>
                  <a:cubicBezTo>
                    <a:pt x="674" y="306"/>
                    <a:pt x="674" y="304"/>
                    <a:pt x="673" y="303"/>
                  </a:cubicBezTo>
                  <a:cubicBezTo>
                    <a:pt x="673" y="274"/>
                    <a:pt x="673" y="274"/>
                    <a:pt x="673" y="274"/>
                  </a:cubicBezTo>
                  <a:cubicBezTo>
                    <a:pt x="674" y="274"/>
                    <a:pt x="674" y="274"/>
                    <a:pt x="674" y="274"/>
                  </a:cubicBezTo>
                  <a:cubicBezTo>
                    <a:pt x="675" y="273"/>
                    <a:pt x="676" y="272"/>
                    <a:pt x="677" y="270"/>
                  </a:cubicBezTo>
                  <a:close/>
                  <a:moveTo>
                    <a:pt x="677" y="396"/>
                  </a:moveTo>
                  <a:cubicBezTo>
                    <a:pt x="677" y="433"/>
                    <a:pt x="677" y="433"/>
                    <a:pt x="677" y="433"/>
                  </a:cubicBezTo>
                  <a:cubicBezTo>
                    <a:pt x="676" y="436"/>
                    <a:pt x="675" y="439"/>
                    <a:pt x="675" y="443"/>
                  </a:cubicBezTo>
                  <a:cubicBezTo>
                    <a:pt x="675" y="443"/>
                    <a:pt x="676" y="443"/>
                    <a:pt x="677" y="442"/>
                  </a:cubicBezTo>
                  <a:cubicBezTo>
                    <a:pt x="677" y="452"/>
                    <a:pt x="677" y="452"/>
                    <a:pt x="677" y="452"/>
                  </a:cubicBezTo>
                  <a:cubicBezTo>
                    <a:pt x="676" y="453"/>
                    <a:pt x="674" y="454"/>
                    <a:pt x="673" y="455"/>
                  </a:cubicBezTo>
                  <a:cubicBezTo>
                    <a:pt x="673" y="423"/>
                    <a:pt x="673" y="423"/>
                    <a:pt x="673" y="423"/>
                  </a:cubicBezTo>
                  <a:cubicBezTo>
                    <a:pt x="674" y="423"/>
                    <a:pt x="674" y="422"/>
                    <a:pt x="674" y="422"/>
                  </a:cubicBezTo>
                  <a:cubicBezTo>
                    <a:pt x="674" y="413"/>
                    <a:pt x="673" y="404"/>
                    <a:pt x="677" y="396"/>
                  </a:cubicBezTo>
                  <a:close/>
                  <a:moveTo>
                    <a:pt x="677" y="468"/>
                  </a:moveTo>
                  <a:cubicBezTo>
                    <a:pt x="677" y="476"/>
                    <a:pt x="677" y="476"/>
                    <a:pt x="677" y="476"/>
                  </a:cubicBezTo>
                  <a:cubicBezTo>
                    <a:pt x="676" y="477"/>
                    <a:pt x="675" y="477"/>
                    <a:pt x="673" y="477"/>
                  </a:cubicBezTo>
                  <a:cubicBezTo>
                    <a:pt x="673" y="469"/>
                    <a:pt x="673" y="469"/>
                    <a:pt x="673" y="469"/>
                  </a:cubicBezTo>
                  <a:cubicBezTo>
                    <a:pt x="675" y="468"/>
                    <a:pt x="676" y="468"/>
                    <a:pt x="677" y="468"/>
                  </a:cubicBezTo>
                  <a:close/>
                  <a:moveTo>
                    <a:pt x="677" y="494"/>
                  </a:moveTo>
                  <a:cubicBezTo>
                    <a:pt x="677" y="502"/>
                    <a:pt x="677" y="502"/>
                    <a:pt x="677" y="502"/>
                  </a:cubicBezTo>
                  <a:cubicBezTo>
                    <a:pt x="673" y="503"/>
                    <a:pt x="673" y="503"/>
                    <a:pt x="673" y="503"/>
                  </a:cubicBezTo>
                  <a:cubicBezTo>
                    <a:pt x="673" y="495"/>
                    <a:pt x="673" y="495"/>
                    <a:pt x="673" y="495"/>
                  </a:cubicBezTo>
                  <a:cubicBezTo>
                    <a:pt x="675" y="494"/>
                    <a:pt x="676" y="494"/>
                    <a:pt x="677" y="494"/>
                  </a:cubicBezTo>
                  <a:close/>
                  <a:moveTo>
                    <a:pt x="662" y="166"/>
                  </a:moveTo>
                  <a:cubicBezTo>
                    <a:pt x="665" y="170"/>
                    <a:pt x="668" y="174"/>
                    <a:pt x="671" y="178"/>
                  </a:cubicBezTo>
                  <a:cubicBezTo>
                    <a:pt x="672" y="180"/>
                    <a:pt x="673" y="182"/>
                    <a:pt x="673" y="183"/>
                  </a:cubicBezTo>
                  <a:cubicBezTo>
                    <a:pt x="673" y="207"/>
                    <a:pt x="673" y="207"/>
                    <a:pt x="673" y="207"/>
                  </a:cubicBezTo>
                  <a:cubicBezTo>
                    <a:pt x="670" y="212"/>
                    <a:pt x="666" y="218"/>
                    <a:pt x="662" y="224"/>
                  </a:cubicBezTo>
                  <a:cubicBezTo>
                    <a:pt x="662" y="209"/>
                    <a:pt x="662" y="209"/>
                    <a:pt x="662" y="209"/>
                  </a:cubicBezTo>
                  <a:cubicBezTo>
                    <a:pt x="668" y="199"/>
                    <a:pt x="670" y="191"/>
                    <a:pt x="662" y="179"/>
                  </a:cubicBezTo>
                  <a:cubicBezTo>
                    <a:pt x="662" y="166"/>
                    <a:pt x="662" y="166"/>
                    <a:pt x="662" y="166"/>
                  </a:cubicBezTo>
                  <a:close/>
                  <a:moveTo>
                    <a:pt x="673" y="537"/>
                  </a:moveTo>
                  <a:cubicBezTo>
                    <a:pt x="673" y="539"/>
                    <a:pt x="672" y="541"/>
                    <a:pt x="671" y="542"/>
                  </a:cubicBezTo>
                  <a:cubicBezTo>
                    <a:pt x="668" y="546"/>
                    <a:pt x="665" y="550"/>
                    <a:pt x="662" y="554"/>
                  </a:cubicBezTo>
                  <a:cubicBezTo>
                    <a:pt x="662" y="541"/>
                    <a:pt x="662" y="541"/>
                    <a:pt x="662" y="541"/>
                  </a:cubicBezTo>
                  <a:cubicBezTo>
                    <a:pt x="664" y="538"/>
                    <a:pt x="667" y="535"/>
                    <a:pt x="669" y="530"/>
                  </a:cubicBezTo>
                  <a:cubicBezTo>
                    <a:pt x="667" y="530"/>
                    <a:pt x="665" y="530"/>
                    <a:pt x="662" y="530"/>
                  </a:cubicBezTo>
                  <a:cubicBezTo>
                    <a:pt x="662" y="521"/>
                    <a:pt x="662" y="521"/>
                    <a:pt x="662" y="521"/>
                  </a:cubicBezTo>
                  <a:cubicBezTo>
                    <a:pt x="667" y="521"/>
                    <a:pt x="670" y="520"/>
                    <a:pt x="673" y="517"/>
                  </a:cubicBezTo>
                  <a:cubicBezTo>
                    <a:pt x="673" y="537"/>
                    <a:pt x="673" y="537"/>
                    <a:pt x="673" y="537"/>
                  </a:cubicBezTo>
                  <a:close/>
                  <a:moveTo>
                    <a:pt x="673" y="237"/>
                  </a:moveTo>
                  <a:cubicBezTo>
                    <a:pt x="673" y="250"/>
                    <a:pt x="673" y="250"/>
                    <a:pt x="673" y="250"/>
                  </a:cubicBezTo>
                  <a:cubicBezTo>
                    <a:pt x="669" y="260"/>
                    <a:pt x="670" y="263"/>
                    <a:pt x="673" y="274"/>
                  </a:cubicBezTo>
                  <a:cubicBezTo>
                    <a:pt x="673" y="303"/>
                    <a:pt x="673" y="303"/>
                    <a:pt x="673" y="303"/>
                  </a:cubicBezTo>
                  <a:cubicBezTo>
                    <a:pt x="671" y="296"/>
                    <a:pt x="670" y="289"/>
                    <a:pt x="670" y="281"/>
                  </a:cubicBezTo>
                  <a:cubicBezTo>
                    <a:pt x="665" y="274"/>
                    <a:pt x="663" y="266"/>
                    <a:pt x="662" y="258"/>
                  </a:cubicBezTo>
                  <a:cubicBezTo>
                    <a:pt x="662" y="241"/>
                    <a:pt x="662" y="241"/>
                    <a:pt x="662" y="241"/>
                  </a:cubicBezTo>
                  <a:cubicBezTo>
                    <a:pt x="663" y="243"/>
                    <a:pt x="664" y="245"/>
                    <a:pt x="665" y="248"/>
                  </a:cubicBezTo>
                  <a:cubicBezTo>
                    <a:pt x="667" y="244"/>
                    <a:pt x="670" y="240"/>
                    <a:pt x="673" y="237"/>
                  </a:cubicBezTo>
                  <a:close/>
                  <a:moveTo>
                    <a:pt x="673" y="423"/>
                  </a:moveTo>
                  <a:cubicBezTo>
                    <a:pt x="673" y="455"/>
                    <a:pt x="673" y="455"/>
                    <a:pt x="673" y="455"/>
                  </a:cubicBezTo>
                  <a:cubicBezTo>
                    <a:pt x="671" y="457"/>
                    <a:pt x="669" y="462"/>
                    <a:pt x="667" y="470"/>
                  </a:cubicBezTo>
                  <a:cubicBezTo>
                    <a:pt x="669" y="469"/>
                    <a:pt x="671" y="469"/>
                    <a:pt x="673" y="469"/>
                  </a:cubicBezTo>
                  <a:cubicBezTo>
                    <a:pt x="673" y="477"/>
                    <a:pt x="673" y="477"/>
                    <a:pt x="673" y="477"/>
                  </a:cubicBezTo>
                  <a:cubicBezTo>
                    <a:pt x="669" y="478"/>
                    <a:pt x="665" y="480"/>
                    <a:pt x="662" y="482"/>
                  </a:cubicBezTo>
                  <a:cubicBezTo>
                    <a:pt x="662" y="459"/>
                    <a:pt x="662" y="459"/>
                    <a:pt x="662" y="459"/>
                  </a:cubicBezTo>
                  <a:cubicBezTo>
                    <a:pt x="663" y="456"/>
                    <a:pt x="665" y="452"/>
                    <a:pt x="668" y="448"/>
                  </a:cubicBezTo>
                  <a:cubicBezTo>
                    <a:pt x="669" y="438"/>
                    <a:pt x="669" y="432"/>
                    <a:pt x="673" y="423"/>
                  </a:cubicBezTo>
                  <a:close/>
                  <a:moveTo>
                    <a:pt x="673" y="495"/>
                  </a:moveTo>
                  <a:cubicBezTo>
                    <a:pt x="673" y="503"/>
                    <a:pt x="673" y="503"/>
                    <a:pt x="673" y="503"/>
                  </a:cubicBezTo>
                  <a:cubicBezTo>
                    <a:pt x="668" y="503"/>
                    <a:pt x="665" y="504"/>
                    <a:pt x="662" y="504"/>
                  </a:cubicBezTo>
                  <a:cubicBezTo>
                    <a:pt x="662" y="496"/>
                    <a:pt x="662" y="496"/>
                    <a:pt x="662" y="496"/>
                  </a:cubicBezTo>
                  <a:cubicBezTo>
                    <a:pt x="667" y="496"/>
                    <a:pt x="670" y="495"/>
                    <a:pt x="673" y="495"/>
                  </a:cubicBezTo>
                  <a:close/>
                  <a:moveTo>
                    <a:pt x="651" y="150"/>
                  </a:moveTo>
                  <a:cubicBezTo>
                    <a:pt x="655" y="155"/>
                    <a:pt x="658" y="161"/>
                    <a:pt x="662" y="166"/>
                  </a:cubicBezTo>
                  <a:cubicBezTo>
                    <a:pt x="662" y="179"/>
                    <a:pt x="662" y="179"/>
                    <a:pt x="662" y="179"/>
                  </a:cubicBezTo>
                  <a:cubicBezTo>
                    <a:pt x="662" y="178"/>
                    <a:pt x="661" y="177"/>
                    <a:pt x="660" y="176"/>
                  </a:cubicBezTo>
                  <a:cubicBezTo>
                    <a:pt x="657" y="184"/>
                    <a:pt x="653" y="189"/>
                    <a:pt x="651" y="195"/>
                  </a:cubicBezTo>
                  <a:cubicBezTo>
                    <a:pt x="651" y="177"/>
                    <a:pt x="651" y="177"/>
                    <a:pt x="651" y="177"/>
                  </a:cubicBezTo>
                  <a:cubicBezTo>
                    <a:pt x="653" y="170"/>
                    <a:pt x="654" y="164"/>
                    <a:pt x="651" y="158"/>
                  </a:cubicBezTo>
                  <a:cubicBezTo>
                    <a:pt x="651" y="150"/>
                    <a:pt x="651" y="150"/>
                    <a:pt x="651" y="150"/>
                  </a:cubicBezTo>
                  <a:close/>
                  <a:moveTo>
                    <a:pt x="662" y="554"/>
                  </a:moveTo>
                  <a:cubicBezTo>
                    <a:pt x="658" y="560"/>
                    <a:pt x="655" y="566"/>
                    <a:pt x="651" y="571"/>
                  </a:cubicBezTo>
                  <a:cubicBezTo>
                    <a:pt x="651" y="560"/>
                    <a:pt x="651" y="560"/>
                    <a:pt x="651" y="560"/>
                  </a:cubicBezTo>
                  <a:cubicBezTo>
                    <a:pt x="651" y="558"/>
                    <a:pt x="652" y="557"/>
                    <a:pt x="653" y="556"/>
                  </a:cubicBezTo>
                  <a:cubicBezTo>
                    <a:pt x="652" y="556"/>
                    <a:pt x="651" y="556"/>
                    <a:pt x="651" y="556"/>
                  </a:cubicBezTo>
                  <a:cubicBezTo>
                    <a:pt x="651" y="547"/>
                    <a:pt x="651" y="547"/>
                    <a:pt x="651" y="547"/>
                  </a:cubicBezTo>
                  <a:cubicBezTo>
                    <a:pt x="656" y="546"/>
                    <a:pt x="659" y="544"/>
                    <a:pt x="662" y="541"/>
                  </a:cubicBezTo>
                  <a:cubicBezTo>
                    <a:pt x="662" y="554"/>
                    <a:pt x="662" y="554"/>
                    <a:pt x="662" y="554"/>
                  </a:cubicBezTo>
                  <a:close/>
                  <a:moveTo>
                    <a:pt x="662" y="209"/>
                  </a:moveTo>
                  <a:cubicBezTo>
                    <a:pt x="662" y="224"/>
                    <a:pt x="662" y="224"/>
                    <a:pt x="662" y="224"/>
                  </a:cubicBezTo>
                  <a:cubicBezTo>
                    <a:pt x="662" y="226"/>
                    <a:pt x="661" y="227"/>
                    <a:pt x="660" y="228"/>
                  </a:cubicBezTo>
                  <a:cubicBezTo>
                    <a:pt x="660" y="234"/>
                    <a:pt x="661" y="237"/>
                    <a:pt x="662" y="241"/>
                  </a:cubicBezTo>
                  <a:cubicBezTo>
                    <a:pt x="662" y="258"/>
                    <a:pt x="662" y="258"/>
                    <a:pt x="662" y="258"/>
                  </a:cubicBezTo>
                  <a:cubicBezTo>
                    <a:pt x="662" y="257"/>
                    <a:pt x="662" y="256"/>
                    <a:pt x="662" y="256"/>
                  </a:cubicBezTo>
                  <a:cubicBezTo>
                    <a:pt x="657" y="246"/>
                    <a:pt x="654" y="239"/>
                    <a:pt x="652" y="228"/>
                  </a:cubicBezTo>
                  <a:cubicBezTo>
                    <a:pt x="651" y="228"/>
                    <a:pt x="651" y="228"/>
                    <a:pt x="651" y="227"/>
                  </a:cubicBezTo>
                  <a:cubicBezTo>
                    <a:pt x="651" y="215"/>
                    <a:pt x="651" y="215"/>
                    <a:pt x="651" y="215"/>
                  </a:cubicBezTo>
                  <a:cubicBezTo>
                    <a:pt x="651" y="216"/>
                    <a:pt x="652" y="218"/>
                    <a:pt x="653" y="220"/>
                  </a:cubicBezTo>
                  <a:cubicBezTo>
                    <a:pt x="654" y="220"/>
                    <a:pt x="655" y="220"/>
                    <a:pt x="655" y="220"/>
                  </a:cubicBezTo>
                  <a:cubicBezTo>
                    <a:pt x="658" y="216"/>
                    <a:pt x="661" y="213"/>
                    <a:pt x="662" y="209"/>
                  </a:cubicBezTo>
                  <a:close/>
                  <a:moveTo>
                    <a:pt x="662" y="459"/>
                  </a:moveTo>
                  <a:cubicBezTo>
                    <a:pt x="662" y="482"/>
                    <a:pt x="662" y="482"/>
                    <a:pt x="662" y="482"/>
                  </a:cubicBezTo>
                  <a:cubicBezTo>
                    <a:pt x="662" y="482"/>
                    <a:pt x="662" y="482"/>
                    <a:pt x="661" y="483"/>
                  </a:cubicBezTo>
                  <a:cubicBezTo>
                    <a:pt x="659" y="487"/>
                    <a:pt x="657" y="492"/>
                    <a:pt x="655" y="496"/>
                  </a:cubicBezTo>
                  <a:cubicBezTo>
                    <a:pt x="658" y="496"/>
                    <a:pt x="660" y="496"/>
                    <a:pt x="662" y="496"/>
                  </a:cubicBezTo>
                  <a:cubicBezTo>
                    <a:pt x="662" y="504"/>
                    <a:pt x="662" y="504"/>
                    <a:pt x="662" y="504"/>
                  </a:cubicBezTo>
                  <a:cubicBezTo>
                    <a:pt x="659" y="505"/>
                    <a:pt x="656" y="506"/>
                    <a:pt x="652" y="507"/>
                  </a:cubicBezTo>
                  <a:cubicBezTo>
                    <a:pt x="651" y="507"/>
                    <a:pt x="651" y="508"/>
                    <a:pt x="651" y="508"/>
                  </a:cubicBezTo>
                  <a:cubicBezTo>
                    <a:pt x="651" y="491"/>
                    <a:pt x="651" y="491"/>
                    <a:pt x="651" y="491"/>
                  </a:cubicBezTo>
                  <a:cubicBezTo>
                    <a:pt x="653" y="485"/>
                    <a:pt x="655" y="480"/>
                    <a:pt x="659" y="475"/>
                  </a:cubicBezTo>
                  <a:cubicBezTo>
                    <a:pt x="660" y="469"/>
                    <a:pt x="661" y="464"/>
                    <a:pt x="662" y="459"/>
                  </a:cubicBezTo>
                  <a:close/>
                  <a:moveTo>
                    <a:pt x="662" y="521"/>
                  </a:moveTo>
                  <a:cubicBezTo>
                    <a:pt x="662" y="530"/>
                    <a:pt x="662" y="530"/>
                    <a:pt x="662" y="530"/>
                  </a:cubicBezTo>
                  <a:cubicBezTo>
                    <a:pt x="658" y="530"/>
                    <a:pt x="655" y="530"/>
                    <a:pt x="651" y="530"/>
                  </a:cubicBezTo>
                  <a:cubicBezTo>
                    <a:pt x="651" y="522"/>
                    <a:pt x="651" y="522"/>
                    <a:pt x="651" y="522"/>
                  </a:cubicBezTo>
                  <a:cubicBezTo>
                    <a:pt x="655" y="522"/>
                    <a:pt x="659" y="522"/>
                    <a:pt x="662" y="521"/>
                  </a:cubicBezTo>
                  <a:close/>
                  <a:moveTo>
                    <a:pt x="643" y="141"/>
                  </a:moveTo>
                  <a:cubicBezTo>
                    <a:pt x="646" y="144"/>
                    <a:pt x="648" y="147"/>
                    <a:pt x="651" y="150"/>
                  </a:cubicBezTo>
                  <a:cubicBezTo>
                    <a:pt x="651" y="158"/>
                    <a:pt x="651" y="158"/>
                    <a:pt x="651" y="158"/>
                  </a:cubicBezTo>
                  <a:cubicBezTo>
                    <a:pt x="649" y="156"/>
                    <a:pt x="647" y="154"/>
                    <a:pt x="643" y="152"/>
                  </a:cubicBezTo>
                  <a:cubicBezTo>
                    <a:pt x="643" y="141"/>
                    <a:pt x="643" y="141"/>
                    <a:pt x="643" y="141"/>
                  </a:cubicBezTo>
                  <a:close/>
                  <a:moveTo>
                    <a:pt x="651" y="571"/>
                  </a:moveTo>
                  <a:cubicBezTo>
                    <a:pt x="649" y="573"/>
                    <a:pt x="647" y="576"/>
                    <a:pt x="645" y="577"/>
                  </a:cubicBezTo>
                  <a:cubicBezTo>
                    <a:pt x="643" y="580"/>
                    <a:pt x="643" y="580"/>
                    <a:pt x="643" y="580"/>
                  </a:cubicBezTo>
                  <a:cubicBezTo>
                    <a:pt x="643" y="568"/>
                    <a:pt x="643" y="568"/>
                    <a:pt x="643" y="568"/>
                  </a:cubicBezTo>
                  <a:cubicBezTo>
                    <a:pt x="646" y="566"/>
                    <a:pt x="648" y="564"/>
                    <a:pt x="651" y="560"/>
                  </a:cubicBezTo>
                  <a:cubicBezTo>
                    <a:pt x="651" y="571"/>
                    <a:pt x="651" y="571"/>
                    <a:pt x="651" y="571"/>
                  </a:cubicBezTo>
                  <a:close/>
                  <a:moveTo>
                    <a:pt x="651" y="177"/>
                  </a:moveTo>
                  <a:cubicBezTo>
                    <a:pt x="651" y="195"/>
                    <a:pt x="651" y="195"/>
                    <a:pt x="651" y="195"/>
                  </a:cubicBezTo>
                  <a:cubicBezTo>
                    <a:pt x="648" y="201"/>
                    <a:pt x="647" y="207"/>
                    <a:pt x="651" y="215"/>
                  </a:cubicBezTo>
                  <a:cubicBezTo>
                    <a:pt x="651" y="227"/>
                    <a:pt x="651" y="227"/>
                    <a:pt x="651" y="227"/>
                  </a:cubicBezTo>
                  <a:cubicBezTo>
                    <a:pt x="648" y="223"/>
                    <a:pt x="645" y="218"/>
                    <a:pt x="643" y="214"/>
                  </a:cubicBezTo>
                  <a:cubicBezTo>
                    <a:pt x="643" y="191"/>
                    <a:pt x="643" y="191"/>
                    <a:pt x="643" y="191"/>
                  </a:cubicBezTo>
                  <a:cubicBezTo>
                    <a:pt x="646" y="187"/>
                    <a:pt x="649" y="182"/>
                    <a:pt x="651" y="177"/>
                  </a:cubicBezTo>
                  <a:close/>
                  <a:moveTo>
                    <a:pt x="651" y="491"/>
                  </a:moveTo>
                  <a:cubicBezTo>
                    <a:pt x="651" y="508"/>
                    <a:pt x="651" y="508"/>
                    <a:pt x="651" y="508"/>
                  </a:cubicBezTo>
                  <a:cubicBezTo>
                    <a:pt x="647" y="512"/>
                    <a:pt x="645" y="516"/>
                    <a:pt x="643" y="521"/>
                  </a:cubicBezTo>
                  <a:cubicBezTo>
                    <a:pt x="643" y="506"/>
                    <a:pt x="643" y="506"/>
                    <a:pt x="643" y="506"/>
                  </a:cubicBezTo>
                  <a:cubicBezTo>
                    <a:pt x="644" y="505"/>
                    <a:pt x="645" y="503"/>
                    <a:pt x="646" y="502"/>
                  </a:cubicBezTo>
                  <a:cubicBezTo>
                    <a:pt x="648" y="498"/>
                    <a:pt x="649" y="494"/>
                    <a:pt x="651" y="491"/>
                  </a:cubicBezTo>
                  <a:close/>
                  <a:moveTo>
                    <a:pt x="651" y="522"/>
                  </a:moveTo>
                  <a:cubicBezTo>
                    <a:pt x="651" y="530"/>
                    <a:pt x="651" y="530"/>
                    <a:pt x="651" y="530"/>
                  </a:cubicBezTo>
                  <a:cubicBezTo>
                    <a:pt x="648" y="530"/>
                    <a:pt x="646" y="530"/>
                    <a:pt x="643" y="53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6" y="522"/>
                    <a:pt x="648" y="522"/>
                    <a:pt x="651" y="522"/>
                  </a:cubicBezTo>
                  <a:close/>
                  <a:moveTo>
                    <a:pt x="651" y="547"/>
                  </a:moveTo>
                  <a:cubicBezTo>
                    <a:pt x="651" y="556"/>
                    <a:pt x="651" y="556"/>
                    <a:pt x="651" y="556"/>
                  </a:cubicBezTo>
                  <a:cubicBezTo>
                    <a:pt x="648" y="555"/>
                    <a:pt x="646" y="555"/>
                    <a:pt x="643" y="555"/>
                  </a:cubicBezTo>
                  <a:cubicBezTo>
                    <a:pt x="643" y="548"/>
                    <a:pt x="643" y="548"/>
                    <a:pt x="643" y="548"/>
                  </a:cubicBezTo>
                  <a:cubicBezTo>
                    <a:pt x="646" y="547"/>
                    <a:pt x="648" y="547"/>
                    <a:pt x="651" y="547"/>
                  </a:cubicBezTo>
                  <a:close/>
                  <a:moveTo>
                    <a:pt x="643" y="408"/>
                  </a:moveTo>
                  <a:cubicBezTo>
                    <a:pt x="643" y="406"/>
                    <a:pt x="643" y="406"/>
                    <a:pt x="643" y="406"/>
                  </a:cubicBezTo>
                  <a:cubicBezTo>
                    <a:pt x="644" y="406"/>
                    <a:pt x="644" y="406"/>
                    <a:pt x="644" y="406"/>
                  </a:cubicBezTo>
                  <a:cubicBezTo>
                    <a:pt x="643" y="408"/>
                    <a:pt x="643" y="408"/>
                    <a:pt x="643" y="408"/>
                  </a:cubicBezTo>
                  <a:close/>
                  <a:moveTo>
                    <a:pt x="643" y="396"/>
                  </a:moveTo>
                  <a:cubicBezTo>
                    <a:pt x="643" y="373"/>
                    <a:pt x="643" y="373"/>
                    <a:pt x="643" y="373"/>
                  </a:cubicBezTo>
                  <a:cubicBezTo>
                    <a:pt x="648" y="377"/>
                    <a:pt x="648" y="386"/>
                    <a:pt x="645" y="396"/>
                  </a:cubicBezTo>
                  <a:cubicBezTo>
                    <a:pt x="644" y="396"/>
                    <a:pt x="644" y="396"/>
                    <a:pt x="643" y="396"/>
                  </a:cubicBezTo>
                  <a:close/>
                  <a:moveTo>
                    <a:pt x="643" y="363"/>
                  </a:moveTo>
                  <a:cubicBezTo>
                    <a:pt x="643" y="352"/>
                    <a:pt x="643" y="352"/>
                    <a:pt x="643" y="352"/>
                  </a:cubicBezTo>
                  <a:cubicBezTo>
                    <a:pt x="646" y="352"/>
                    <a:pt x="646" y="352"/>
                    <a:pt x="646" y="352"/>
                  </a:cubicBezTo>
                  <a:cubicBezTo>
                    <a:pt x="646" y="356"/>
                    <a:pt x="646" y="359"/>
                    <a:pt x="646" y="363"/>
                  </a:cubicBezTo>
                  <a:cubicBezTo>
                    <a:pt x="643" y="363"/>
                    <a:pt x="643" y="363"/>
                    <a:pt x="643" y="363"/>
                  </a:cubicBezTo>
                  <a:close/>
                  <a:moveTo>
                    <a:pt x="643" y="334"/>
                  </a:moveTo>
                  <a:cubicBezTo>
                    <a:pt x="643" y="324"/>
                    <a:pt x="643" y="324"/>
                    <a:pt x="643" y="324"/>
                  </a:cubicBezTo>
                  <a:cubicBezTo>
                    <a:pt x="644" y="324"/>
                    <a:pt x="644" y="324"/>
                    <a:pt x="644" y="324"/>
                  </a:cubicBezTo>
                  <a:cubicBezTo>
                    <a:pt x="644" y="328"/>
                    <a:pt x="644" y="331"/>
                    <a:pt x="645" y="334"/>
                  </a:cubicBezTo>
                  <a:lnTo>
                    <a:pt x="643" y="334"/>
                  </a:lnTo>
                  <a:close/>
                  <a:moveTo>
                    <a:pt x="634" y="128"/>
                  </a:moveTo>
                  <a:cubicBezTo>
                    <a:pt x="638" y="131"/>
                    <a:pt x="640" y="135"/>
                    <a:pt x="643" y="141"/>
                  </a:cubicBezTo>
                  <a:cubicBezTo>
                    <a:pt x="643" y="141"/>
                    <a:pt x="643" y="141"/>
                    <a:pt x="643" y="141"/>
                  </a:cubicBezTo>
                  <a:cubicBezTo>
                    <a:pt x="643" y="152"/>
                    <a:pt x="643" y="152"/>
                    <a:pt x="643" y="152"/>
                  </a:cubicBezTo>
                  <a:cubicBezTo>
                    <a:pt x="643" y="152"/>
                    <a:pt x="643" y="152"/>
                    <a:pt x="643" y="152"/>
                  </a:cubicBezTo>
                  <a:cubicBezTo>
                    <a:pt x="642" y="155"/>
                    <a:pt x="642" y="155"/>
                    <a:pt x="634" y="174"/>
                  </a:cubicBezTo>
                  <a:cubicBezTo>
                    <a:pt x="634" y="153"/>
                    <a:pt x="634" y="153"/>
                    <a:pt x="634" y="153"/>
                  </a:cubicBezTo>
                  <a:cubicBezTo>
                    <a:pt x="635" y="152"/>
                    <a:pt x="635" y="152"/>
                    <a:pt x="635" y="152"/>
                  </a:cubicBezTo>
                  <a:cubicBezTo>
                    <a:pt x="635" y="147"/>
                    <a:pt x="635" y="144"/>
                    <a:pt x="634" y="141"/>
                  </a:cubicBezTo>
                  <a:cubicBezTo>
                    <a:pt x="634" y="128"/>
                    <a:pt x="634" y="128"/>
                    <a:pt x="634" y="128"/>
                  </a:cubicBezTo>
                  <a:close/>
                  <a:moveTo>
                    <a:pt x="643" y="580"/>
                  </a:moveTo>
                  <a:cubicBezTo>
                    <a:pt x="640" y="584"/>
                    <a:pt x="637" y="589"/>
                    <a:pt x="634" y="593"/>
                  </a:cubicBezTo>
                  <a:cubicBezTo>
                    <a:pt x="634" y="583"/>
                    <a:pt x="634" y="583"/>
                    <a:pt x="634" y="583"/>
                  </a:cubicBezTo>
                  <a:cubicBezTo>
                    <a:pt x="635" y="581"/>
                    <a:pt x="635" y="581"/>
                    <a:pt x="635" y="581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4" y="572"/>
                    <a:pt x="634" y="572"/>
                    <a:pt x="634" y="572"/>
                  </a:cubicBezTo>
                  <a:cubicBezTo>
                    <a:pt x="638" y="571"/>
                    <a:pt x="641" y="570"/>
                    <a:pt x="643" y="568"/>
                  </a:cubicBezTo>
                  <a:cubicBezTo>
                    <a:pt x="643" y="580"/>
                    <a:pt x="643" y="580"/>
                    <a:pt x="643" y="580"/>
                  </a:cubicBezTo>
                  <a:close/>
                  <a:moveTo>
                    <a:pt x="643" y="191"/>
                  </a:moveTo>
                  <a:cubicBezTo>
                    <a:pt x="643" y="214"/>
                    <a:pt x="643" y="214"/>
                    <a:pt x="643" y="214"/>
                  </a:cubicBezTo>
                  <a:cubicBezTo>
                    <a:pt x="640" y="209"/>
                    <a:pt x="638" y="204"/>
                    <a:pt x="634" y="198"/>
                  </a:cubicBezTo>
                  <a:cubicBezTo>
                    <a:pt x="634" y="182"/>
                    <a:pt x="634" y="182"/>
                    <a:pt x="634" y="182"/>
                  </a:cubicBezTo>
                  <a:cubicBezTo>
                    <a:pt x="635" y="187"/>
                    <a:pt x="637" y="190"/>
                    <a:pt x="640" y="195"/>
                  </a:cubicBezTo>
                  <a:cubicBezTo>
                    <a:pt x="641" y="194"/>
                    <a:pt x="642" y="193"/>
                    <a:pt x="643" y="191"/>
                  </a:cubicBezTo>
                  <a:close/>
                  <a:moveTo>
                    <a:pt x="643" y="324"/>
                  </a:moveTo>
                  <a:cubicBezTo>
                    <a:pt x="643" y="334"/>
                    <a:pt x="643" y="334"/>
                    <a:pt x="643" y="334"/>
                  </a:cubicBezTo>
                  <a:cubicBezTo>
                    <a:pt x="640" y="335"/>
                    <a:pt x="637" y="335"/>
                    <a:pt x="634" y="335"/>
                  </a:cubicBezTo>
                  <a:cubicBezTo>
                    <a:pt x="634" y="325"/>
                    <a:pt x="634" y="325"/>
                    <a:pt x="634" y="325"/>
                  </a:cubicBezTo>
                  <a:cubicBezTo>
                    <a:pt x="638" y="324"/>
                    <a:pt x="640" y="324"/>
                    <a:pt x="643" y="324"/>
                  </a:cubicBezTo>
                  <a:close/>
                  <a:moveTo>
                    <a:pt x="643" y="352"/>
                  </a:moveTo>
                  <a:cubicBezTo>
                    <a:pt x="643" y="363"/>
                    <a:pt x="643" y="363"/>
                    <a:pt x="643" y="363"/>
                  </a:cubicBezTo>
                  <a:cubicBezTo>
                    <a:pt x="634" y="363"/>
                    <a:pt x="634" y="363"/>
                    <a:pt x="634" y="363"/>
                  </a:cubicBezTo>
                  <a:cubicBezTo>
                    <a:pt x="634" y="352"/>
                    <a:pt x="634" y="352"/>
                    <a:pt x="634" y="352"/>
                  </a:cubicBezTo>
                  <a:cubicBezTo>
                    <a:pt x="643" y="352"/>
                    <a:pt x="643" y="352"/>
                    <a:pt x="643" y="352"/>
                  </a:cubicBezTo>
                  <a:close/>
                  <a:moveTo>
                    <a:pt x="643" y="373"/>
                  </a:moveTo>
                  <a:cubicBezTo>
                    <a:pt x="643" y="396"/>
                    <a:pt x="643" y="396"/>
                    <a:pt x="643" y="396"/>
                  </a:cubicBezTo>
                  <a:cubicBezTo>
                    <a:pt x="641" y="395"/>
                    <a:pt x="639" y="395"/>
                    <a:pt x="636" y="395"/>
                  </a:cubicBezTo>
                  <a:cubicBezTo>
                    <a:pt x="638" y="389"/>
                    <a:pt x="638" y="385"/>
                    <a:pt x="637" y="379"/>
                  </a:cubicBezTo>
                  <a:cubicBezTo>
                    <a:pt x="634" y="379"/>
                    <a:pt x="634" y="379"/>
                    <a:pt x="634" y="379"/>
                  </a:cubicBezTo>
                  <a:cubicBezTo>
                    <a:pt x="634" y="369"/>
                    <a:pt x="634" y="369"/>
                    <a:pt x="634" y="369"/>
                  </a:cubicBezTo>
                  <a:cubicBezTo>
                    <a:pt x="638" y="369"/>
                    <a:pt x="641" y="370"/>
                    <a:pt x="643" y="373"/>
                  </a:cubicBezTo>
                  <a:close/>
                  <a:moveTo>
                    <a:pt x="643" y="406"/>
                  </a:moveTo>
                  <a:cubicBezTo>
                    <a:pt x="643" y="408"/>
                    <a:pt x="643" y="408"/>
                    <a:pt x="643" y="408"/>
                  </a:cubicBezTo>
                  <a:cubicBezTo>
                    <a:pt x="643" y="411"/>
                    <a:pt x="642" y="414"/>
                    <a:pt x="641" y="416"/>
                  </a:cubicBezTo>
                  <a:cubicBezTo>
                    <a:pt x="634" y="417"/>
                    <a:pt x="634" y="417"/>
                    <a:pt x="634" y="417"/>
                  </a:cubicBezTo>
                  <a:cubicBezTo>
                    <a:pt x="634" y="407"/>
                    <a:pt x="634" y="407"/>
                    <a:pt x="634" y="407"/>
                  </a:cubicBezTo>
                  <a:cubicBezTo>
                    <a:pt x="637" y="406"/>
                    <a:pt x="639" y="406"/>
                    <a:pt x="643" y="406"/>
                  </a:cubicBezTo>
                  <a:close/>
                  <a:moveTo>
                    <a:pt x="643" y="506"/>
                  </a:moveTo>
                  <a:cubicBezTo>
                    <a:pt x="643" y="521"/>
                    <a:pt x="643" y="521"/>
                    <a:pt x="643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3" y="531"/>
                    <a:pt x="643" y="531"/>
                    <a:pt x="643" y="531"/>
                  </a:cubicBezTo>
                  <a:cubicBezTo>
                    <a:pt x="640" y="531"/>
                    <a:pt x="637" y="532"/>
                    <a:pt x="634" y="534"/>
                  </a:cubicBezTo>
                  <a:cubicBezTo>
                    <a:pt x="634" y="526"/>
                    <a:pt x="634" y="526"/>
                    <a:pt x="634" y="526"/>
                  </a:cubicBezTo>
                  <a:cubicBezTo>
                    <a:pt x="634" y="525"/>
                    <a:pt x="634" y="525"/>
                    <a:pt x="634" y="525"/>
                  </a:cubicBezTo>
                  <a:cubicBezTo>
                    <a:pt x="637" y="518"/>
                    <a:pt x="639" y="512"/>
                    <a:pt x="643" y="506"/>
                  </a:cubicBezTo>
                  <a:close/>
                  <a:moveTo>
                    <a:pt x="643" y="548"/>
                  </a:moveTo>
                  <a:cubicBezTo>
                    <a:pt x="643" y="555"/>
                    <a:pt x="643" y="555"/>
                    <a:pt x="643" y="555"/>
                  </a:cubicBezTo>
                  <a:cubicBezTo>
                    <a:pt x="640" y="555"/>
                    <a:pt x="637" y="554"/>
                    <a:pt x="634" y="554"/>
                  </a:cubicBezTo>
                  <a:cubicBezTo>
                    <a:pt x="634" y="546"/>
                    <a:pt x="634" y="546"/>
                    <a:pt x="634" y="546"/>
                  </a:cubicBezTo>
                  <a:cubicBezTo>
                    <a:pt x="636" y="547"/>
                    <a:pt x="638" y="547"/>
                    <a:pt x="643" y="548"/>
                  </a:cubicBezTo>
                  <a:cubicBezTo>
                    <a:pt x="643" y="548"/>
                    <a:pt x="643" y="548"/>
                    <a:pt x="643" y="548"/>
                  </a:cubicBezTo>
                  <a:close/>
                  <a:moveTo>
                    <a:pt x="634" y="437"/>
                  </a:moveTo>
                  <a:cubicBezTo>
                    <a:pt x="634" y="425"/>
                    <a:pt x="634" y="425"/>
                    <a:pt x="634" y="425"/>
                  </a:cubicBezTo>
                  <a:cubicBezTo>
                    <a:pt x="635" y="425"/>
                    <a:pt x="636" y="426"/>
                    <a:pt x="638" y="426"/>
                  </a:cubicBezTo>
                  <a:cubicBezTo>
                    <a:pt x="638" y="430"/>
                    <a:pt x="637" y="433"/>
                    <a:pt x="636" y="437"/>
                  </a:cubicBezTo>
                  <a:cubicBezTo>
                    <a:pt x="635" y="437"/>
                    <a:pt x="635" y="437"/>
                    <a:pt x="634" y="437"/>
                  </a:cubicBezTo>
                  <a:close/>
                  <a:moveTo>
                    <a:pt x="634" y="295"/>
                  </a:moveTo>
                  <a:cubicBezTo>
                    <a:pt x="634" y="284"/>
                    <a:pt x="634" y="284"/>
                    <a:pt x="634" y="284"/>
                  </a:cubicBezTo>
                  <a:cubicBezTo>
                    <a:pt x="635" y="283"/>
                    <a:pt x="635" y="283"/>
                    <a:pt x="636" y="283"/>
                  </a:cubicBezTo>
                  <a:cubicBezTo>
                    <a:pt x="637" y="286"/>
                    <a:pt x="638" y="290"/>
                    <a:pt x="638" y="294"/>
                  </a:cubicBezTo>
                  <a:lnTo>
                    <a:pt x="634" y="295"/>
                  </a:lnTo>
                  <a:close/>
                  <a:moveTo>
                    <a:pt x="632" y="125"/>
                  </a:moveTo>
                  <a:cubicBezTo>
                    <a:pt x="633" y="126"/>
                    <a:pt x="633" y="127"/>
                    <a:pt x="634" y="128"/>
                  </a:cubicBezTo>
                  <a:cubicBezTo>
                    <a:pt x="634" y="141"/>
                    <a:pt x="634" y="141"/>
                    <a:pt x="634" y="141"/>
                  </a:cubicBezTo>
                  <a:cubicBezTo>
                    <a:pt x="634" y="139"/>
                    <a:pt x="633" y="137"/>
                    <a:pt x="632" y="135"/>
                  </a:cubicBezTo>
                  <a:cubicBezTo>
                    <a:pt x="632" y="125"/>
                    <a:pt x="632" y="125"/>
                    <a:pt x="632" y="125"/>
                  </a:cubicBezTo>
                  <a:close/>
                  <a:moveTo>
                    <a:pt x="634" y="593"/>
                  </a:moveTo>
                  <a:cubicBezTo>
                    <a:pt x="632" y="596"/>
                    <a:pt x="632" y="596"/>
                    <a:pt x="632" y="596"/>
                  </a:cubicBezTo>
                  <a:cubicBezTo>
                    <a:pt x="632" y="585"/>
                    <a:pt x="632" y="585"/>
                    <a:pt x="632" y="585"/>
                  </a:cubicBezTo>
                  <a:cubicBezTo>
                    <a:pt x="633" y="585"/>
                    <a:pt x="633" y="584"/>
                    <a:pt x="634" y="583"/>
                  </a:cubicBezTo>
                  <a:cubicBezTo>
                    <a:pt x="634" y="593"/>
                    <a:pt x="634" y="593"/>
                    <a:pt x="634" y="593"/>
                  </a:cubicBezTo>
                  <a:close/>
                  <a:moveTo>
                    <a:pt x="634" y="153"/>
                  </a:moveTo>
                  <a:cubicBezTo>
                    <a:pt x="634" y="174"/>
                    <a:pt x="634" y="174"/>
                    <a:pt x="634" y="174"/>
                  </a:cubicBezTo>
                  <a:cubicBezTo>
                    <a:pt x="634" y="175"/>
                    <a:pt x="634" y="175"/>
                    <a:pt x="634" y="175"/>
                  </a:cubicBezTo>
                  <a:cubicBezTo>
                    <a:pt x="634" y="178"/>
                    <a:pt x="634" y="181"/>
                    <a:pt x="634" y="182"/>
                  </a:cubicBezTo>
                  <a:cubicBezTo>
                    <a:pt x="634" y="198"/>
                    <a:pt x="634" y="198"/>
                    <a:pt x="634" y="198"/>
                  </a:cubicBezTo>
                  <a:cubicBezTo>
                    <a:pt x="633" y="197"/>
                    <a:pt x="633" y="196"/>
                    <a:pt x="632" y="195"/>
                  </a:cubicBezTo>
                  <a:cubicBezTo>
                    <a:pt x="632" y="158"/>
                    <a:pt x="632" y="158"/>
                    <a:pt x="632" y="158"/>
                  </a:cubicBezTo>
                  <a:cubicBezTo>
                    <a:pt x="634" y="153"/>
                    <a:pt x="634" y="153"/>
                    <a:pt x="634" y="153"/>
                  </a:cubicBezTo>
                  <a:close/>
                  <a:moveTo>
                    <a:pt x="634" y="284"/>
                  </a:moveTo>
                  <a:cubicBezTo>
                    <a:pt x="634" y="295"/>
                    <a:pt x="634" y="295"/>
                    <a:pt x="634" y="295"/>
                  </a:cubicBezTo>
                  <a:cubicBezTo>
                    <a:pt x="632" y="295"/>
                    <a:pt x="632" y="295"/>
                    <a:pt x="632" y="295"/>
                  </a:cubicBezTo>
                  <a:cubicBezTo>
                    <a:pt x="632" y="284"/>
                    <a:pt x="632" y="284"/>
                    <a:pt x="632" y="284"/>
                  </a:cubicBezTo>
                  <a:cubicBezTo>
                    <a:pt x="633" y="284"/>
                    <a:pt x="633" y="284"/>
                    <a:pt x="634" y="284"/>
                  </a:cubicBezTo>
                  <a:close/>
                  <a:moveTo>
                    <a:pt x="634" y="325"/>
                  </a:moveTo>
                  <a:cubicBezTo>
                    <a:pt x="634" y="335"/>
                    <a:pt x="634" y="335"/>
                    <a:pt x="634" y="335"/>
                  </a:cubicBezTo>
                  <a:cubicBezTo>
                    <a:pt x="632" y="335"/>
                    <a:pt x="632" y="335"/>
                    <a:pt x="632" y="335"/>
                  </a:cubicBezTo>
                  <a:cubicBezTo>
                    <a:pt x="632" y="325"/>
                    <a:pt x="632" y="325"/>
                    <a:pt x="632" y="325"/>
                  </a:cubicBezTo>
                  <a:cubicBezTo>
                    <a:pt x="633" y="325"/>
                    <a:pt x="633" y="325"/>
                    <a:pt x="634" y="325"/>
                  </a:cubicBezTo>
                  <a:close/>
                  <a:moveTo>
                    <a:pt x="634" y="352"/>
                  </a:moveTo>
                  <a:cubicBezTo>
                    <a:pt x="634" y="363"/>
                    <a:pt x="634" y="363"/>
                    <a:pt x="634" y="363"/>
                  </a:cubicBezTo>
                  <a:cubicBezTo>
                    <a:pt x="632" y="363"/>
                    <a:pt x="632" y="363"/>
                    <a:pt x="632" y="363"/>
                  </a:cubicBezTo>
                  <a:cubicBezTo>
                    <a:pt x="632" y="352"/>
                    <a:pt x="632" y="352"/>
                    <a:pt x="632" y="352"/>
                  </a:cubicBezTo>
                  <a:cubicBezTo>
                    <a:pt x="634" y="352"/>
                    <a:pt x="634" y="352"/>
                    <a:pt x="634" y="352"/>
                  </a:cubicBezTo>
                  <a:close/>
                  <a:moveTo>
                    <a:pt x="634" y="369"/>
                  </a:moveTo>
                  <a:cubicBezTo>
                    <a:pt x="634" y="379"/>
                    <a:pt x="634" y="379"/>
                    <a:pt x="634" y="379"/>
                  </a:cubicBezTo>
                  <a:cubicBezTo>
                    <a:pt x="633" y="379"/>
                    <a:pt x="633" y="379"/>
                    <a:pt x="633" y="379"/>
                  </a:cubicBezTo>
                  <a:cubicBezTo>
                    <a:pt x="633" y="380"/>
                    <a:pt x="632" y="381"/>
                    <a:pt x="632" y="383"/>
                  </a:cubicBezTo>
                  <a:cubicBezTo>
                    <a:pt x="632" y="369"/>
                    <a:pt x="632" y="369"/>
                    <a:pt x="632" y="369"/>
                  </a:cubicBezTo>
                  <a:cubicBezTo>
                    <a:pt x="633" y="369"/>
                    <a:pt x="633" y="369"/>
                    <a:pt x="634" y="369"/>
                  </a:cubicBezTo>
                  <a:close/>
                  <a:moveTo>
                    <a:pt x="634" y="407"/>
                  </a:moveTo>
                  <a:cubicBezTo>
                    <a:pt x="634" y="417"/>
                    <a:pt x="634" y="417"/>
                    <a:pt x="634" y="417"/>
                  </a:cubicBezTo>
                  <a:cubicBezTo>
                    <a:pt x="632" y="418"/>
                    <a:pt x="632" y="418"/>
                    <a:pt x="632" y="418"/>
                  </a:cubicBezTo>
                  <a:cubicBezTo>
                    <a:pt x="632" y="407"/>
                    <a:pt x="632" y="407"/>
                    <a:pt x="632" y="407"/>
                  </a:cubicBezTo>
                  <a:cubicBezTo>
                    <a:pt x="633" y="407"/>
                    <a:pt x="633" y="407"/>
                    <a:pt x="634" y="407"/>
                  </a:cubicBezTo>
                  <a:close/>
                  <a:moveTo>
                    <a:pt x="634" y="425"/>
                  </a:moveTo>
                  <a:cubicBezTo>
                    <a:pt x="634" y="437"/>
                    <a:pt x="634" y="437"/>
                    <a:pt x="634" y="437"/>
                  </a:cubicBezTo>
                  <a:cubicBezTo>
                    <a:pt x="632" y="436"/>
                    <a:pt x="632" y="436"/>
                    <a:pt x="632" y="436"/>
                  </a:cubicBezTo>
                  <a:cubicBezTo>
                    <a:pt x="632" y="424"/>
                    <a:pt x="632" y="424"/>
                    <a:pt x="632" y="424"/>
                  </a:cubicBezTo>
                  <a:cubicBezTo>
                    <a:pt x="633" y="425"/>
                    <a:pt x="633" y="425"/>
                    <a:pt x="634" y="425"/>
                  </a:cubicBezTo>
                  <a:close/>
                  <a:moveTo>
                    <a:pt x="634" y="526"/>
                  </a:moveTo>
                  <a:cubicBezTo>
                    <a:pt x="634" y="534"/>
                    <a:pt x="634" y="534"/>
                    <a:pt x="634" y="534"/>
                  </a:cubicBezTo>
                  <a:cubicBezTo>
                    <a:pt x="634" y="535"/>
                    <a:pt x="633" y="536"/>
                    <a:pt x="632" y="538"/>
                  </a:cubicBezTo>
                  <a:cubicBezTo>
                    <a:pt x="632" y="527"/>
                    <a:pt x="632" y="527"/>
                    <a:pt x="632" y="527"/>
                  </a:cubicBezTo>
                  <a:cubicBezTo>
                    <a:pt x="633" y="527"/>
                    <a:pt x="633" y="526"/>
                    <a:pt x="634" y="526"/>
                  </a:cubicBezTo>
                  <a:close/>
                  <a:moveTo>
                    <a:pt x="634" y="546"/>
                  </a:moveTo>
                  <a:cubicBezTo>
                    <a:pt x="634" y="554"/>
                    <a:pt x="634" y="554"/>
                    <a:pt x="634" y="554"/>
                  </a:cubicBezTo>
                  <a:cubicBezTo>
                    <a:pt x="633" y="554"/>
                    <a:pt x="633" y="554"/>
                    <a:pt x="632" y="554"/>
                  </a:cubicBezTo>
                  <a:cubicBezTo>
                    <a:pt x="632" y="546"/>
                    <a:pt x="632" y="546"/>
                    <a:pt x="632" y="546"/>
                  </a:cubicBezTo>
                  <a:cubicBezTo>
                    <a:pt x="633" y="546"/>
                    <a:pt x="633" y="546"/>
                    <a:pt x="634" y="546"/>
                  </a:cubicBezTo>
                  <a:close/>
                  <a:moveTo>
                    <a:pt x="634" y="572"/>
                  </a:moveTo>
                  <a:cubicBezTo>
                    <a:pt x="634" y="581"/>
                    <a:pt x="634" y="581"/>
                    <a:pt x="634" y="581"/>
                  </a:cubicBezTo>
                  <a:cubicBezTo>
                    <a:pt x="633" y="581"/>
                    <a:pt x="633" y="581"/>
                    <a:pt x="632" y="581"/>
                  </a:cubicBezTo>
                  <a:cubicBezTo>
                    <a:pt x="632" y="572"/>
                    <a:pt x="632" y="572"/>
                    <a:pt x="632" y="572"/>
                  </a:cubicBezTo>
                  <a:cubicBezTo>
                    <a:pt x="633" y="572"/>
                    <a:pt x="633" y="572"/>
                    <a:pt x="634" y="572"/>
                  </a:cubicBezTo>
                  <a:close/>
                  <a:moveTo>
                    <a:pt x="632" y="450"/>
                  </a:moveTo>
                  <a:cubicBezTo>
                    <a:pt x="632" y="446"/>
                    <a:pt x="632" y="446"/>
                    <a:pt x="632" y="446"/>
                  </a:cubicBezTo>
                  <a:cubicBezTo>
                    <a:pt x="632" y="446"/>
                    <a:pt x="633" y="446"/>
                    <a:pt x="633" y="446"/>
                  </a:cubicBezTo>
                  <a:lnTo>
                    <a:pt x="632" y="450"/>
                  </a:lnTo>
                  <a:close/>
                  <a:moveTo>
                    <a:pt x="614" y="107"/>
                  </a:moveTo>
                  <a:cubicBezTo>
                    <a:pt x="617" y="110"/>
                    <a:pt x="621" y="113"/>
                    <a:pt x="623" y="118"/>
                  </a:cubicBezTo>
                  <a:cubicBezTo>
                    <a:pt x="627" y="121"/>
                    <a:pt x="629" y="123"/>
                    <a:pt x="632" y="125"/>
                  </a:cubicBezTo>
                  <a:cubicBezTo>
                    <a:pt x="632" y="135"/>
                    <a:pt x="632" y="135"/>
                    <a:pt x="632" y="135"/>
                  </a:cubicBezTo>
                  <a:cubicBezTo>
                    <a:pt x="630" y="132"/>
                    <a:pt x="628" y="130"/>
                    <a:pt x="624" y="127"/>
                  </a:cubicBezTo>
                  <a:cubicBezTo>
                    <a:pt x="618" y="147"/>
                    <a:pt x="611" y="156"/>
                    <a:pt x="624" y="172"/>
                  </a:cubicBezTo>
                  <a:cubicBezTo>
                    <a:pt x="626" y="171"/>
                    <a:pt x="626" y="171"/>
                    <a:pt x="632" y="158"/>
                  </a:cubicBezTo>
                  <a:cubicBezTo>
                    <a:pt x="632" y="195"/>
                    <a:pt x="632" y="195"/>
                    <a:pt x="632" y="195"/>
                  </a:cubicBezTo>
                  <a:cubicBezTo>
                    <a:pt x="631" y="194"/>
                    <a:pt x="630" y="193"/>
                    <a:pt x="629" y="192"/>
                  </a:cubicBezTo>
                  <a:cubicBezTo>
                    <a:pt x="628" y="188"/>
                    <a:pt x="626" y="184"/>
                    <a:pt x="625" y="180"/>
                  </a:cubicBezTo>
                  <a:cubicBezTo>
                    <a:pt x="620" y="176"/>
                    <a:pt x="617" y="172"/>
                    <a:pt x="614" y="169"/>
                  </a:cubicBezTo>
                  <a:cubicBezTo>
                    <a:pt x="614" y="132"/>
                    <a:pt x="614" y="132"/>
                    <a:pt x="614" y="132"/>
                  </a:cubicBezTo>
                  <a:cubicBezTo>
                    <a:pt x="615" y="127"/>
                    <a:pt x="616" y="123"/>
                    <a:pt x="614" y="118"/>
                  </a:cubicBezTo>
                  <a:cubicBezTo>
                    <a:pt x="614" y="107"/>
                    <a:pt x="614" y="107"/>
                    <a:pt x="614" y="107"/>
                  </a:cubicBezTo>
                  <a:close/>
                  <a:moveTo>
                    <a:pt x="632" y="596"/>
                  </a:moveTo>
                  <a:cubicBezTo>
                    <a:pt x="631" y="597"/>
                    <a:pt x="631" y="597"/>
                    <a:pt x="631" y="597"/>
                  </a:cubicBezTo>
                  <a:cubicBezTo>
                    <a:pt x="624" y="602"/>
                    <a:pt x="619" y="609"/>
                    <a:pt x="614" y="614"/>
                  </a:cubicBezTo>
                  <a:cubicBezTo>
                    <a:pt x="614" y="605"/>
                    <a:pt x="614" y="605"/>
                    <a:pt x="614" y="605"/>
                  </a:cubicBezTo>
                  <a:cubicBezTo>
                    <a:pt x="614" y="605"/>
                    <a:pt x="614" y="604"/>
                    <a:pt x="615" y="604"/>
                  </a:cubicBezTo>
                  <a:cubicBezTo>
                    <a:pt x="614" y="604"/>
                    <a:pt x="614" y="604"/>
                    <a:pt x="614" y="604"/>
                  </a:cubicBezTo>
                  <a:cubicBezTo>
                    <a:pt x="614" y="595"/>
                    <a:pt x="614" y="595"/>
                    <a:pt x="614" y="595"/>
                  </a:cubicBezTo>
                  <a:cubicBezTo>
                    <a:pt x="624" y="593"/>
                    <a:pt x="626" y="592"/>
                    <a:pt x="632" y="585"/>
                  </a:cubicBezTo>
                  <a:cubicBezTo>
                    <a:pt x="632" y="596"/>
                    <a:pt x="632" y="596"/>
                    <a:pt x="632" y="596"/>
                  </a:cubicBezTo>
                  <a:close/>
                  <a:moveTo>
                    <a:pt x="632" y="284"/>
                  </a:moveTo>
                  <a:cubicBezTo>
                    <a:pt x="632" y="295"/>
                    <a:pt x="632" y="295"/>
                    <a:pt x="632" y="295"/>
                  </a:cubicBezTo>
                  <a:cubicBezTo>
                    <a:pt x="624" y="297"/>
                    <a:pt x="624" y="297"/>
                    <a:pt x="624" y="297"/>
                  </a:cubicBezTo>
                  <a:cubicBezTo>
                    <a:pt x="621" y="300"/>
                    <a:pt x="617" y="304"/>
                    <a:pt x="614" y="307"/>
                  </a:cubicBezTo>
                  <a:cubicBezTo>
                    <a:pt x="614" y="294"/>
                    <a:pt x="614" y="294"/>
                    <a:pt x="614" y="294"/>
                  </a:cubicBezTo>
                  <a:cubicBezTo>
                    <a:pt x="614" y="294"/>
                    <a:pt x="614" y="294"/>
                    <a:pt x="614" y="294"/>
                  </a:cubicBezTo>
                  <a:cubicBezTo>
                    <a:pt x="614" y="294"/>
                    <a:pt x="614" y="294"/>
                    <a:pt x="614" y="294"/>
                  </a:cubicBezTo>
                  <a:cubicBezTo>
                    <a:pt x="614" y="284"/>
                    <a:pt x="614" y="284"/>
                    <a:pt x="614" y="284"/>
                  </a:cubicBezTo>
                  <a:cubicBezTo>
                    <a:pt x="620" y="285"/>
                    <a:pt x="625" y="285"/>
                    <a:pt x="632" y="284"/>
                  </a:cubicBezTo>
                  <a:close/>
                  <a:moveTo>
                    <a:pt x="632" y="325"/>
                  </a:moveTo>
                  <a:cubicBezTo>
                    <a:pt x="632" y="335"/>
                    <a:pt x="632" y="335"/>
                    <a:pt x="632" y="335"/>
                  </a:cubicBezTo>
                  <a:cubicBezTo>
                    <a:pt x="627" y="336"/>
                    <a:pt x="621" y="337"/>
                    <a:pt x="616" y="337"/>
                  </a:cubicBezTo>
                  <a:cubicBezTo>
                    <a:pt x="616" y="340"/>
                    <a:pt x="616" y="343"/>
                    <a:pt x="616" y="346"/>
                  </a:cubicBezTo>
                  <a:cubicBezTo>
                    <a:pt x="615" y="346"/>
                    <a:pt x="615" y="346"/>
                    <a:pt x="614" y="346"/>
                  </a:cubicBezTo>
                  <a:cubicBezTo>
                    <a:pt x="614" y="317"/>
                    <a:pt x="614" y="317"/>
                    <a:pt x="614" y="317"/>
                  </a:cubicBezTo>
                  <a:cubicBezTo>
                    <a:pt x="614" y="317"/>
                    <a:pt x="614" y="317"/>
                    <a:pt x="614" y="317"/>
                  </a:cubicBezTo>
                  <a:cubicBezTo>
                    <a:pt x="614" y="325"/>
                    <a:pt x="614" y="325"/>
                    <a:pt x="616" y="326"/>
                  </a:cubicBezTo>
                  <a:cubicBezTo>
                    <a:pt x="623" y="326"/>
                    <a:pt x="628" y="325"/>
                    <a:pt x="632" y="325"/>
                  </a:cubicBezTo>
                  <a:close/>
                  <a:moveTo>
                    <a:pt x="632" y="352"/>
                  </a:moveTo>
                  <a:cubicBezTo>
                    <a:pt x="632" y="363"/>
                    <a:pt x="632" y="363"/>
                    <a:pt x="632" y="363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4" y="352"/>
                    <a:pt x="614" y="352"/>
                    <a:pt x="614" y="352"/>
                  </a:cubicBezTo>
                  <a:cubicBezTo>
                    <a:pt x="632" y="352"/>
                    <a:pt x="632" y="352"/>
                    <a:pt x="632" y="352"/>
                  </a:cubicBezTo>
                  <a:close/>
                  <a:moveTo>
                    <a:pt x="632" y="369"/>
                  </a:moveTo>
                  <a:cubicBezTo>
                    <a:pt x="632" y="383"/>
                    <a:pt x="632" y="383"/>
                    <a:pt x="632" y="383"/>
                  </a:cubicBezTo>
                  <a:cubicBezTo>
                    <a:pt x="629" y="390"/>
                    <a:pt x="627" y="394"/>
                    <a:pt x="618" y="397"/>
                  </a:cubicBezTo>
                  <a:cubicBezTo>
                    <a:pt x="616" y="396"/>
                    <a:pt x="615" y="396"/>
                    <a:pt x="614" y="395"/>
                  </a:cubicBezTo>
                  <a:cubicBezTo>
                    <a:pt x="614" y="371"/>
                    <a:pt x="614" y="371"/>
                    <a:pt x="614" y="371"/>
                  </a:cubicBezTo>
                  <a:cubicBezTo>
                    <a:pt x="615" y="371"/>
                    <a:pt x="616" y="371"/>
                    <a:pt x="617" y="371"/>
                  </a:cubicBezTo>
                  <a:cubicBezTo>
                    <a:pt x="615" y="376"/>
                    <a:pt x="616" y="380"/>
                    <a:pt x="616" y="385"/>
                  </a:cubicBezTo>
                  <a:cubicBezTo>
                    <a:pt x="617" y="385"/>
                    <a:pt x="619" y="385"/>
                    <a:pt x="620" y="385"/>
                  </a:cubicBezTo>
                  <a:cubicBezTo>
                    <a:pt x="622" y="380"/>
                    <a:pt x="624" y="375"/>
                    <a:pt x="626" y="370"/>
                  </a:cubicBezTo>
                  <a:cubicBezTo>
                    <a:pt x="628" y="370"/>
                    <a:pt x="630" y="369"/>
                    <a:pt x="632" y="369"/>
                  </a:cubicBezTo>
                  <a:close/>
                  <a:moveTo>
                    <a:pt x="632" y="407"/>
                  </a:moveTo>
                  <a:cubicBezTo>
                    <a:pt x="632" y="418"/>
                    <a:pt x="632" y="418"/>
                    <a:pt x="632" y="418"/>
                  </a:cubicBezTo>
                  <a:cubicBezTo>
                    <a:pt x="626" y="418"/>
                    <a:pt x="626" y="418"/>
                    <a:pt x="626" y="418"/>
                  </a:cubicBezTo>
                  <a:cubicBezTo>
                    <a:pt x="626" y="419"/>
                    <a:pt x="625" y="421"/>
                    <a:pt x="625" y="422"/>
                  </a:cubicBezTo>
                  <a:cubicBezTo>
                    <a:pt x="628" y="423"/>
                    <a:pt x="630" y="424"/>
                    <a:pt x="632" y="424"/>
                  </a:cubicBezTo>
                  <a:cubicBezTo>
                    <a:pt x="632" y="436"/>
                    <a:pt x="632" y="436"/>
                    <a:pt x="632" y="436"/>
                  </a:cubicBezTo>
                  <a:cubicBezTo>
                    <a:pt x="624" y="434"/>
                    <a:pt x="618" y="433"/>
                    <a:pt x="614" y="432"/>
                  </a:cubicBezTo>
                  <a:cubicBezTo>
                    <a:pt x="614" y="421"/>
                    <a:pt x="614" y="421"/>
                    <a:pt x="614" y="421"/>
                  </a:cubicBezTo>
                  <a:cubicBezTo>
                    <a:pt x="614" y="421"/>
                    <a:pt x="614" y="421"/>
                    <a:pt x="614" y="421"/>
                  </a:cubicBezTo>
                  <a:cubicBezTo>
                    <a:pt x="615" y="421"/>
                    <a:pt x="617" y="421"/>
                    <a:pt x="618" y="421"/>
                  </a:cubicBezTo>
                  <a:cubicBezTo>
                    <a:pt x="618" y="418"/>
                    <a:pt x="618" y="415"/>
                    <a:pt x="618" y="412"/>
                  </a:cubicBezTo>
                  <a:cubicBezTo>
                    <a:pt x="617" y="412"/>
                    <a:pt x="615" y="412"/>
                    <a:pt x="614" y="412"/>
                  </a:cubicBezTo>
                  <a:cubicBezTo>
                    <a:pt x="614" y="401"/>
                    <a:pt x="614" y="401"/>
                    <a:pt x="614" y="401"/>
                  </a:cubicBezTo>
                  <a:cubicBezTo>
                    <a:pt x="616" y="401"/>
                    <a:pt x="618" y="402"/>
                    <a:pt x="620" y="403"/>
                  </a:cubicBezTo>
                  <a:cubicBezTo>
                    <a:pt x="622" y="405"/>
                    <a:pt x="623" y="407"/>
                    <a:pt x="624" y="409"/>
                  </a:cubicBezTo>
                  <a:cubicBezTo>
                    <a:pt x="628" y="408"/>
                    <a:pt x="630" y="407"/>
                    <a:pt x="632" y="407"/>
                  </a:cubicBezTo>
                  <a:close/>
                  <a:moveTo>
                    <a:pt x="632" y="446"/>
                  </a:moveTo>
                  <a:cubicBezTo>
                    <a:pt x="632" y="450"/>
                    <a:pt x="632" y="450"/>
                    <a:pt x="632" y="450"/>
                  </a:cubicBezTo>
                  <a:cubicBezTo>
                    <a:pt x="629" y="457"/>
                    <a:pt x="627" y="465"/>
                    <a:pt x="624" y="472"/>
                  </a:cubicBezTo>
                  <a:cubicBezTo>
                    <a:pt x="623" y="472"/>
                    <a:pt x="622" y="472"/>
                    <a:pt x="621" y="472"/>
                  </a:cubicBezTo>
                  <a:cubicBezTo>
                    <a:pt x="620" y="471"/>
                    <a:pt x="617" y="470"/>
                    <a:pt x="614" y="468"/>
                  </a:cubicBezTo>
                  <a:cubicBezTo>
                    <a:pt x="614" y="456"/>
                    <a:pt x="614" y="456"/>
                    <a:pt x="614" y="456"/>
                  </a:cubicBezTo>
                  <a:cubicBezTo>
                    <a:pt x="616" y="457"/>
                    <a:pt x="618" y="458"/>
                    <a:pt x="620" y="459"/>
                  </a:cubicBezTo>
                  <a:cubicBezTo>
                    <a:pt x="622" y="454"/>
                    <a:pt x="623" y="449"/>
                    <a:pt x="626" y="444"/>
                  </a:cubicBezTo>
                  <a:cubicBezTo>
                    <a:pt x="628" y="445"/>
                    <a:pt x="630" y="445"/>
                    <a:pt x="632" y="446"/>
                  </a:cubicBezTo>
                  <a:close/>
                  <a:moveTo>
                    <a:pt x="632" y="527"/>
                  </a:moveTo>
                  <a:cubicBezTo>
                    <a:pt x="632" y="538"/>
                    <a:pt x="632" y="538"/>
                    <a:pt x="632" y="538"/>
                  </a:cubicBezTo>
                  <a:cubicBezTo>
                    <a:pt x="631" y="540"/>
                    <a:pt x="629" y="543"/>
                    <a:pt x="628" y="547"/>
                  </a:cubicBezTo>
                  <a:cubicBezTo>
                    <a:pt x="629" y="546"/>
                    <a:pt x="631" y="546"/>
                    <a:pt x="632" y="546"/>
                  </a:cubicBezTo>
                  <a:cubicBezTo>
                    <a:pt x="632" y="554"/>
                    <a:pt x="632" y="554"/>
                    <a:pt x="632" y="554"/>
                  </a:cubicBezTo>
                  <a:cubicBezTo>
                    <a:pt x="627" y="554"/>
                    <a:pt x="622" y="555"/>
                    <a:pt x="619" y="557"/>
                  </a:cubicBezTo>
                  <a:cubicBezTo>
                    <a:pt x="616" y="560"/>
                    <a:pt x="615" y="562"/>
                    <a:pt x="614" y="564"/>
                  </a:cubicBezTo>
                  <a:cubicBezTo>
                    <a:pt x="614" y="553"/>
                    <a:pt x="614" y="553"/>
                    <a:pt x="614" y="553"/>
                  </a:cubicBezTo>
                  <a:cubicBezTo>
                    <a:pt x="616" y="551"/>
                    <a:pt x="617" y="550"/>
                    <a:pt x="620" y="548"/>
                  </a:cubicBezTo>
                  <a:cubicBezTo>
                    <a:pt x="623" y="539"/>
                    <a:pt x="626" y="533"/>
                    <a:pt x="632" y="527"/>
                  </a:cubicBezTo>
                  <a:close/>
                  <a:moveTo>
                    <a:pt x="632" y="572"/>
                  </a:moveTo>
                  <a:cubicBezTo>
                    <a:pt x="632" y="581"/>
                    <a:pt x="632" y="581"/>
                    <a:pt x="632" y="581"/>
                  </a:cubicBezTo>
                  <a:cubicBezTo>
                    <a:pt x="625" y="579"/>
                    <a:pt x="619" y="578"/>
                    <a:pt x="614" y="578"/>
                  </a:cubicBezTo>
                  <a:cubicBezTo>
                    <a:pt x="614" y="569"/>
                    <a:pt x="614" y="569"/>
                    <a:pt x="614" y="569"/>
                  </a:cubicBezTo>
                  <a:cubicBezTo>
                    <a:pt x="622" y="571"/>
                    <a:pt x="623" y="571"/>
                    <a:pt x="628" y="572"/>
                  </a:cubicBezTo>
                  <a:cubicBezTo>
                    <a:pt x="629" y="572"/>
                    <a:pt x="630" y="572"/>
                    <a:pt x="632" y="572"/>
                  </a:cubicBezTo>
                  <a:close/>
                  <a:moveTo>
                    <a:pt x="614" y="492"/>
                  </a:moveTo>
                  <a:cubicBezTo>
                    <a:pt x="614" y="490"/>
                    <a:pt x="614" y="490"/>
                    <a:pt x="614" y="490"/>
                  </a:cubicBezTo>
                  <a:cubicBezTo>
                    <a:pt x="614" y="490"/>
                    <a:pt x="614" y="490"/>
                    <a:pt x="614" y="490"/>
                  </a:cubicBezTo>
                  <a:cubicBezTo>
                    <a:pt x="614" y="492"/>
                    <a:pt x="614" y="492"/>
                    <a:pt x="614" y="492"/>
                  </a:cubicBezTo>
                  <a:close/>
                  <a:moveTo>
                    <a:pt x="614" y="454"/>
                  </a:moveTo>
                  <a:cubicBezTo>
                    <a:pt x="615" y="450"/>
                    <a:pt x="617" y="446"/>
                    <a:pt x="618" y="442"/>
                  </a:cubicBezTo>
                  <a:cubicBezTo>
                    <a:pt x="617" y="442"/>
                    <a:pt x="615" y="441"/>
                    <a:pt x="614" y="441"/>
                  </a:cubicBezTo>
                  <a:lnTo>
                    <a:pt x="614" y="454"/>
                  </a:lnTo>
                  <a:close/>
                  <a:moveTo>
                    <a:pt x="592" y="86"/>
                  </a:moveTo>
                  <a:cubicBezTo>
                    <a:pt x="594" y="87"/>
                    <a:pt x="596" y="89"/>
                    <a:pt x="598" y="91"/>
                  </a:cubicBezTo>
                  <a:cubicBezTo>
                    <a:pt x="602" y="97"/>
                    <a:pt x="608" y="102"/>
                    <a:pt x="614" y="107"/>
                  </a:cubicBezTo>
                  <a:cubicBezTo>
                    <a:pt x="614" y="118"/>
                    <a:pt x="614" y="118"/>
                    <a:pt x="614" y="118"/>
                  </a:cubicBezTo>
                  <a:cubicBezTo>
                    <a:pt x="612" y="114"/>
                    <a:pt x="609" y="110"/>
                    <a:pt x="603" y="105"/>
                  </a:cubicBezTo>
                  <a:cubicBezTo>
                    <a:pt x="601" y="111"/>
                    <a:pt x="600" y="118"/>
                    <a:pt x="598" y="124"/>
                  </a:cubicBezTo>
                  <a:cubicBezTo>
                    <a:pt x="597" y="138"/>
                    <a:pt x="598" y="139"/>
                    <a:pt x="607" y="150"/>
                  </a:cubicBezTo>
                  <a:cubicBezTo>
                    <a:pt x="610" y="143"/>
                    <a:pt x="612" y="137"/>
                    <a:pt x="614" y="132"/>
                  </a:cubicBezTo>
                  <a:cubicBezTo>
                    <a:pt x="614" y="169"/>
                    <a:pt x="614" y="169"/>
                    <a:pt x="614" y="169"/>
                  </a:cubicBezTo>
                  <a:cubicBezTo>
                    <a:pt x="611" y="165"/>
                    <a:pt x="609" y="161"/>
                    <a:pt x="606" y="157"/>
                  </a:cubicBezTo>
                  <a:cubicBezTo>
                    <a:pt x="600" y="152"/>
                    <a:pt x="595" y="148"/>
                    <a:pt x="592" y="142"/>
                  </a:cubicBezTo>
                  <a:cubicBezTo>
                    <a:pt x="592" y="113"/>
                    <a:pt x="592" y="113"/>
                    <a:pt x="592" y="113"/>
                  </a:cubicBezTo>
                  <a:cubicBezTo>
                    <a:pt x="594" y="106"/>
                    <a:pt x="594" y="101"/>
                    <a:pt x="592" y="96"/>
                  </a:cubicBezTo>
                  <a:cubicBezTo>
                    <a:pt x="592" y="86"/>
                    <a:pt x="592" y="86"/>
                    <a:pt x="592" y="86"/>
                  </a:cubicBezTo>
                  <a:close/>
                  <a:moveTo>
                    <a:pt x="614" y="614"/>
                  </a:moveTo>
                  <a:cubicBezTo>
                    <a:pt x="611" y="618"/>
                    <a:pt x="607" y="621"/>
                    <a:pt x="602" y="623"/>
                  </a:cubicBezTo>
                  <a:cubicBezTo>
                    <a:pt x="600" y="626"/>
                    <a:pt x="600" y="626"/>
                    <a:pt x="592" y="636"/>
                  </a:cubicBezTo>
                  <a:cubicBezTo>
                    <a:pt x="592" y="625"/>
                    <a:pt x="592" y="625"/>
                    <a:pt x="592" y="625"/>
                  </a:cubicBezTo>
                  <a:cubicBezTo>
                    <a:pt x="592" y="625"/>
                    <a:pt x="592" y="625"/>
                    <a:pt x="592" y="625"/>
                  </a:cubicBezTo>
                  <a:cubicBezTo>
                    <a:pt x="592" y="625"/>
                    <a:pt x="592" y="625"/>
                    <a:pt x="592" y="625"/>
                  </a:cubicBezTo>
                  <a:cubicBezTo>
                    <a:pt x="592" y="617"/>
                    <a:pt x="592" y="617"/>
                    <a:pt x="592" y="617"/>
                  </a:cubicBezTo>
                  <a:cubicBezTo>
                    <a:pt x="594" y="617"/>
                    <a:pt x="594" y="617"/>
                    <a:pt x="594" y="617"/>
                  </a:cubicBezTo>
                  <a:cubicBezTo>
                    <a:pt x="603" y="614"/>
                    <a:pt x="607" y="613"/>
                    <a:pt x="614" y="605"/>
                  </a:cubicBezTo>
                  <a:cubicBezTo>
                    <a:pt x="614" y="614"/>
                    <a:pt x="614" y="614"/>
                    <a:pt x="614" y="614"/>
                  </a:cubicBezTo>
                  <a:close/>
                  <a:moveTo>
                    <a:pt x="614" y="284"/>
                  </a:moveTo>
                  <a:cubicBezTo>
                    <a:pt x="614" y="294"/>
                    <a:pt x="614" y="294"/>
                    <a:pt x="614" y="294"/>
                  </a:cubicBezTo>
                  <a:cubicBezTo>
                    <a:pt x="609" y="293"/>
                    <a:pt x="603" y="292"/>
                    <a:pt x="598" y="290"/>
                  </a:cubicBezTo>
                  <a:cubicBezTo>
                    <a:pt x="597" y="287"/>
                    <a:pt x="596" y="283"/>
                    <a:pt x="595" y="280"/>
                  </a:cubicBezTo>
                  <a:cubicBezTo>
                    <a:pt x="603" y="282"/>
                    <a:pt x="609" y="283"/>
                    <a:pt x="614" y="284"/>
                  </a:cubicBezTo>
                  <a:close/>
                  <a:moveTo>
                    <a:pt x="614" y="294"/>
                  </a:moveTo>
                  <a:cubicBezTo>
                    <a:pt x="614" y="307"/>
                    <a:pt x="614" y="307"/>
                    <a:pt x="614" y="307"/>
                  </a:cubicBezTo>
                  <a:cubicBezTo>
                    <a:pt x="611" y="310"/>
                    <a:pt x="607" y="313"/>
                    <a:pt x="604" y="316"/>
                  </a:cubicBezTo>
                  <a:cubicBezTo>
                    <a:pt x="604" y="312"/>
                    <a:pt x="603" y="308"/>
                    <a:pt x="603" y="304"/>
                  </a:cubicBezTo>
                  <a:cubicBezTo>
                    <a:pt x="606" y="301"/>
                    <a:pt x="610" y="298"/>
                    <a:pt x="614" y="294"/>
                  </a:cubicBezTo>
                  <a:close/>
                  <a:moveTo>
                    <a:pt x="614" y="317"/>
                  </a:moveTo>
                  <a:cubicBezTo>
                    <a:pt x="614" y="346"/>
                    <a:pt x="614" y="346"/>
                    <a:pt x="614" y="346"/>
                  </a:cubicBezTo>
                  <a:cubicBezTo>
                    <a:pt x="612" y="346"/>
                    <a:pt x="610" y="347"/>
                    <a:pt x="609" y="347"/>
                  </a:cubicBezTo>
                  <a:cubicBezTo>
                    <a:pt x="607" y="337"/>
                    <a:pt x="606" y="328"/>
                    <a:pt x="605" y="318"/>
                  </a:cubicBezTo>
                  <a:cubicBezTo>
                    <a:pt x="608" y="318"/>
                    <a:pt x="611" y="317"/>
                    <a:pt x="614" y="317"/>
                  </a:cubicBezTo>
                  <a:close/>
                  <a:moveTo>
                    <a:pt x="614" y="352"/>
                  </a:moveTo>
                  <a:cubicBezTo>
                    <a:pt x="614" y="363"/>
                    <a:pt x="614" y="363"/>
                    <a:pt x="614" y="363"/>
                  </a:cubicBezTo>
                  <a:cubicBezTo>
                    <a:pt x="609" y="363"/>
                    <a:pt x="609" y="363"/>
                    <a:pt x="609" y="363"/>
                  </a:cubicBezTo>
                  <a:cubicBezTo>
                    <a:pt x="609" y="360"/>
                    <a:pt x="609" y="356"/>
                    <a:pt x="609" y="352"/>
                  </a:cubicBezTo>
                  <a:cubicBezTo>
                    <a:pt x="614" y="352"/>
                    <a:pt x="614" y="352"/>
                    <a:pt x="614" y="352"/>
                  </a:cubicBezTo>
                  <a:close/>
                  <a:moveTo>
                    <a:pt x="614" y="371"/>
                  </a:moveTo>
                  <a:cubicBezTo>
                    <a:pt x="614" y="395"/>
                    <a:pt x="614" y="395"/>
                    <a:pt x="614" y="395"/>
                  </a:cubicBezTo>
                  <a:cubicBezTo>
                    <a:pt x="606" y="390"/>
                    <a:pt x="608" y="383"/>
                    <a:pt x="607" y="370"/>
                  </a:cubicBezTo>
                  <a:cubicBezTo>
                    <a:pt x="610" y="370"/>
                    <a:pt x="612" y="371"/>
                    <a:pt x="614" y="371"/>
                  </a:cubicBezTo>
                  <a:close/>
                  <a:moveTo>
                    <a:pt x="614" y="401"/>
                  </a:moveTo>
                  <a:cubicBezTo>
                    <a:pt x="614" y="412"/>
                    <a:pt x="614" y="412"/>
                    <a:pt x="614" y="412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3"/>
                    <a:pt x="611" y="413"/>
                    <a:pt x="610" y="420"/>
                  </a:cubicBezTo>
                  <a:cubicBezTo>
                    <a:pt x="611" y="420"/>
                    <a:pt x="612" y="420"/>
                    <a:pt x="614" y="421"/>
                  </a:cubicBezTo>
                  <a:cubicBezTo>
                    <a:pt x="614" y="432"/>
                    <a:pt x="614" y="432"/>
                    <a:pt x="614" y="432"/>
                  </a:cubicBezTo>
                  <a:cubicBezTo>
                    <a:pt x="602" y="428"/>
                    <a:pt x="601" y="428"/>
                    <a:pt x="599" y="427"/>
                  </a:cubicBezTo>
                  <a:cubicBezTo>
                    <a:pt x="602" y="417"/>
                    <a:pt x="603" y="401"/>
                    <a:pt x="614" y="401"/>
                  </a:cubicBezTo>
                  <a:close/>
                  <a:moveTo>
                    <a:pt x="614" y="441"/>
                  </a:moveTo>
                  <a:cubicBezTo>
                    <a:pt x="614" y="454"/>
                    <a:pt x="614" y="454"/>
                    <a:pt x="614" y="454"/>
                  </a:cubicBezTo>
                  <a:cubicBezTo>
                    <a:pt x="613" y="456"/>
                    <a:pt x="613" y="456"/>
                    <a:pt x="613" y="456"/>
                  </a:cubicBezTo>
                  <a:cubicBezTo>
                    <a:pt x="614" y="456"/>
                    <a:pt x="614" y="456"/>
                    <a:pt x="614" y="456"/>
                  </a:cubicBezTo>
                  <a:cubicBezTo>
                    <a:pt x="614" y="468"/>
                    <a:pt x="614" y="468"/>
                    <a:pt x="614" y="468"/>
                  </a:cubicBezTo>
                  <a:cubicBezTo>
                    <a:pt x="607" y="466"/>
                    <a:pt x="598" y="462"/>
                    <a:pt x="592" y="460"/>
                  </a:cubicBezTo>
                  <a:cubicBezTo>
                    <a:pt x="592" y="448"/>
                    <a:pt x="592" y="448"/>
                    <a:pt x="592" y="448"/>
                  </a:cubicBezTo>
                  <a:cubicBezTo>
                    <a:pt x="597" y="434"/>
                    <a:pt x="598" y="434"/>
                    <a:pt x="599" y="434"/>
                  </a:cubicBezTo>
                  <a:cubicBezTo>
                    <a:pt x="604" y="436"/>
                    <a:pt x="604" y="436"/>
                    <a:pt x="605" y="437"/>
                  </a:cubicBezTo>
                  <a:cubicBezTo>
                    <a:pt x="603" y="442"/>
                    <a:pt x="601" y="447"/>
                    <a:pt x="600" y="451"/>
                  </a:cubicBezTo>
                  <a:cubicBezTo>
                    <a:pt x="602" y="452"/>
                    <a:pt x="604" y="453"/>
                    <a:pt x="606" y="454"/>
                  </a:cubicBezTo>
                  <a:cubicBezTo>
                    <a:pt x="608" y="449"/>
                    <a:pt x="609" y="444"/>
                    <a:pt x="611" y="440"/>
                  </a:cubicBezTo>
                  <a:cubicBezTo>
                    <a:pt x="614" y="441"/>
                    <a:pt x="614" y="441"/>
                    <a:pt x="614" y="441"/>
                  </a:cubicBezTo>
                  <a:close/>
                  <a:moveTo>
                    <a:pt x="614" y="490"/>
                  </a:moveTo>
                  <a:cubicBezTo>
                    <a:pt x="607" y="482"/>
                    <a:pt x="599" y="474"/>
                    <a:pt x="592" y="466"/>
                  </a:cubicBezTo>
                  <a:cubicBezTo>
                    <a:pt x="592" y="481"/>
                    <a:pt x="592" y="481"/>
                    <a:pt x="592" y="481"/>
                  </a:cubicBezTo>
                  <a:cubicBezTo>
                    <a:pt x="595" y="484"/>
                    <a:pt x="599" y="487"/>
                    <a:pt x="602" y="490"/>
                  </a:cubicBezTo>
                  <a:cubicBezTo>
                    <a:pt x="599" y="490"/>
                    <a:pt x="595" y="489"/>
                    <a:pt x="592" y="488"/>
                  </a:cubicBezTo>
                  <a:cubicBezTo>
                    <a:pt x="592" y="499"/>
                    <a:pt x="592" y="499"/>
                    <a:pt x="592" y="499"/>
                  </a:cubicBezTo>
                  <a:cubicBezTo>
                    <a:pt x="596" y="500"/>
                    <a:pt x="599" y="501"/>
                    <a:pt x="603" y="502"/>
                  </a:cubicBezTo>
                  <a:cubicBezTo>
                    <a:pt x="605" y="502"/>
                    <a:pt x="607" y="502"/>
                    <a:pt x="610" y="502"/>
                  </a:cubicBezTo>
                  <a:cubicBezTo>
                    <a:pt x="611" y="498"/>
                    <a:pt x="612" y="495"/>
                    <a:pt x="614" y="492"/>
                  </a:cubicBezTo>
                  <a:cubicBezTo>
                    <a:pt x="614" y="490"/>
                    <a:pt x="614" y="490"/>
                    <a:pt x="614" y="490"/>
                  </a:cubicBezTo>
                  <a:close/>
                  <a:moveTo>
                    <a:pt x="614" y="553"/>
                  </a:moveTo>
                  <a:cubicBezTo>
                    <a:pt x="614" y="564"/>
                    <a:pt x="614" y="564"/>
                    <a:pt x="614" y="564"/>
                  </a:cubicBezTo>
                  <a:cubicBezTo>
                    <a:pt x="613" y="565"/>
                    <a:pt x="612" y="566"/>
                    <a:pt x="611" y="569"/>
                  </a:cubicBezTo>
                  <a:cubicBezTo>
                    <a:pt x="614" y="569"/>
                    <a:pt x="614" y="569"/>
                    <a:pt x="614" y="569"/>
                  </a:cubicBezTo>
                  <a:cubicBezTo>
                    <a:pt x="614" y="578"/>
                    <a:pt x="614" y="578"/>
                    <a:pt x="614" y="578"/>
                  </a:cubicBezTo>
                  <a:cubicBezTo>
                    <a:pt x="605" y="577"/>
                    <a:pt x="598" y="580"/>
                    <a:pt x="592" y="589"/>
                  </a:cubicBezTo>
                  <a:cubicBezTo>
                    <a:pt x="592" y="577"/>
                    <a:pt x="592" y="577"/>
                    <a:pt x="592" y="577"/>
                  </a:cubicBezTo>
                  <a:cubicBezTo>
                    <a:pt x="595" y="574"/>
                    <a:pt x="599" y="572"/>
                    <a:pt x="603" y="569"/>
                  </a:cubicBezTo>
                  <a:cubicBezTo>
                    <a:pt x="606" y="562"/>
                    <a:pt x="609" y="558"/>
                    <a:pt x="614" y="553"/>
                  </a:cubicBezTo>
                  <a:close/>
                  <a:moveTo>
                    <a:pt x="614" y="595"/>
                  </a:moveTo>
                  <a:cubicBezTo>
                    <a:pt x="614" y="604"/>
                    <a:pt x="614" y="604"/>
                    <a:pt x="614" y="604"/>
                  </a:cubicBezTo>
                  <a:cubicBezTo>
                    <a:pt x="604" y="601"/>
                    <a:pt x="598" y="599"/>
                    <a:pt x="592" y="599"/>
                  </a:cubicBezTo>
                  <a:cubicBezTo>
                    <a:pt x="592" y="590"/>
                    <a:pt x="592" y="590"/>
                    <a:pt x="592" y="590"/>
                  </a:cubicBezTo>
                  <a:cubicBezTo>
                    <a:pt x="601" y="592"/>
                    <a:pt x="601" y="592"/>
                    <a:pt x="613" y="596"/>
                  </a:cubicBezTo>
                  <a:cubicBezTo>
                    <a:pt x="614" y="595"/>
                    <a:pt x="614" y="595"/>
                    <a:pt x="614" y="595"/>
                  </a:cubicBezTo>
                  <a:close/>
                  <a:moveTo>
                    <a:pt x="592" y="526"/>
                  </a:moveTo>
                  <a:cubicBezTo>
                    <a:pt x="592" y="515"/>
                    <a:pt x="592" y="515"/>
                    <a:pt x="592" y="515"/>
                  </a:cubicBezTo>
                  <a:cubicBezTo>
                    <a:pt x="594" y="516"/>
                    <a:pt x="597" y="518"/>
                    <a:pt x="599" y="519"/>
                  </a:cubicBezTo>
                  <a:cubicBezTo>
                    <a:pt x="597" y="522"/>
                    <a:pt x="594" y="524"/>
                    <a:pt x="592" y="526"/>
                  </a:cubicBezTo>
                  <a:close/>
                  <a:moveTo>
                    <a:pt x="592" y="244"/>
                  </a:moveTo>
                  <a:cubicBezTo>
                    <a:pt x="592" y="239"/>
                    <a:pt x="592" y="239"/>
                    <a:pt x="592" y="239"/>
                  </a:cubicBezTo>
                  <a:cubicBezTo>
                    <a:pt x="594" y="234"/>
                    <a:pt x="599" y="232"/>
                    <a:pt x="605" y="237"/>
                  </a:cubicBezTo>
                  <a:cubicBezTo>
                    <a:pt x="605" y="239"/>
                    <a:pt x="606" y="242"/>
                    <a:pt x="606" y="245"/>
                  </a:cubicBezTo>
                  <a:cubicBezTo>
                    <a:pt x="603" y="248"/>
                    <a:pt x="600" y="247"/>
                    <a:pt x="595" y="248"/>
                  </a:cubicBezTo>
                  <a:cubicBezTo>
                    <a:pt x="594" y="247"/>
                    <a:pt x="593" y="246"/>
                    <a:pt x="592" y="244"/>
                  </a:cubicBezTo>
                  <a:close/>
                  <a:moveTo>
                    <a:pt x="570" y="69"/>
                  </a:moveTo>
                  <a:cubicBezTo>
                    <a:pt x="578" y="74"/>
                    <a:pt x="585" y="80"/>
                    <a:pt x="592" y="86"/>
                  </a:cubicBezTo>
                  <a:cubicBezTo>
                    <a:pt x="592" y="96"/>
                    <a:pt x="592" y="96"/>
                    <a:pt x="592" y="96"/>
                  </a:cubicBezTo>
                  <a:cubicBezTo>
                    <a:pt x="591" y="92"/>
                    <a:pt x="587" y="88"/>
                    <a:pt x="580" y="86"/>
                  </a:cubicBezTo>
                  <a:cubicBezTo>
                    <a:pt x="578" y="96"/>
                    <a:pt x="574" y="111"/>
                    <a:pt x="579" y="121"/>
                  </a:cubicBezTo>
                  <a:cubicBezTo>
                    <a:pt x="585" y="126"/>
                    <a:pt x="585" y="126"/>
                    <a:pt x="587" y="128"/>
                  </a:cubicBezTo>
                  <a:cubicBezTo>
                    <a:pt x="588" y="128"/>
                    <a:pt x="588" y="128"/>
                    <a:pt x="589" y="128"/>
                  </a:cubicBezTo>
                  <a:cubicBezTo>
                    <a:pt x="590" y="123"/>
                    <a:pt x="591" y="118"/>
                    <a:pt x="592" y="113"/>
                  </a:cubicBezTo>
                  <a:cubicBezTo>
                    <a:pt x="592" y="142"/>
                    <a:pt x="592" y="142"/>
                    <a:pt x="592" y="142"/>
                  </a:cubicBezTo>
                  <a:cubicBezTo>
                    <a:pt x="592" y="140"/>
                    <a:pt x="591" y="139"/>
                    <a:pt x="590" y="137"/>
                  </a:cubicBezTo>
                  <a:cubicBezTo>
                    <a:pt x="583" y="134"/>
                    <a:pt x="571" y="126"/>
                    <a:pt x="570" y="117"/>
                  </a:cubicBezTo>
                  <a:cubicBezTo>
                    <a:pt x="570" y="96"/>
                    <a:pt x="570" y="96"/>
                    <a:pt x="570" y="96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0" y="89"/>
                    <a:pt x="570" y="86"/>
                    <a:pt x="570" y="84"/>
                  </a:cubicBezTo>
                  <a:cubicBezTo>
                    <a:pt x="570" y="69"/>
                    <a:pt x="570" y="69"/>
                    <a:pt x="570" y="69"/>
                  </a:cubicBezTo>
                  <a:close/>
                  <a:moveTo>
                    <a:pt x="592" y="636"/>
                  </a:moveTo>
                  <a:cubicBezTo>
                    <a:pt x="591" y="637"/>
                    <a:pt x="591" y="637"/>
                    <a:pt x="591" y="637"/>
                  </a:cubicBezTo>
                  <a:cubicBezTo>
                    <a:pt x="584" y="641"/>
                    <a:pt x="577" y="647"/>
                    <a:pt x="570" y="652"/>
                  </a:cubicBezTo>
                  <a:cubicBezTo>
                    <a:pt x="570" y="636"/>
                    <a:pt x="570" y="636"/>
                    <a:pt x="570" y="636"/>
                  </a:cubicBezTo>
                  <a:cubicBezTo>
                    <a:pt x="580" y="635"/>
                    <a:pt x="585" y="634"/>
                    <a:pt x="592" y="625"/>
                  </a:cubicBezTo>
                  <a:cubicBezTo>
                    <a:pt x="592" y="636"/>
                    <a:pt x="592" y="636"/>
                    <a:pt x="592" y="636"/>
                  </a:cubicBezTo>
                  <a:close/>
                  <a:moveTo>
                    <a:pt x="592" y="239"/>
                  </a:moveTo>
                  <a:cubicBezTo>
                    <a:pt x="592" y="244"/>
                    <a:pt x="592" y="244"/>
                    <a:pt x="592" y="244"/>
                  </a:cubicBezTo>
                  <a:cubicBezTo>
                    <a:pt x="592" y="242"/>
                    <a:pt x="592" y="240"/>
                    <a:pt x="592" y="239"/>
                  </a:cubicBezTo>
                  <a:close/>
                  <a:moveTo>
                    <a:pt x="592" y="448"/>
                  </a:moveTo>
                  <a:cubicBezTo>
                    <a:pt x="592" y="460"/>
                    <a:pt x="592" y="460"/>
                    <a:pt x="592" y="460"/>
                  </a:cubicBezTo>
                  <a:cubicBezTo>
                    <a:pt x="590" y="459"/>
                    <a:pt x="589" y="459"/>
                    <a:pt x="588" y="458"/>
                  </a:cubicBezTo>
                  <a:cubicBezTo>
                    <a:pt x="590" y="454"/>
                    <a:pt x="591" y="451"/>
                    <a:pt x="592" y="448"/>
                  </a:cubicBezTo>
                  <a:close/>
                  <a:moveTo>
                    <a:pt x="592" y="466"/>
                  </a:moveTo>
                  <a:cubicBezTo>
                    <a:pt x="592" y="481"/>
                    <a:pt x="592" y="481"/>
                    <a:pt x="592" y="481"/>
                  </a:cubicBezTo>
                  <a:cubicBezTo>
                    <a:pt x="589" y="478"/>
                    <a:pt x="585" y="474"/>
                    <a:pt x="582" y="471"/>
                  </a:cubicBezTo>
                  <a:cubicBezTo>
                    <a:pt x="584" y="468"/>
                    <a:pt x="586" y="464"/>
                    <a:pt x="588" y="461"/>
                  </a:cubicBezTo>
                  <a:cubicBezTo>
                    <a:pt x="592" y="466"/>
                    <a:pt x="592" y="466"/>
                    <a:pt x="592" y="466"/>
                  </a:cubicBezTo>
                  <a:close/>
                  <a:moveTo>
                    <a:pt x="592" y="488"/>
                  </a:moveTo>
                  <a:cubicBezTo>
                    <a:pt x="592" y="499"/>
                    <a:pt x="592" y="499"/>
                    <a:pt x="592" y="499"/>
                  </a:cubicBezTo>
                  <a:cubicBezTo>
                    <a:pt x="585" y="498"/>
                    <a:pt x="577" y="496"/>
                    <a:pt x="570" y="495"/>
                  </a:cubicBezTo>
                  <a:cubicBezTo>
                    <a:pt x="570" y="493"/>
                    <a:pt x="570" y="493"/>
                    <a:pt x="570" y="493"/>
                  </a:cubicBezTo>
                  <a:cubicBezTo>
                    <a:pt x="572" y="490"/>
                    <a:pt x="573" y="488"/>
                    <a:pt x="575" y="485"/>
                  </a:cubicBezTo>
                  <a:cubicBezTo>
                    <a:pt x="581" y="486"/>
                    <a:pt x="587" y="487"/>
                    <a:pt x="592" y="488"/>
                  </a:cubicBezTo>
                  <a:close/>
                  <a:moveTo>
                    <a:pt x="592" y="515"/>
                  </a:moveTo>
                  <a:cubicBezTo>
                    <a:pt x="585" y="509"/>
                    <a:pt x="577" y="504"/>
                    <a:pt x="570" y="499"/>
                  </a:cubicBezTo>
                  <a:cubicBezTo>
                    <a:pt x="570" y="513"/>
                    <a:pt x="570" y="513"/>
                    <a:pt x="570" y="513"/>
                  </a:cubicBezTo>
                  <a:cubicBezTo>
                    <a:pt x="577" y="518"/>
                    <a:pt x="584" y="523"/>
                    <a:pt x="591" y="527"/>
                  </a:cubicBezTo>
                  <a:cubicBezTo>
                    <a:pt x="592" y="526"/>
                    <a:pt x="592" y="526"/>
                    <a:pt x="592" y="526"/>
                  </a:cubicBezTo>
                  <a:cubicBezTo>
                    <a:pt x="592" y="515"/>
                    <a:pt x="592" y="515"/>
                    <a:pt x="592" y="515"/>
                  </a:cubicBezTo>
                  <a:close/>
                  <a:moveTo>
                    <a:pt x="592" y="577"/>
                  </a:moveTo>
                  <a:cubicBezTo>
                    <a:pt x="592" y="589"/>
                    <a:pt x="592" y="589"/>
                    <a:pt x="592" y="589"/>
                  </a:cubicBezTo>
                  <a:cubicBezTo>
                    <a:pt x="592" y="589"/>
                    <a:pt x="592" y="590"/>
                    <a:pt x="591" y="590"/>
                  </a:cubicBezTo>
                  <a:cubicBezTo>
                    <a:pt x="592" y="590"/>
                    <a:pt x="592" y="590"/>
                    <a:pt x="592" y="590"/>
                  </a:cubicBezTo>
                  <a:cubicBezTo>
                    <a:pt x="592" y="599"/>
                    <a:pt x="592" y="599"/>
                    <a:pt x="592" y="599"/>
                  </a:cubicBezTo>
                  <a:cubicBezTo>
                    <a:pt x="585" y="598"/>
                    <a:pt x="579" y="600"/>
                    <a:pt x="570" y="609"/>
                  </a:cubicBezTo>
                  <a:cubicBezTo>
                    <a:pt x="570" y="599"/>
                    <a:pt x="570" y="599"/>
                    <a:pt x="570" y="599"/>
                  </a:cubicBezTo>
                  <a:cubicBezTo>
                    <a:pt x="574" y="595"/>
                    <a:pt x="579" y="592"/>
                    <a:pt x="585" y="588"/>
                  </a:cubicBezTo>
                  <a:cubicBezTo>
                    <a:pt x="587" y="584"/>
                    <a:pt x="589" y="581"/>
                    <a:pt x="592" y="577"/>
                  </a:cubicBezTo>
                  <a:close/>
                  <a:moveTo>
                    <a:pt x="592" y="617"/>
                  </a:moveTo>
                  <a:cubicBezTo>
                    <a:pt x="585" y="614"/>
                    <a:pt x="577" y="611"/>
                    <a:pt x="570" y="609"/>
                  </a:cubicBezTo>
                  <a:cubicBezTo>
                    <a:pt x="570" y="618"/>
                    <a:pt x="570" y="618"/>
                    <a:pt x="570" y="618"/>
                  </a:cubicBezTo>
                  <a:cubicBezTo>
                    <a:pt x="577" y="620"/>
                    <a:pt x="585" y="623"/>
                    <a:pt x="592" y="625"/>
                  </a:cubicBezTo>
                  <a:cubicBezTo>
                    <a:pt x="592" y="617"/>
                    <a:pt x="592" y="617"/>
                    <a:pt x="592" y="617"/>
                  </a:cubicBezTo>
                  <a:close/>
                  <a:moveTo>
                    <a:pt x="570" y="544"/>
                  </a:moveTo>
                  <a:cubicBezTo>
                    <a:pt x="570" y="522"/>
                    <a:pt x="570" y="522"/>
                    <a:pt x="570" y="522"/>
                  </a:cubicBezTo>
                  <a:cubicBezTo>
                    <a:pt x="575" y="526"/>
                    <a:pt x="581" y="531"/>
                    <a:pt x="586" y="537"/>
                  </a:cubicBezTo>
                  <a:cubicBezTo>
                    <a:pt x="583" y="540"/>
                    <a:pt x="580" y="543"/>
                    <a:pt x="578" y="546"/>
                  </a:cubicBezTo>
                  <a:cubicBezTo>
                    <a:pt x="570" y="544"/>
                    <a:pt x="570" y="544"/>
                    <a:pt x="570" y="544"/>
                  </a:cubicBezTo>
                  <a:close/>
                  <a:moveTo>
                    <a:pt x="570" y="414"/>
                  </a:moveTo>
                  <a:cubicBezTo>
                    <a:pt x="570" y="328"/>
                    <a:pt x="570" y="328"/>
                    <a:pt x="570" y="328"/>
                  </a:cubicBezTo>
                  <a:cubicBezTo>
                    <a:pt x="575" y="356"/>
                    <a:pt x="578" y="387"/>
                    <a:pt x="570" y="414"/>
                  </a:cubicBezTo>
                  <a:close/>
                  <a:moveTo>
                    <a:pt x="570" y="194"/>
                  </a:moveTo>
                  <a:cubicBezTo>
                    <a:pt x="570" y="147"/>
                    <a:pt x="570" y="147"/>
                    <a:pt x="570" y="147"/>
                  </a:cubicBezTo>
                  <a:cubicBezTo>
                    <a:pt x="572" y="147"/>
                    <a:pt x="574" y="147"/>
                    <a:pt x="577" y="147"/>
                  </a:cubicBezTo>
                  <a:cubicBezTo>
                    <a:pt x="578" y="157"/>
                    <a:pt x="582" y="160"/>
                    <a:pt x="589" y="167"/>
                  </a:cubicBezTo>
                  <a:cubicBezTo>
                    <a:pt x="589" y="169"/>
                    <a:pt x="589" y="171"/>
                    <a:pt x="589" y="172"/>
                  </a:cubicBezTo>
                  <a:cubicBezTo>
                    <a:pt x="587" y="174"/>
                    <a:pt x="587" y="174"/>
                    <a:pt x="582" y="174"/>
                  </a:cubicBezTo>
                  <a:cubicBezTo>
                    <a:pt x="581" y="173"/>
                    <a:pt x="581" y="172"/>
                    <a:pt x="580" y="172"/>
                  </a:cubicBezTo>
                  <a:cubicBezTo>
                    <a:pt x="580" y="174"/>
                    <a:pt x="579" y="176"/>
                    <a:pt x="579" y="179"/>
                  </a:cubicBezTo>
                  <a:cubicBezTo>
                    <a:pt x="577" y="179"/>
                    <a:pt x="575" y="180"/>
                    <a:pt x="572" y="180"/>
                  </a:cubicBezTo>
                  <a:cubicBezTo>
                    <a:pt x="577" y="186"/>
                    <a:pt x="580" y="191"/>
                    <a:pt x="587" y="193"/>
                  </a:cubicBezTo>
                  <a:cubicBezTo>
                    <a:pt x="587" y="198"/>
                    <a:pt x="587" y="199"/>
                    <a:pt x="585" y="203"/>
                  </a:cubicBezTo>
                  <a:cubicBezTo>
                    <a:pt x="581" y="203"/>
                    <a:pt x="579" y="203"/>
                    <a:pt x="575" y="201"/>
                  </a:cubicBezTo>
                  <a:cubicBezTo>
                    <a:pt x="573" y="198"/>
                    <a:pt x="571" y="196"/>
                    <a:pt x="570" y="194"/>
                  </a:cubicBezTo>
                  <a:close/>
                  <a:moveTo>
                    <a:pt x="558" y="60"/>
                  </a:moveTo>
                  <a:cubicBezTo>
                    <a:pt x="562" y="63"/>
                    <a:pt x="566" y="66"/>
                    <a:pt x="570" y="69"/>
                  </a:cubicBezTo>
                  <a:cubicBezTo>
                    <a:pt x="570" y="84"/>
                    <a:pt x="570" y="84"/>
                    <a:pt x="570" y="84"/>
                  </a:cubicBezTo>
                  <a:cubicBezTo>
                    <a:pt x="569" y="77"/>
                    <a:pt x="566" y="73"/>
                    <a:pt x="558" y="69"/>
                  </a:cubicBezTo>
                  <a:cubicBezTo>
                    <a:pt x="558" y="60"/>
                    <a:pt x="558" y="60"/>
                    <a:pt x="558" y="60"/>
                  </a:cubicBezTo>
                  <a:close/>
                  <a:moveTo>
                    <a:pt x="570" y="652"/>
                  </a:moveTo>
                  <a:cubicBezTo>
                    <a:pt x="566" y="655"/>
                    <a:pt x="562" y="657"/>
                    <a:pt x="558" y="660"/>
                  </a:cubicBezTo>
                  <a:cubicBezTo>
                    <a:pt x="558" y="652"/>
                    <a:pt x="558" y="652"/>
                    <a:pt x="558" y="652"/>
                  </a:cubicBezTo>
                  <a:cubicBezTo>
                    <a:pt x="562" y="650"/>
                    <a:pt x="565" y="648"/>
                    <a:pt x="569" y="644"/>
                  </a:cubicBezTo>
                  <a:cubicBezTo>
                    <a:pt x="565" y="643"/>
                    <a:pt x="562" y="641"/>
                    <a:pt x="558" y="639"/>
                  </a:cubicBezTo>
                  <a:cubicBezTo>
                    <a:pt x="558" y="631"/>
                    <a:pt x="558" y="631"/>
                    <a:pt x="558" y="631"/>
                  </a:cubicBezTo>
                  <a:cubicBezTo>
                    <a:pt x="562" y="633"/>
                    <a:pt x="565" y="635"/>
                    <a:pt x="569" y="636"/>
                  </a:cubicBezTo>
                  <a:cubicBezTo>
                    <a:pt x="570" y="636"/>
                    <a:pt x="570" y="636"/>
                    <a:pt x="570" y="636"/>
                  </a:cubicBezTo>
                  <a:cubicBezTo>
                    <a:pt x="570" y="652"/>
                    <a:pt x="570" y="652"/>
                    <a:pt x="570" y="652"/>
                  </a:cubicBezTo>
                  <a:close/>
                  <a:moveTo>
                    <a:pt x="570" y="96"/>
                  </a:moveTo>
                  <a:cubicBezTo>
                    <a:pt x="570" y="117"/>
                    <a:pt x="570" y="117"/>
                    <a:pt x="570" y="117"/>
                  </a:cubicBezTo>
                  <a:cubicBezTo>
                    <a:pt x="565" y="115"/>
                    <a:pt x="562" y="113"/>
                    <a:pt x="558" y="111"/>
                  </a:cubicBezTo>
                  <a:cubicBezTo>
                    <a:pt x="558" y="103"/>
                    <a:pt x="558" y="103"/>
                    <a:pt x="558" y="103"/>
                  </a:cubicBezTo>
                  <a:cubicBezTo>
                    <a:pt x="560" y="104"/>
                    <a:pt x="562" y="106"/>
                    <a:pt x="566" y="109"/>
                  </a:cubicBezTo>
                  <a:cubicBezTo>
                    <a:pt x="566" y="109"/>
                    <a:pt x="567" y="109"/>
                    <a:pt x="568" y="109"/>
                  </a:cubicBezTo>
                  <a:cubicBezTo>
                    <a:pt x="569" y="105"/>
                    <a:pt x="569" y="100"/>
                    <a:pt x="570" y="96"/>
                  </a:cubicBezTo>
                  <a:close/>
                  <a:moveTo>
                    <a:pt x="570" y="147"/>
                  </a:moveTo>
                  <a:cubicBezTo>
                    <a:pt x="570" y="194"/>
                    <a:pt x="570" y="194"/>
                    <a:pt x="570" y="194"/>
                  </a:cubicBezTo>
                  <a:cubicBezTo>
                    <a:pt x="564" y="189"/>
                    <a:pt x="561" y="190"/>
                    <a:pt x="558" y="194"/>
                  </a:cubicBezTo>
                  <a:cubicBezTo>
                    <a:pt x="558" y="180"/>
                    <a:pt x="558" y="180"/>
                    <a:pt x="558" y="180"/>
                  </a:cubicBezTo>
                  <a:cubicBezTo>
                    <a:pt x="558" y="180"/>
                    <a:pt x="558" y="180"/>
                    <a:pt x="558" y="180"/>
                  </a:cubicBezTo>
                  <a:cubicBezTo>
                    <a:pt x="559" y="179"/>
                    <a:pt x="559" y="178"/>
                    <a:pt x="558" y="177"/>
                  </a:cubicBezTo>
                  <a:cubicBezTo>
                    <a:pt x="558" y="155"/>
                    <a:pt x="558" y="155"/>
                    <a:pt x="558" y="155"/>
                  </a:cubicBezTo>
                  <a:cubicBezTo>
                    <a:pt x="559" y="156"/>
                    <a:pt x="559" y="156"/>
                    <a:pt x="560" y="157"/>
                  </a:cubicBezTo>
                  <a:cubicBezTo>
                    <a:pt x="562" y="157"/>
                    <a:pt x="563" y="157"/>
                    <a:pt x="564" y="157"/>
                  </a:cubicBezTo>
                  <a:cubicBezTo>
                    <a:pt x="563" y="156"/>
                    <a:pt x="563" y="155"/>
                    <a:pt x="563" y="154"/>
                  </a:cubicBezTo>
                  <a:cubicBezTo>
                    <a:pt x="561" y="154"/>
                    <a:pt x="560" y="153"/>
                    <a:pt x="558" y="152"/>
                  </a:cubicBezTo>
                  <a:cubicBezTo>
                    <a:pt x="558" y="139"/>
                    <a:pt x="558" y="139"/>
                    <a:pt x="558" y="139"/>
                  </a:cubicBezTo>
                  <a:cubicBezTo>
                    <a:pt x="559" y="139"/>
                    <a:pt x="560" y="140"/>
                    <a:pt x="562" y="140"/>
                  </a:cubicBezTo>
                  <a:cubicBezTo>
                    <a:pt x="564" y="145"/>
                    <a:pt x="566" y="146"/>
                    <a:pt x="570" y="147"/>
                  </a:cubicBezTo>
                  <a:close/>
                  <a:moveTo>
                    <a:pt x="570" y="328"/>
                  </a:moveTo>
                  <a:cubicBezTo>
                    <a:pt x="570" y="414"/>
                    <a:pt x="570" y="414"/>
                    <a:pt x="570" y="414"/>
                  </a:cubicBezTo>
                  <a:cubicBezTo>
                    <a:pt x="569" y="418"/>
                    <a:pt x="567" y="422"/>
                    <a:pt x="565" y="426"/>
                  </a:cubicBezTo>
                  <a:cubicBezTo>
                    <a:pt x="564" y="432"/>
                    <a:pt x="561" y="439"/>
                    <a:pt x="558" y="447"/>
                  </a:cubicBezTo>
                  <a:cubicBezTo>
                    <a:pt x="558" y="426"/>
                    <a:pt x="558" y="426"/>
                    <a:pt x="558" y="426"/>
                  </a:cubicBezTo>
                  <a:cubicBezTo>
                    <a:pt x="561" y="424"/>
                    <a:pt x="563" y="420"/>
                    <a:pt x="563" y="414"/>
                  </a:cubicBezTo>
                  <a:cubicBezTo>
                    <a:pt x="561" y="415"/>
                    <a:pt x="560" y="415"/>
                    <a:pt x="558" y="416"/>
                  </a:cubicBezTo>
                  <a:cubicBezTo>
                    <a:pt x="558" y="410"/>
                    <a:pt x="558" y="410"/>
                    <a:pt x="558" y="410"/>
                  </a:cubicBezTo>
                  <a:cubicBezTo>
                    <a:pt x="564" y="409"/>
                    <a:pt x="568" y="405"/>
                    <a:pt x="567" y="396"/>
                  </a:cubicBezTo>
                  <a:cubicBezTo>
                    <a:pt x="564" y="398"/>
                    <a:pt x="561" y="399"/>
                    <a:pt x="558" y="400"/>
                  </a:cubicBezTo>
                  <a:cubicBezTo>
                    <a:pt x="558" y="394"/>
                    <a:pt x="558" y="394"/>
                    <a:pt x="558" y="394"/>
                  </a:cubicBezTo>
                  <a:cubicBezTo>
                    <a:pt x="566" y="392"/>
                    <a:pt x="570" y="389"/>
                    <a:pt x="569" y="378"/>
                  </a:cubicBezTo>
                  <a:cubicBezTo>
                    <a:pt x="565" y="381"/>
                    <a:pt x="561" y="382"/>
                    <a:pt x="558" y="384"/>
                  </a:cubicBezTo>
                  <a:cubicBezTo>
                    <a:pt x="558" y="378"/>
                    <a:pt x="558" y="378"/>
                    <a:pt x="558" y="378"/>
                  </a:cubicBezTo>
                  <a:cubicBezTo>
                    <a:pt x="568" y="373"/>
                    <a:pt x="569" y="373"/>
                    <a:pt x="569" y="360"/>
                  </a:cubicBezTo>
                  <a:cubicBezTo>
                    <a:pt x="565" y="363"/>
                    <a:pt x="562" y="365"/>
                    <a:pt x="558" y="368"/>
                  </a:cubicBezTo>
                  <a:cubicBezTo>
                    <a:pt x="558" y="361"/>
                    <a:pt x="558" y="361"/>
                    <a:pt x="558" y="361"/>
                  </a:cubicBezTo>
                  <a:cubicBezTo>
                    <a:pt x="565" y="356"/>
                    <a:pt x="572" y="351"/>
                    <a:pt x="568" y="342"/>
                  </a:cubicBezTo>
                  <a:cubicBezTo>
                    <a:pt x="563" y="345"/>
                    <a:pt x="560" y="347"/>
                    <a:pt x="558" y="349"/>
                  </a:cubicBezTo>
                  <a:cubicBezTo>
                    <a:pt x="558" y="343"/>
                    <a:pt x="558" y="343"/>
                    <a:pt x="558" y="343"/>
                  </a:cubicBezTo>
                  <a:cubicBezTo>
                    <a:pt x="565" y="338"/>
                    <a:pt x="570" y="334"/>
                    <a:pt x="566" y="324"/>
                  </a:cubicBezTo>
                  <a:cubicBezTo>
                    <a:pt x="563" y="326"/>
                    <a:pt x="560" y="327"/>
                    <a:pt x="558" y="329"/>
                  </a:cubicBezTo>
                  <a:cubicBezTo>
                    <a:pt x="558" y="323"/>
                    <a:pt x="558" y="323"/>
                    <a:pt x="558" y="323"/>
                  </a:cubicBezTo>
                  <a:cubicBezTo>
                    <a:pt x="563" y="319"/>
                    <a:pt x="565" y="314"/>
                    <a:pt x="561" y="305"/>
                  </a:cubicBezTo>
                  <a:cubicBezTo>
                    <a:pt x="560" y="306"/>
                    <a:pt x="559" y="308"/>
                    <a:pt x="558" y="309"/>
                  </a:cubicBezTo>
                  <a:cubicBezTo>
                    <a:pt x="558" y="283"/>
                    <a:pt x="558" y="283"/>
                    <a:pt x="558" y="283"/>
                  </a:cubicBezTo>
                  <a:cubicBezTo>
                    <a:pt x="559" y="285"/>
                    <a:pt x="560" y="287"/>
                    <a:pt x="562" y="290"/>
                  </a:cubicBezTo>
                  <a:cubicBezTo>
                    <a:pt x="565" y="302"/>
                    <a:pt x="568" y="315"/>
                    <a:pt x="570" y="328"/>
                  </a:cubicBezTo>
                  <a:close/>
                  <a:moveTo>
                    <a:pt x="570" y="493"/>
                  </a:moveTo>
                  <a:cubicBezTo>
                    <a:pt x="570" y="495"/>
                    <a:pt x="570" y="495"/>
                    <a:pt x="570" y="495"/>
                  </a:cubicBezTo>
                  <a:cubicBezTo>
                    <a:pt x="569" y="495"/>
                    <a:pt x="569" y="495"/>
                    <a:pt x="569" y="495"/>
                  </a:cubicBezTo>
                  <a:cubicBezTo>
                    <a:pt x="570" y="493"/>
                    <a:pt x="570" y="493"/>
                    <a:pt x="570" y="493"/>
                  </a:cubicBezTo>
                  <a:close/>
                  <a:moveTo>
                    <a:pt x="570" y="499"/>
                  </a:moveTo>
                  <a:cubicBezTo>
                    <a:pt x="570" y="513"/>
                    <a:pt x="570" y="513"/>
                    <a:pt x="570" y="513"/>
                  </a:cubicBezTo>
                  <a:cubicBezTo>
                    <a:pt x="567" y="511"/>
                    <a:pt x="564" y="509"/>
                    <a:pt x="562" y="507"/>
                  </a:cubicBezTo>
                  <a:cubicBezTo>
                    <a:pt x="563" y="502"/>
                    <a:pt x="564" y="500"/>
                    <a:pt x="569" y="498"/>
                  </a:cubicBezTo>
                  <a:cubicBezTo>
                    <a:pt x="570" y="499"/>
                    <a:pt x="570" y="499"/>
                    <a:pt x="570" y="499"/>
                  </a:cubicBezTo>
                  <a:close/>
                  <a:moveTo>
                    <a:pt x="570" y="522"/>
                  </a:moveTo>
                  <a:cubicBezTo>
                    <a:pt x="566" y="518"/>
                    <a:pt x="562" y="515"/>
                    <a:pt x="558" y="512"/>
                  </a:cubicBezTo>
                  <a:cubicBezTo>
                    <a:pt x="558" y="524"/>
                    <a:pt x="558" y="524"/>
                    <a:pt x="558" y="524"/>
                  </a:cubicBezTo>
                  <a:cubicBezTo>
                    <a:pt x="562" y="527"/>
                    <a:pt x="565" y="530"/>
                    <a:pt x="568" y="533"/>
                  </a:cubicBezTo>
                  <a:cubicBezTo>
                    <a:pt x="565" y="533"/>
                    <a:pt x="562" y="532"/>
                    <a:pt x="558" y="531"/>
                  </a:cubicBezTo>
                  <a:cubicBezTo>
                    <a:pt x="558" y="541"/>
                    <a:pt x="558" y="541"/>
                    <a:pt x="558" y="541"/>
                  </a:cubicBezTo>
                  <a:cubicBezTo>
                    <a:pt x="561" y="541"/>
                    <a:pt x="564" y="542"/>
                    <a:pt x="570" y="544"/>
                  </a:cubicBezTo>
                  <a:cubicBezTo>
                    <a:pt x="570" y="522"/>
                    <a:pt x="570" y="522"/>
                    <a:pt x="570" y="522"/>
                  </a:cubicBezTo>
                  <a:close/>
                  <a:moveTo>
                    <a:pt x="570" y="599"/>
                  </a:moveTo>
                  <a:cubicBezTo>
                    <a:pt x="570" y="609"/>
                    <a:pt x="570" y="609"/>
                    <a:pt x="570" y="609"/>
                  </a:cubicBezTo>
                  <a:cubicBezTo>
                    <a:pt x="570" y="618"/>
                    <a:pt x="570" y="618"/>
                    <a:pt x="570" y="618"/>
                  </a:cubicBezTo>
                  <a:cubicBezTo>
                    <a:pt x="569" y="618"/>
                    <a:pt x="569" y="618"/>
                    <a:pt x="569" y="618"/>
                  </a:cubicBezTo>
                  <a:cubicBezTo>
                    <a:pt x="564" y="618"/>
                    <a:pt x="561" y="618"/>
                    <a:pt x="558" y="619"/>
                  </a:cubicBezTo>
                  <a:cubicBezTo>
                    <a:pt x="558" y="611"/>
                    <a:pt x="558" y="611"/>
                    <a:pt x="558" y="611"/>
                  </a:cubicBezTo>
                  <a:cubicBezTo>
                    <a:pt x="559" y="610"/>
                    <a:pt x="561" y="610"/>
                    <a:pt x="563" y="610"/>
                  </a:cubicBezTo>
                  <a:cubicBezTo>
                    <a:pt x="565" y="605"/>
                    <a:pt x="567" y="602"/>
                    <a:pt x="570" y="599"/>
                  </a:cubicBezTo>
                  <a:close/>
                  <a:moveTo>
                    <a:pt x="558" y="558"/>
                  </a:moveTo>
                  <a:cubicBezTo>
                    <a:pt x="558" y="545"/>
                    <a:pt x="558" y="545"/>
                    <a:pt x="558" y="545"/>
                  </a:cubicBezTo>
                  <a:cubicBezTo>
                    <a:pt x="562" y="548"/>
                    <a:pt x="566" y="551"/>
                    <a:pt x="570" y="555"/>
                  </a:cubicBezTo>
                  <a:cubicBezTo>
                    <a:pt x="568" y="557"/>
                    <a:pt x="565" y="560"/>
                    <a:pt x="563" y="562"/>
                  </a:cubicBezTo>
                  <a:lnTo>
                    <a:pt x="558" y="558"/>
                  </a:lnTo>
                  <a:close/>
                  <a:moveTo>
                    <a:pt x="554" y="58"/>
                  </a:moveTo>
                  <a:cubicBezTo>
                    <a:pt x="555" y="58"/>
                    <a:pt x="557" y="59"/>
                    <a:pt x="558" y="60"/>
                  </a:cubicBezTo>
                  <a:cubicBezTo>
                    <a:pt x="558" y="69"/>
                    <a:pt x="558" y="69"/>
                    <a:pt x="558" y="69"/>
                  </a:cubicBezTo>
                  <a:cubicBezTo>
                    <a:pt x="557" y="68"/>
                    <a:pt x="556" y="67"/>
                    <a:pt x="555" y="66"/>
                  </a:cubicBezTo>
                  <a:cubicBezTo>
                    <a:pt x="555" y="77"/>
                    <a:pt x="555" y="88"/>
                    <a:pt x="554" y="98"/>
                  </a:cubicBezTo>
                  <a:cubicBezTo>
                    <a:pt x="556" y="100"/>
                    <a:pt x="557" y="102"/>
                    <a:pt x="558" y="103"/>
                  </a:cubicBezTo>
                  <a:cubicBezTo>
                    <a:pt x="558" y="111"/>
                    <a:pt x="558" y="111"/>
                    <a:pt x="558" y="111"/>
                  </a:cubicBezTo>
                  <a:cubicBezTo>
                    <a:pt x="557" y="110"/>
                    <a:pt x="555" y="108"/>
                    <a:pt x="554" y="107"/>
                  </a:cubicBezTo>
                  <a:cubicBezTo>
                    <a:pt x="554" y="58"/>
                    <a:pt x="554" y="58"/>
                    <a:pt x="554" y="58"/>
                  </a:cubicBezTo>
                  <a:close/>
                  <a:moveTo>
                    <a:pt x="558" y="660"/>
                  </a:moveTo>
                  <a:cubicBezTo>
                    <a:pt x="557" y="660"/>
                    <a:pt x="555" y="661"/>
                    <a:pt x="554" y="662"/>
                  </a:cubicBezTo>
                  <a:cubicBezTo>
                    <a:pt x="554" y="653"/>
                    <a:pt x="554" y="653"/>
                    <a:pt x="554" y="653"/>
                  </a:cubicBezTo>
                  <a:cubicBezTo>
                    <a:pt x="556" y="653"/>
                    <a:pt x="557" y="652"/>
                    <a:pt x="558" y="652"/>
                  </a:cubicBezTo>
                  <a:cubicBezTo>
                    <a:pt x="558" y="660"/>
                    <a:pt x="558" y="660"/>
                    <a:pt x="558" y="660"/>
                  </a:cubicBezTo>
                  <a:close/>
                  <a:moveTo>
                    <a:pt x="558" y="139"/>
                  </a:moveTo>
                  <a:cubicBezTo>
                    <a:pt x="558" y="152"/>
                    <a:pt x="558" y="152"/>
                    <a:pt x="558" y="152"/>
                  </a:cubicBezTo>
                  <a:cubicBezTo>
                    <a:pt x="557" y="152"/>
                    <a:pt x="556" y="151"/>
                    <a:pt x="555" y="151"/>
                  </a:cubicBezTo>
                  <a:cubicBezTo>
                    <a:pt x="556" y="153"/>
                    <a:pt x="556" y="153"/>
                    <a:pt x="558" y="155"/>
                  </a:cubicBezTo>
                  <a:cubicBezTo>
                    <a:pt x="558" y="177"/>
                    <a:pt x="558" y="177"/>
                    <a:pt x="558" y="177"/>
                  </a:cubicBezTo>
                  <a:cubicBezTo>
                    <a:pt x="558" y="176"/>
                    <a:pt x="556" y="174"/>
                    <a:pt x="554" y="172"/>
                  </a:cubicBezTo>
                  <a:cubicBezTo>
                    <a:pt x="554" y="139"/>
                    <a:pt x="554" y="139"/>
                    <a:pt x="554" y="139"/>
                  </a:cubicBezTo>
                  <a:cubicBezTo>
                    <a:pt x="555" y="139"/>
                    <a:pt x="557" y="139"/>
                    <a:pt x="558" y="139"/>
                  </a:cubicBezTo>
                  <a:close/>
                  <a:moveTo>
                    <a:pt x="558" y="180"/>
                  </a:moveTo>
                  <a:cubicBezTo>
                    <a:pt x="558" y="194"/>
                    <a:pt x="558" y="194"/>
                    <a:pt x="558" y="194"/>
                  </a:cubicBezTo>
                  <a:cubicBezTo>
                    <a:pt x="557" y="196"/>
                    <a:pt x="556" y="199"/>
                    <a:pt x="554" y="201"/>
                  </a:cubicBezTo>
                  <a:cubicBezTo>
                    <a:pt x="554" y="178"/>
                    <a:pt x="554" y="178"/>
                    <a:pt x="554" y="178"/>
                  </a:cubicBezTo>
                  <a:cubicBezTo>
                    <a:pt x="554" y="179"/>
                    <a:pt x="555" y="179"/>
                    <a:pt x="555" y="181"/>
                  </a:cubicBezTo>
                  <a:cubicBezTo>
                    <a:pt x="556" y="180"/>
                    <a:pt x="557" y="180"/>
                    <a:pt x="558" y="180"/>
                  </a:cubicBezTo>
                  <a:close/>
                  <a:moveTo>
                    <a:pt x="558" y="283"/>
                  </a:moveTo>
                  <a:cubicBezTo>
                    <a:pt x="558" y="309"/>
                    <a:pt x="558" y="309"/>
                    <a:pt x="558" y="309"/>
                  </a:cubicBezTo>
                  <a:cubicBezTo>
                    <a:pt x="557" y="310"/>
                    <a:pt x="555" y="312"/>
                    <a:pt x="554" y="314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58" y="302"/>
                    <a:pt x="558" y="294"/>
                    <a:pt x="556" y="287"/>
                  </a:cubicBezTo>
                  <a:cubicBezTo>
                    <a:pt x="555" y="288"/>
                    <a:pt x="554" y="289"/>
                    <a:pt x="554" y="290"/>
                  </a:cubicBezTo>
                  <a:cubicBezTo>
                    <a:pt x="554" y="271"/>
                    <a:pt x="554" y="271"/>
                    <a:pt x="554" y="271"/>
                  </a:cubicBezTo>
                  <a:cubicBezTo>
                    <a:pt x="556" y="274"/>
                    <a:pt x="556" y="274"/>
                    <a:pt x="556" y="274"/>
                  </a:cubicBezTo>
                  <a:cubicBezTo>
                    <a:pt x="557" y="279"/>
                    <a:pt x="557" y="280"/>
                    <a:pt x="558" y="283"/>
                  </a:cubicBezTo>
                  <a:close/>
                  <a:moveTo>
                    <a:pt x="558" y="323"/>
                  </a:moveTo>
                  <a:cubicBezTo>
                    <a:pt x="558" y="329"/>
                    <a:pt x="558" y="329"/>
                    <a:pt x="558" y="329"/>
                  </a:cubicBezTo>
                  <a:cubicBezTo>
                    <a:pt x="556" y="331"/>
                    <a:pt x="554" y="334"/>
                    <a:pt x="554" y="337"/>
                  </a:cubicBezTo>
                  <a:cubicBezTo>
                    <a:pt x="554" y="327"/>
                    <a:pt x="554" y="327"/>
                    <a:pt x="554" y="327"/>
                  </a:cubicBezTo>
                  <a:cubicBezTo>
                    <a:pt x="556" y="326"/>
                    <a:pt x="557" y="325"/>
                    <a:pt x="558" y="323"/>
                  </a:cubicBezTo>
                  <a:close/>
                  <a:moveTo>
                    <a:pt x="558" y="343"/>
                  </a:moveTo>
                  <a:cubicBezTo>
                    <a:pt x="558" y="349"/>
                    <a:pt x="558" y="349"/>
                    <a:pt x="558" y="349"/>
                  </a:cubicBezTo>
                  <a:cubicBezTo>
                    <a:pt x="555" y="352"/>
                    <a:pt x="554" y="355"/>
                    <a:pt x="554" y="363"/>
                  </a:cubicBezTo>
                  <a:cubicBezTo>
                    <a:pt x="555" y="362"/>
                    <a:pt x="557" y="361"/>
                    <a:pt x="558" y="361"/>
                  </a:cubicBezTo>
                  <a:cubicBezTo>
                    <a:pt x="558" y="368"/>
                    <a:pt x="558" y="368"/>
                    <a:pt x="558" y="368"/>
                  </a:cubicBezTo>
                  <a:cubicBezTo>
                    <a:pt x="557" y="369"/>
                    <a:pt x="556" y="369"/>
                    <a:pt x="554" y="370"/>
                  </a:cubicBezTo>
                  <a:cubicBezTo>
                    <a:pt x="554" y="374"/>
                    <a:pt x="554" y="377"/>
                    <a:pt x="554" y="380"/>
                  </a:cubicBezTo>
                  <a:cubicBezTo>
                    <a:pt x="556" y="379"/>
                    <a:pt x="557" y="378"/>
                    <a:pt x="558" y="378"/>
                  </a:cubicBezTo>
                  <a:cubicBezTo>
                    <a:pt x="558" y="384"/>
                    <a:pt x="558" y="384"/>
                    <a:pt x="558" y="384"/>
                  </a:cubicBezTo>
                  <a:cubicBezTo>
                    <a:pt x="556" y="385"/>
                    <a:pt x="555" y="386"/>
                    <a:pt x="554" y="389"/>
                  </a:cubicBezTo>
                  <a:cubicBezTo>
                    <a:pt x="554" y="345"/>
                    <a:pt x="554" y="345"/>
                    <a:pt x="554" y="345"/>
                  </a:cubicBezTo>
                  <a:cubicBezTo>
                    <a:pt x="555" y="344"/>
                    <a:pt x="557" y="344"/>
                    <a:pt x="558" y="343"/>
                  </a:cubicBezTo>
                  <a:close/>
                  <a:moveTo>
                    <a:pt x="558" y="394"/>
                  </a:moveTo>
                  <a:cubicBezTo>
                    <a:pt x="558" y="400"/>
                    <a:pt x="558" y="400"/>
                    <a:pt x="558" y="400"/>
                  </a:cubicBezTo>
                  <a:cubicBezTo>
                    <a:pt x="557" y="401"/>
                    <a:pt x="555" y="401"/>
                    <a:pt x="554" y="402"/>
                  </a:cubicBezTo>
                  <a:cubicBezTo>
                    <a:pt x="554" y="396"/>
                    <a:pt x="554" y="396"/>
                    <a:pt x="554" y="396"/>
                  </a:cubicBezTo>
                  <a:cubicBezTo>
                    <a:pt x="556" y="395"/>
                    <a:pt x="557" y="395"/>
                    <a:pt x="558" y="394"/>
                  </a:cubicBezTo>
                  <a:close/>
                  <a:moveTo>
                    <a:pt x="558" y="410"/>
                  </a:moveTo>
                  <a:cubicBezTo>
                    <a:pt x="558" y="416"/>
                    <a:pt x="558" y="416"/>
                    <a:pt x="558" y="416"/>
                  </a:cubicBezTo>
                  <a:cubicBezTo>
                    <a:pt x="557" y="416"/>
                    <a:pt x="555" y="417"/>
                    <a:pt x="554" y="417"/>
                  </a:cubicBezTo>
                  <a:cubicBezTo>
                    <a:pt x="554" y="412"/>
                    <a:pt x="554" y="412"/>
                    <a:pt x="554" y="412"/>
                  </a:cubicBezTo>
                  <a:cubicBezTo>
                    <a:pt x="555" y="411"/>
                    <a:pt x="557" y="411"/>
                    <a:pt x="558" y="410"/>
                  </a:cubicBezTo>
                  <a:close/>
                  <a:moveTo>
                    <a:pt x="558" y="426"/>
                  </a:moveTo>
                  <a:cubicBezTo>
                    <a:pt x="558" y="447"/>
                    <a:pt x="558" y="447"/>
                    <a:pt x="558" y="447"/>
                  </a:cubicBezTo>
                  <a:cubicBezTo>
                    <a:pt x="557" y="450"/>
                    <a:pt x="556" y="454"/>
                    <a:pt x="554" y="457"/>
                  </a:cubicBezTo>
                  <a:cubicBezTo>
                    <a:pt x="554" y="441"/>
                    <a:pt x="554" y="441"/>
                    <a:pt x="554" y="441"/>
                  </a:cubicBezTo>
                  <a:cubicBezTo>
                    <a:pt x="556" y="439"/>
                    <a:pt x="557" y="437"/>
                    <a:pt x="558" y="432"/>
                  </a:cubicBezTo>
                  <a:cubicBezTo>
                    <a:pt x="557" y="433"/>
                    <a:pt x="555" y="433"/>
                    <a:pt x="554" y="433"/>
                  </a:cubicBezTo>
                  <a:cubicBezTo>
                    <a:pt x="554" y="427"/>
                    <a:pt x="554" y="427"/>
                    <a:pt x="554" y="427"/>
                  </a:cubicBezTo>
                  <a:cubicBezTo>
                    <a:pt x="556" y="427"/>
                    <a:pt x="557" y="426"/>
                    <a:pt x="558" y="426"/>
                  </a:cubicBezTo>
                  <a:close/>
                  <a:moveTo>
                    <a:pt x="558" y="512"/>
                  </a:moveTo>
                  <a:cubicBezTo>
                    <a:pt x="558" y="524"/>
                    <a:pt x="558" y="524"/>
                    <a:pt x="558" y="524"/>
                  </a:cubicBezTo>
                  <a:cubicBezTo>
                    <a:pt x="554" y="520"/>
                    <a:pt x="554" y="520"/>
                    <a:pt x="554" y="520"/>
                  </a:cubicBezTo>
                  <a:cubicBezTo>
                    <a:pt x="554" y="516"/>
                    <a:pt x="554" y="516"/>
                    <a:pt x="554" y="516"/>
                  </a:cubicBezTo>
                  <a:cubicBezTo>
                    <a:pt x="555" y="514"/>
                    <a:pt x="557" y="513"/>
                    <a:pt x="558" y="512"/>
                  </a:cubicBezTo>
                  <a:cubicBezTo>
                    <a:pt x="558" y="512"/>
                    <a:pt x="558" y="512"/>
                    <a:pt x="558" y="512"/>
                  </a:cubicBezTo>
                  <a:close/>
                  <a:moveTo>
                    <a:pt x="558" y="531"/>
                  </a:moveTo>
                  <a:cubicBezTo>
                    <a:pt x="558" y="541"/>
                    <a:pt x="558" y="541"/>
                    <a:pt x="558" y="541"/>
                  </a:cubicBezTo>
                  <a:cubicBezTo>
                    <a:pt x="556" y="540"/>
                    <a:pt x="555" y="540"/>
                    <a:pt x="554" y="540"/>
                  </a:cubicBezTo>
                  <a:cubicBezTo>
                    <a:pt x="554" y="530"/>
                    <a:pt x="554" y="530"/>
                    <a:pt x="554" y="530"/>
                  </a:cubicBezTo>
                  <a:cubicBezTo>
                    <a:pt x="555" y="531"/>
                    <a:pt x="557" y="531"/>
                    <a:pt x="558" y="531"/>
                  </a:cubicBezTo>
                  <a:close/>
                  <a:moveTo>
                    <a:pt x="558" y="545"/>
                  </a:moveTo>
                  <a:cubicBezTo>
                    <a:pt x="558" y="558"/>
                    <a:pt x="558" y="558"/>
                    <a:pt x="558" y="558"/>
                  </a:cubicBezTo>
                  <a:cubicBezTo>
                    <a:pt x="557" y="557"/>
                    <a:pt x="555" y="555"/>
                    <a:pt x="554" y="554"/>
                  </a:cubicBezTo>
                  <a:cubicBezTo>
                    <a:pt x="554" y="541"/>
                    <a:pt x="554" y="541"/>
                    <a:pt x="554" y="541"/>
                  </a:cubicBezTo>
                  <a:cubicBezTo>
                    <a:pt x="555" y="542"/>
                    <a:pt x="557" y="544"/>
                    <a:pt x="558" y="545"/>
                  </a:cubicBezTo>
                  <a:close/>
                  <a:moveTo>
                    <a:pt x="558" y="611"/>
                  </a:moveTo>
                  <a:cubicBezTo>
                    <a:pt x="558" y="619"/>
                    <a:pt x="558" y="619"/>
                    <a:pt x="558" y="619"/>
                  </a:cubicBezTo>
                  <a:cubicBezTo>
                    <a:pt x="557" y="619"/>
                    <a:pt x="555" y="620"/>
                    <a:pt x="554" y="621"/>
                  </a:cubicBezTo>
                  <a:cubicBezTo>
                    <a:pt x="554" y="613"/>
                    <a:pt x="554" y="613"/>
                    <a:pt x="554" y="613"/>
                  </a:cubicBezTo>
                  <a:cubicBezTo>
                    <a:pt x="555" y="612"/>
                    <a:pt x="557" y="612"/>
                    <a:pt x="558" y="611"/>
                  </a:cubicBezTo>
                  <a:close/>
                  <a:moveTo>
                    <a:pt x="558" y="631"/>
                  </a:moveTo>
                  <a:cubicBezTo>
                    <a:pt x="558" y="639"/>
                    <a:pt x="558" y="639"/>
                    <a:pt x="558" y="639"/>
                  </a:cubicBezTo>
                  <a:cubicBezTo>
                    <a:pt x="557" y="639"/>
                    <a:pt x="555" y="638"/>
                    <a:pt x="554" y="637"/>
                  </a:cubicBezTo>
                  <a:cubicBezTo>
                    <a:pt x="554" y="629"/>
                    <a:pt x="554" y="629"/>
                    <a:pt x="554" y="629"/>
                  </a:cubicBezTo>
                  <a:lnTo>
                    <a:pt x="558" y="631"/>
                  </a:lnTo>
                  <a:close/>
                  <a:moveTo>
                    <a:pt x="549" y="54"/>
                  </a:moveTo>
                  <a:cubicBezTo>
                    <a:pt x="550" y="55"/>
                    <a:pt x="552" y="56"/>
                    <a:pt x="554" y="58"/>
                  </a:cubicBezTo>
                  <a:cubicBezTo>
                    <a:pt x="554" y="107"/>
                    <a:pt x="554" y="107"/>
                    <a:pt x="554" y="107"/>
                  </a:cubicBezTo>
                  <a:cubicBezTo>
                    <a:pt x="552" y="106"/>
                    <a:pt x="551" y="104"/>
                    <a:pt x="549" y="102"/>
                  </a:cubicBezTo>
                  <a:cubicBezTo>
                    <a:pt x="549" y="54"/>
                    <a:pt x="549" y="54"/>
                    <a:pt x="549" y="54"/>
                  </a:cubicBezTo>
                  <a:close/>
                  <a:moveTo>
                    <a:pt x="554" y="662"/>
                  </a:moveTo>
                  <a:cubicBezTo>
                    <a:pt x="553" y="662"/>
                    <a:pt x="553" y="662"/>
                    <a:pt x="553" y="662"/>
                  </a:cubicBezTo>
                  <a:cubicBezTo>
                    <a:pt x="552" y="663"/>
                    <a:pt x="550" y="665"/>
                    <a:pt x="549" y="666"/>
                  </a:cubicBezTo>
                  <a:cubicBezTo>
                    <a:pt x="549" y="654"/>
                    <a:pt x="549" y="654"/>
                    <a:pt x="549" y="654"/>
                  </a:cubicBezTo>
                  <a:cubicBezTo>
                    <a:pt x="551" y="654"/>
                    <a:pt x="552" y="653"/>
                    <a:pt x="554" y="653"/>
                  </a:cubicBezTo>
                  <a:cubicBezTo>
                    <a:pt x="554" y="662"/>
                    <a:pt x="554" y="662"/>
                    <a:pt x="554" y="662"/>
                  </a:cubicBezTo>
                  <a:close/>
                  <a:moveTo>
                    <a:pt x="554" y="139"/>
                  </a:moveTo>
                  <a:cubicBezTo>
                    <a:pt x="554" y="172"/>
                    <a:pt x="554" y="172"/>
                    <a:pt x="554" y="172"/>
                  </a:cubicBezTo>
                  <a:cubicBezTo>
                    <a:pt x="552" y="171"/>
                    <a:pt x="550" y="170"/>
                    <a:pt x="549" y="169"/>
                  </a:cubicBezTo>
                  <a:cubicBezTo>
                    <a:pt x="549" y="148"/>
                    <a:pt x="549" y="148"/>
                    <a:pt x="549" y="148"/>
                  </a:cubicBezTo>
                  <a:cubicBezTo>
                    <a:pt x="550" y="148"/>
                    <a:pt x="551" y="147"/>
                    <a:pt x="553" y="147"/>
                  </a:cubicBezTo>
                  <a:cubicBezTo>
                    <a:pt x="553" y="144"/>
                    <a:pt x="553" y="141"/>
                    <a:pt x="553" y="139"/>
                  </a:cubicBezTo>
                  <a:cubicBezTo>
                    <a:pt x="554" y="139"/>
                    <a:pt x="554" y="139"/>
                    <a:pt x="554" y="139"/>
                  </a:cubicBezTo>
                  <a:close/>
                  <a:moveTo>
                    <a:pt x="554" y="178"/>
                  </a:moveTo>
                  <a:cubicBezTo>
                    <a:pt x="554" y="201"/>
                    <a:pt x="554" y="201"/>
                    <a:pt x="554" y="201"/>
                  </a:cubicBezTo>
                  <a:cubicBezTo>
                    <a:pt x="552" y="204"/>
                    <a:pt x="551" y="206"/>
                    <a:pt x="549" y="209"/>
                  </a:cubicBezTo>
                  <a:cubicBezTo>
                    <a:pt x="549" y="193"/>
                    <a:pt x="549" y="193"/>
                    <a:pt x="549" y="193"/>
                  </a:cubicBezTo>
                  <a:cubicBezTo>
                    <a:pt x="549" y="192"/>
                    <a:pt x="550" y="192"/>
                    <a:pt x="551" y="191"/>
                  </a:cubicBezTo>
                  <a:cubicBezTo>
                    <a:pt x="551" y="187"/>
                    <a:pt x="551" y="187"/>
                    <a:pt x="550" y="185"/>
                  </a:cubicBezTo>
                  <a:cubicBezTo>
                    <a:pt x="549" y="185"/>
                    <a:pt x="549" y="185"/>
                    <a:pt x="549" y="185"/>
                  </a:cubicBezTo>
                  <a:cubicBezTo>
                    <a:pt x="549" y="174"/>
                    <a:pt x="549" y="174"/>
                    <a:pt x="549" y="174"/>
                  </a:cubicBezTo>
                  <a:cubicBezTo>
                    <a:pt x="551" y="175"/>
                    <a:pt x="553" y="176"/>
                    <a:pt x="554" y="178"/>
                  </a:cubicBezTo>
                  <a:close/>
                  <a:moveTo>
                    <a:pt x="554" y="271"/>
                  </a:moveTo>
                  <a:cubicBezTo>
                    <a:pt x="554" y="290"/>
                    <a:pt x="554" y="290"/>
                    <a:pt x="554" y="290"/>
                  </a:cubicBezTo>
                  <a:cubicBezTo>
                    <a:pt x="552" y="292"/>
                    <a:pt x="550" y="295"/>
                    <a:pt x="549" y="29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1" y="283"/>
                    <a:pt x="553" y="279"/>
                    <a:pt x="549" y="272"/>
                  </a:cubicBezTo>
                  <a:cubicBezTo>
                    <a:pt x="549" y="262"/>
                    <a:pt x="549" y="262"/>
                    <a:pt x="549" y="262"/>
                  </a:cubicBezTo>
                  <a:cubicBezTo>
                    <a:pt x="549" y="264"/>
                    <a:pt x="551" y="266"/>
                    <a:pt x="554" y="271"/>
                  </a:cubicBezTo>
                  <a:close/>
                  <a:moveTo>
                    <a:pt x="554" y="307"/>
                  </a:moveTo>
                  <a:cubicBezTo>
                    <a:pt x="554" y="314"/>
                    <a:pt x="554" y="314"/>
                    <a:pt x="554" y="314"/>
                  </a:cubicBezTo>
                  <a:cubicBezTo>
                    <a:pt x="553" y="315"/>
                    <a:pt x="551" y="317"/>
                    <a:pt x="550" y="318"/>
                  </a:cubicBezTo>
                  <a:cubicBezTo>
                    <a:pt x="550" y="322"/>
                    <a:pt x="551" y="325"/>
                    <a:pt x="551" y="329"/>
                  </a:cubicBezTo>
                  <a:cubicBezTo>
                    <a:pt x="552" y="328"/>
                    <a:pt x="553" y="327"/>
                    <a:pt x="554" y="327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40"/>
                    <a:pt x="553" y="343"/>
                    <a:pt x="553" y="346"/>
                  </a:cubicBezTo>
                  <a:cubicBezTo>
                    <a:pt x="554" y="345"/>
                    <a:pt x="554" y="345"/>
                    <a:pt x="554" y="345"/>
                  </a:cubicBezTo>
                  <a:cubicBezTo>
                    <a:pt x="554" y="389"/>
                    <a:pt x="554" y="389"/>
                    <a:pt x="554" y="389"/>
                  </a:cubicBezTo>
                  <a:cubicBezTo>
                    <a:pt x="553" y="390"/>
                    <a:pt x="552" y="393"/>
                    <a:pt x="552" y="396"/>
                  </a:cubicBezTo>
                  <a:cubicBezTo>
                    <a:pt x="553" y="396"/>
                    <a:pt x="553" y="396"/>
                    <a:pt x="554" y="396"/>
                  </a:cubicBezTo>
                  <a:cubicBezTo>
                    <a:pt x="554" y="402"/>
                    <a:pt x="554" y="402"/>
                    <a:pt x="554" y="402"/>
                  </a:cubicBezTo>
                  <a:cubicBezTo>
                    <a:pt x="551" y="404"/>
                    <a:pt x="549" y="407"/>
                    <a:pt x="549" y="413"/>
                  </a:cubicBezTo>
                  <a:cubicBezTo>
                    <a:pt x="549" y="382"/>
                    <a:pt x="549" y="382"/>
                    <a:pt x="549" y="382"/>
                  </a:cubicBezTo>
                  <a:cubicBezTo>
                    <a:pt x="549" y="380"/>
                    <a:pt x="549" y="378"/>
                    <a:pt x="549" y="377"/>
                  </a:cubicBezTo>
                  <a:cubicBezTo>
                    <a:pt x="549" y="372"/>
                    <a:pt x="549" y="372"/>
                    <a:pt x="549" y="372"/>
                  </a:cubicBezTo>
                  <a:cubicBezTo>
                    <a:pt x="550" y="372"/>
                    <a:pt x="550" y="372"/>
                    <a:pt x="550" y="372"/>
                  </a:cubicBezTo>
                  <a:cubicBezTo>
                    <a:pt x="550" y="366"/>
                    <a:pt x="549" y="362"/>
                    <a:pt x="549" y="357"/>
                  </a:cubicBezTo>
                  <a:cubicBezTo>
                    <a:pt x="549" y="353"/>
                    <a:pt x="549" y="353"/>
                    <a:pt x="549" y="353"/>
                  </a:cubicBezTo>
                  <a:cubicBezTo>
                    <a:pt x="549" y="353"/>
                    <a:pt x="549" y="353"/>
                    <a:pt x="549" y="353"/>
                  </a:cubicBezTo>
                  <a:cubicBezTo>
                    <a:pt x="549" y="352"/>
                    <a:pt x="550" y="351"/>
                    <a:pt x="550" y="351"/>
                  </a:cubicBezTo>
                  <a:cubicBezTo>
                    <a:pt x="549" y="349"/>
                    <a:pt x="549" y="347"/>
                    <a:pt x="549" y="345"/>
                  </a:cubicBezTo>
                  <a:cubicBezTo>
                    <a:pt x="549" y="311"/>
                    <a:pt x="549" y="311"/>
                    <a:pt x="549" y="311"/>
                  </a:cubicBezTo>
                  <a:cubicBezTo>
                    <a:pt x="551" y="310"/>
                    <a:pt x="552" y="308"/>
                    <a:pt x="554" y="307"/>
                  </a:cubicBezTo>
                  <a:close/>
                  <a:moveTo>
                    <a:pt x="554" y="412"/>
                  </a:moveTo>
                  <a:cubicBezTo>
                    <a:pt x="552" y="412"/>
                    <a:pt x="550" y="413"/>
                    <a:pt x="549" y="413"/>
                  </a:cubicBezTo>
                  <a:cubicBezTo>
                    <a:pt x="549" y="419"/>
                    <a:pt x="549" y="419"/>
                    <a:pt x="549" y="419"/>
                  </a:cubicBezTo>
                  <a:cubicBezTo>
                    <a:pt x="550" y="418"/>
                    <a:pt x="552" y="418"/>
                    <a:pt x="554" y="417"/>
                  </a:cubicBezTo>
                  <a:cubicBezTo>
                    <a:pt x="554" y="412"/>
                    <a:pt x="554" y="412"/>
                    <a:pt x="554" y="412"/>
                  </a:cubicBezTo>
                  <a:close/>
                  <a:moveTo>
                    <a:pt x="554" y="427"/>
                  </a:moveTo>
                  <a:cubicBezTo>
                    <a:pt x="554" y="433"/>
                    <a:pt x="554" y="433"/>
                    <a:pt x="554" y="433"/>
                  </a:cubicBezTo>
                  <a:cubicBezTo>
                    <a:pt x="552" y="433"/>
                    <a:pt x="550" y="434"/>
                    <a:pt x="549" y="434"/>
                  </a:cubicBezTo>
                  <a:cubicBezTo>
                    <a:pt x="549" y="428"/>
                    <a:pt x="549" y="428"/>
                    <a:pt x="549" y="428"/>
                  </a:cubicBezTo>
                  <a:cubicBezTo>
                    <a:pt x="551" y="428"/>
                    <a:pt x="552" y="428"/>
                    <a:pt x="554" y="427"/>
                  </a:cubicBezTo>
                  <a:close/>
                  <a:moveTo>
                    <a:pt x="554" y="441"/>
                  </a:moveTo>
                  <a:cubicBezTo>
                    <a:pt x="554" y="457"/>
                    <a:pt x="554" y="457"/>
                    <a:pt x="554" y="457"/>
                  </a:cubicBezTo>
                  <a:cubicBezTo>
                    <a:pt x="552" y="461"/>
                    <a:pt x="551" y="464"/>
                    <a:pt x="549" y="468"/>
                  </a:cubicBezTo>
                  <a:cubicBezTo>
                    <a:pt x="549" y="456"/>
                    <a:pt x="549" y="456"/>
                    <a:pt x="549" y="456"/>
                  </a:cubicBezTo>
                  <a:cubicBezTo>
                    <a:pt x="550" y="454"/>
                    <a:pt x="551" y="452"/>
                    <a:pt x="552" y="449"/>
                  </a:cubicBezTo>
                  <a:cubicBezTo>
                    <a:pt x="551" y="450"/>
                    <a:pt x="550" y="450"/>
                    <a:pt x="549" y="450"/>
                  </a:cubicBezTo>
                  <a:cubicBezTo>
                    <a:pt x="549" y="444"/>
                    <a:pt x="549" y="444"/>
                    <a:pt x="549" y="444"/>
                  </a:cubicBezTo>
                  <a:cubicBezTo>
                    <a:pt x="551" y="443"/>
                    <a:pt x="552" y="443"/>
                    <a:pt x="554" y="441"/>
                  </a:cubicBezTo>
                  <a:close/>
                  <a:moveTo>
                    <a:pt x="554" y="516"/>
                  </a:moveTo>
                  <a:cubicBezTo>
                    <a:pt x="554" y="520"/>
                    <a:pt x="554" y="520"/>
                    <a:pt x="554" y="520"/>
                  </a:cubicBezTo>
                  <a:cubicBezTo>
                    <a:pt x="552" y="518"/>
                    <a:pt x="552" y="518"/>
                    <a:pt x="552" y="518"/>
                  </a:cubicBezTo>
                  <a:cubicBezTo>
                    <a:pt x="554" y="516"/>
                    <a:pt x="554" y="516"/>
                    <a:pt x="554" y="516"/>
                  </a:cubicBezTo>
                  <a:close/>
                  <a:moveTo>
                    <a:pt x="554" y="530"/>
                  </a:moveTo>
                  <a:cubicBezTo>
                    <a:pt x="554" y="540"/>
                    <a:pt x="554" y="540"/>
                    <a:pt x="554" y="540"/>
                  </a:cubicBezTo>
                  <a:cubicBezTo>
                    <a:pt x="553" y="539"/>
                    <a:pt x="553" y="539"/>
                    <a:pt x="552" y="539"/>
                  </a:cubicBezTo>
                  <a:cubicBezTo>
                    <a:pt x="554" y="541"/>
                    <a:pt x="554" y="541"/>
                    <a:pt x="554" y="541"/>
                  </a:cubicBezTo>
                  <a:cubicBezTo>
                    <a:pt x="554" y="554"/>
                    <a:pt x="554" y="554"/>
                    <a:pt x="554" y="554"/>
                  </a:cubicBezTo>
                  <a:cubicBezTo>
                    <a:pt x="552" y="552"/>
                    <a:pt x="550" y="551"/>
                    <a:pt x="549" y="549"/>
                  </a:cubicBezTo>
                  <a:cubicBezTo>
                    <a:pt x="549" y="529"/>
                    <a:pt x="549" y="529"/>
                    <a:pt x="549" y="529"/>
                  </a:cubicBezTo>
                  <a:cubicBezTo>
                    <a:pt x="550" y="529"/>
                    <a:pt x="552" y="530"/>
                    <a:pt x="554" y="530"/>
                  </a:cubicBezTo>
                  <a:close/>
                  <a:moveTo>
                    <a:pt x="554" y="613"/>
                  </a:moveTo>
                  <a:cubicBezTo>
                    <a:pt x="554" y="621"/>
                    <a:pt x="554" y="621"/>
                    <a:pt x="554" y="621"/>
                  </a:cubicBezTo>
                  <a:cubicBezTo>
                    <a:pt x="552" y="622"/>
                    <a:pt x="551" y="623"/>
                    <a:pt x="549" y="625"/>
                  </a:cubicBezTo>
                  <a:cubicBezTo>
                    <a:pt x="549" y="617"/>
                    <a:pt x="549" y="617"/>
                    <a:pt x="549" y="617"/>
                  </a:cubicBezTo>
                  <a:cubicBezTo>
                    <a:pt x="550" y="616"/>
                    <a:pt x="552" y="614"/>
                    <a:pt x="554" y="613"/>
                  </a:cubicBezTo>
                  <a:close/>
                  <a:moveTo>
                    <a:pt x="554" y="629"/>
                  </a:moveTo>
                  <a:cubicBezTo>
                    <a:pt x="554" y="637"/>
                    <a:pt x="554" y="637"/>
                    <a:pt x="554" y="637"/>
                  </a:cubicBezTo>
                  <a:cubicBezTo>
                    <a:pt x="552" y="637"/>
                    <a:pt x="550" y="636"/>
                    <a:pt x="549" y="636"/>
                  </a:cubicBezTo>
                  <a:cubicBezTo>
                    <a:pt x="549" y="626"/>
                    <a:pt x="549" y="626"/>
                    <a:pt x="549" y="626"/>
                  </a:cubicBezTo>
                  <a:cubicBezTo>
                    <a:pt x="554" y="629"/>
                    <a:pt x="554" y="629"/>
                    <a:pt x="554" y="629"/>
                  </a:cubicBezTo>
                  <a:close/>
                  <a:moveTo>
                    <a:pt x="549" y="573"/>
                  </a:moveTo>
                  <a:cubicBezTo>
                    <a:pt x="549" y="565"/>
                    <a:pt x="549" y="565"/>
                    <a:pt x="549" y="565"/>
                  </a:cubicBezTo>
                  <a:cubicBezTo>
                    <a:pt x="549" y="568"/>
                    <a:pt x="549" y="571"/>
                    <a:pt x="549" y="573"/>
                  </a:cubicBezTo>
                  <a:close/>
                  <a:moveTo>
                    <a:pt x="547" y="53"/>
                  </a:moveTo>
                  <a:cubicBezTo>
                    <a:pt x="549" y="54"/>
                    <a:pt x="549" y="54"/>
                    <a:pt x="549" y="54"/>
                  </a:cubicBezTo>
                  <a:cubicBezTo>
                    <a:pt x="549" y="102"/>
                    <a:pt x="549" y="102"/>
                    <a:pt x="549" y="102"/>
                  </a:cubicBezTo>
                  <a:cubicBezTo>
                    <a:pt x="548" y="101"/>
                    <a:pt x="547" y="101"/>
                    <a:pt x="547" y="100"/>
                  </a:cubicBezTo>
                  <a:cubicBezTo>
                    <a:pt x="547" y="100"/>
                    <a:pt x="547" y="100"/>
                    <a:pt x="547" y="100"/>
                  </a:cubicBezTo>
                  <a:cubicBezTo>
                    <a:pt x="547" y="53"/>
                    <a:pt x="547" y="53"/>
                    <a:pt x="547" y="53"/>
                  </a:cubicBezTo>
                  <a:close/>
                  <a:moveTo>
                    <a:pt x="549" y="666"/>
                  </a:moveTo>
                  <a:cubicBezTo>
                    <a:pt x="548" y="666"/>
                    <a:pt x="547" y="667"/>
                    <a:pt x="547" y="667"/>
                  </a:cubicBezTo>
                  <a:cubicBezTo>
                    <a:pt x="547" y="654"/>
                    <a:pt x="547" y="654"/>
                    <a:pt x="547" y="654"/>
                  </a:cubicBezTo>
                  <a:cubicBezTo>
                    <a:pt x="547" y="654"/>
                    <a:pt x="547" y="654"/>
                    <a:pt x="547" y="654"/>
                  </a:cubicBezTo>
                  <a:cubicBezTo>
                    <a:pt x="549" y="654"/>
                    <a:pt x="549" y="654"/>
                    <a:pt x="549" y="654"/>
                  </a:cubicBezTo>
                  <a:cubicBezTo>
                    <a:pt x="549" y="666"/>
                    <a:pt x="549" y="666"/>
                    <a:pt x="549" y="666"/>
                  </a:cubicBezTo>
                  <a:close/>
                  <a:moveTo>
                    <a:pt x="549" y="148"/>
                  </a:moveTo>
                  <a:cubicBezTo>
                    <a:pt x="549" y="169"/>
                    <a:pt x="549" y="169"/>
                    <a:pt x="549" y="169"/>
                  </a:cubicBezTo>
                  <a:cubicBezTo>
                    <a:pt x="548" y="168"/>
                    <a:pt x="547" y="168"/>
                    <a:pt x="547" y="168"/>
                  </a:cubicBezTo>
                  <a:cubicBezTo>
                    <a:pt x="547" y="158"/>
                    <a:pt x="547" y="158"/>
                    <a:pt x="547" y="158"/>
                  </a:cubicBezTo>
                  <a:cubicBezTo>
                    <a:pt x="547" y="158"/>
                    <a:pt x="547" y="158"/>
                    <a:pt x="547" y="158"/>
                  </a:cubicBezTo>
                  <a:cubicBezTo>
                    <a:pt x="547" y="156"/>
                    <a:pt x="547" y="155"/>
                    <a:pt x="547" y="154"/>
                  </a:cubicBezTo>
                  <a:cubicBezTo>
                    <a:pt x="547" y="149"/>
                    <a:pt x="547" y="149"/>
                    <a:pt x="547" y="149"/>
                  </a:cubicBezTo>
                  <a:cubicBezTo>
                    <a:pt x="547" y="149"/>
                    <a:pt x="548" y="148"/>
                    <a:pt x="549" y="148"/>
                  </a:cubicBezTo>
                  <a:close/>
                  <a:moveTo>
                    <a:pt x="549" y="174"/>
                  </a:moveTo>
                  <a:cubicBezTo>
                    <a:pt x="549" y="185"/>
                    <a:pt x="549" y="185"/>
                    <a:pt x="549" y="185"/>
                  </a:cubicBezTo>
                  <a:cubicBezTo>
                    <a:pt x="547" y="185"/>
                    <a:pt x="547" y="185"/>
                    <a:pt x="547" y="185"/>
                  </a:cubicBezTo>
                  <a:cubicBezTo>
                    <a:pt x="547" y="172"/>
                    <a:pt x="547" y="172"/>
                    <a:pt x="547" y="172"/>
                  </a:cubicBezTo>
                  <a:cubicBezTo>
                    <a:pt x="547" y="173"/>
                    <a:pt x="548" y="173"/>
                    <a:pt x="549" y="174"/>
                  </a:cubicBezTo>
                  <a:close/>
                  <a:moveTo>
                    <a:pt x="549" y="193"/>
                  </a:moveTo>
                  <a:cubicBezTo>
                    <a:pt x="549" y="209"/>
                    <a:pt x="549" y="209"/>
                    <a:pt x="549" y="209"/>
                  </a:cubicBezTo>
                  <a:cubicBezTo>
                    <a:pt x="548" y="209"/>
                    <a:pt x="547" y="210"/>
                    <a:pt x="547" y="211"/>
                  </a:cubicBezTo>
                  <a:cubicBezTo>
                    <a:pt x="547" y="192"/>
                    <a:pt x="547" y="192"/>
                    <a:pt x="547" y="192"/>
                  </a:cubicBezTo>
                  <a:cubicBezTo>
                    <a:pt x="547" y="192"/>
                    <a:pt x="547" y="193"/>
                    <a:pt x="547" y="193"/>
                  </a:cubicBezTo>
                  <a:cubicBezTo>
                    <a:pt x="549" y="193"/>
                    <a:pt x="549" y="193"/>
                    <a:pt x="549" y="193"/>
                  </a:cubicBezTo>
                  <a:close/>
                  <a:moveTo>
                    <a:pt x="549" y="262"/>
                  </a:moveTo>
                  <a:cubicBezTo>
                    <a:pt x="549" y="272"/>
                    <a:pt x="549" y="272"/>
                    <a:pt x="549" y="272"/>
                  </a:cubicBezTo>
                  <a:cubicBezTo>
                    <a:pt x="548" y="272"/>
                    <a:pt x="548" y="271"/>
                    <a:pt x="548" y="271"/>
                  </a:cubicBezTo>
                  <a:cubicBezTo>
                    <a:pt x="547" y="272"/>
                    <a:pt x="547" y="273"/>
                    <a:pt x="547" y="274"/>
                  </a:cubicBezTo>
                  <a:cubicBezTo>
                    <a:pt x="547" y="257"/>
                    <a:pt x="547" y="257"/>
                    <a:pt x="547" y="257"/>
                  </a:cubicBezTo>
                  <a:cubicBezTo>
                    <a:pt x="547" y="257"/>
                    <a:pt x="547" y="257"/>
                    <a:pt x="547" y="257"/>
                  </a:cubicBezTo>
                  <a:cubicBezTo>
                    <a:pt x="548" y="259"/>
                    <a:pt x="548" y="261"/>
                    <a:pt x="549" y="262"/>
                  </a:cubicBezTo>
                  <a:close/>
                  <a:moveTo>
                    <a:pt x="549" y="287"/>
                  </a:moveTo>
                  <a:cubicBezTo>
                    <a:pt x="549" y="297"/>
                    <a:pt x="549" y="297"/>
                    <a:pt x="549" y="297"/>
                  </a:cubicBezTo>
                  <a:cubicBezTo>
                    <a:pt x="548" y="298"/>
                    <a:pt x="547" y="299"/>
                    <a:pt x="547" y="300"/>
                  </a:cubicBezTo>
                  <a:cubicBezTo>
                    <a:pt x="547" y="290"/>
                    <a:pt x="547" y="290"/>
                    <a:pt x="547" y="290"/>
                  </a:cubicBezTo>
                  <a:cubicBezTo>
                    <a:pt x="547" y="289"/>
                    <a:pt x="548" y="288"/>
                    <a:pt x="549" y="287"/>
                  </a:cubicBezTo>
                  <a:close/>
                  <a:moveTo>
                    <a:pt x="549" y="311"/>
                  </a:moveTo>
                  <a:cubicBezTo>
                    <a:pt x="549" y="345"/>
                    <a:pt x="549" y="345"/>
                    <a:pt x="549" y="345"/>
                  </a:cubicBezTo>
                  <a:cubicBezTo>
                    <a:pt x="548" y="340"/>
                    <a:pt x="547" y="335"/>
                    <a:pt x="547" y="331"/>
                  </a:cubicBezTo>
                  <a:cubicBezTo>
                    <a:pt x="547" y="311"/>
                    <a:pt x="547" y="311"/>
                    <a:pt x="547" y="311"/>
                  </a:cubicBezTo>
                  <a:cubicBezTo>
                    <a:pt x="547" y="312"/>
                    <a:pt x="547" y="312"/>
                    <a:pt x="547" y="312"/>
                  </a:cubicBezTo>
                  <a:cubicBezTo>
                    <a:pt x="547" y="311"/>
                    <a:pt x="548" y="311"/>
                    <a:pt x="549" y="311"/>
                  </a:cubicBezTo>
                  <a:close/>
                  <a:moveTo>
                    <a:pt x="549" y="353"/>
                  </a:moveTo>
                  <a:cubicBezTo>
                    <a:pt x="549" y="357"/>
                    <a:pt x="549" y="357"/>
                    <a:pt x="549" y="357"/>
                  </a:cubicBezTo>
                  <a:cubicBezTo>
                    <a:pt x="549" y="357"/>
                    <a:pt x="549" y="357"/>
                    <a:pt x="549" y="357"/>
                  </a:cubicBezTo>
                  <a:cubicBezTo>
                    <a:pt x="547" y="357"/>
                    <a:pt x="547" y="357"/>
                    <a:pt x="547" y="357"/>
                  </a:cubicBezTo>
                  <a:cubicBezTo>
                    <a:pt x="547" y="353"/>
                    <a:pt x="547" y="353"/>
                    <a:pt x="547" y="353"/>
                  </a:cubicBezTo>
                  <a:cubicBezTo>
                    <a:pt x="549" y="353"/>
                    <a:pt x="549" y="353"/>
                    <a:pt x="549" y="353"/>
                  </a:cubicBezTo>
                  <a:close/>
                  <a:moveTo>
                    <a:pt x="549" y="372"/>
                  </a:moveTo>
                  <a:cubicBezTo>
                    <a:pt x="549" y="377"/>
                    <a:pt x="549" y="377"/>
                    <a:pt x="549" y="377"/>
                  </a:cubicBezTo>
                  <a:cubicBezTo>
                    <a:pt x="549" y="376"/>
                    <a:pt x="549" y="376"/>
                    <a:pt x="549" y="376"/>
                  </a:cubicBezTo>
                  <a:cubicBezTo>
                    <a:pt x="547" y="376"/>
                    <a:pt x="547" y="376"/>
                    <a:pt x="547" y="376"/>
                  </a:cubicBezTo>
                  <a:cubicBezTo>
                    <a:pt x="547" y="371"/>
                    <a:pt x="547" y="371"/>
                    <a:pt x="547" y="371"/>
                  </a:cubicBezTo>
                  <a:cubicBezTo>
                    <a:pt x="547" y="372"/>
                    <a:pt x="547" y="372"/>
                    <a:pt x="547" y="372"/>
                  </a:cubicBezTo>
                  <a:cubicBezTo>
                    <a:pt x="549" y="372"/>
                    <a:pt x="549" y="372"/>
                    <a:pt x="549" y="372"/>
                  </a:cubicBezTo>
                  <a:close/>
                  <a:moveTo>
                    <a:pt x="549" y="382"/>
                  </a:moveTo>
                  <a:cubicBezTo>
                    <a:pt x="549" y="413"/>
                    <a:pt x="549" y="413"/>
                    <a:pt x="549" y="413"/>
                  </a:cubicBezTo>
                  <a:cubicBezTo>
                    <a:pt x="549" y="413"/>
                    <a:pt x="549" y="413"/>
                    <a:pt x="549" y="413"/>
                  </a:cubicBezTo>
                  <a:cubicBezTo>
                    <a:pt x="549" y="413"/>
                    <a:pt x="549" y="413"/>
                    <a:pt x="549" y="413"/>
                  </a:cubicBezTo>
                  <a:cubicBezTo>
                    <a:pt x="549" y="419"/>
                    <a:pt x="549" y="419"/>
                    <a:pt x="549" y="419"/>
                  </a:cubicBezTo>
                  <a:cubicBezTo>
                    <a:pt x="547" y="420"/>
                    <a:pt x="547" y="420"/>
                    <a:pt x="547" y="420"/>
                  </a:cubicBezTo>
                  <a:cubicBezTo>
                    <a:pt x="547" y="420"/>
                    <a:pt x="547" y="420"/>
                    <a:pt x="547" y="420"/>
                  </a:cubicBezTo>
                  <a:cubicBezTo>
                    <a:pt x="547" y="399"/>
                    <a:pt x="547" y="399"/>
                    <a:pt x="547" y="399"/>
                  </a:cubicBezTo>
                  <a:cubicBezTo>
                    <a:pt x="548" y="393"/>
                    <a:pt x="548" y="388"/>
                    <a:pt x="549" y="382"/>
                  </a:cubicBezTo>
                  <a:close/>
                  <a:moveTo>
                    <a:pt x="549" y="428"/>
                  </a:moveTo>
                  <a:cubicBezTo>
                    <a:pt x="549" y="434"/>
                    <a:pt x="549" y="434"/>
                    <a:pt x="549" y="434"/>
                  </a:cubicBezTo>
                  <a:cubicBezTo>
                    <a:pt x="548" y="434"/>
                    <a:pt x="547" y="434"/>
                    <a:pt x="547" y="434"/>
                  </a:cubicBezTo>
                  <a:cubicBezTo>
                    <a:pt x="547" y="429"/>
                    <a:pt x="547" y="429"/>
                    <a:pt x="547" y="429"/>
                  </a:cubicBezTo>
                  <a:cubicBezTo>
                    <a:pt x="547" y="429"/>
                    <a:pt x="548" y="428"/>
                    <a:pt x="549" y="428"/>
                  </a:cubicBezTo>
                  <a:close/>
                  <a:moveTo>
                    <a:pt x="549" y="444"/>
                  </a:moveTo>
                  <a:cubicBezTo>
                    <a:pt x="549" y="450"/>
                    <a:pt x="549" y="450"/>
                    <a:pt x="549" y="450"/>
                  </a:cubicBezTo>
                  <a:cubicBezTo>
                    <a:pt x="548" y="450"/>
                    <a:pt x="547" y="450"/>
                    <a:pt x="547" y="450"/>
                  </a:cubicBezTo>
                  <a:cubicBezTo>
                    <a:pt x="547" y="444"/>
                    <a:pt x="547" y="444"/>
                    <a:pt x="547" y="444"/>
                  </a:cubicBezTo>
                  <a:cubicBezTo>
                    <a:pt x="547" y="444"/>
                    <a:pt x="548" y="444"/>
                    <a:pt x="549" y="444"/>
                  </a:cubicBezTo>
                  <a:close/>
                  <a:moveTo>
                    <a:pt x="549" y="456"/>
                  </a:moveTo>
                  <a:cubicBezTo>
                    <a:pt x="549" y="468"/>
                    <a:pt x="549" y="468"/>
                    <a:pt x="549" y="468"/>
                  </a:cubicBezTo>
                  <a:cubicBezTo>
                    <a:pt x="548" y="469"/>
                    <a:pt x="547" y="470"/>
                    <a:pt x="547" y="472"/>
                  </a:cubicBezTo>
                  <a:cubicBezTo>
                    <a:pt x="547" y="458"/>
                    <a:pt x="547" y="458"/>
                    <a:pt x="547" y="458"/>
                  </a:cubicBezTo>
                  <a:cubicBezTo>
                    <a:pt x="547" y="457"/>
                    <a:pt x="548" y="457"/>
                    <a:pt x="549" y="456"/>
                  </a:cubicBezTo>
                  <a:close/>
                  <a:moveTo>
                    <a:pt x="549" y="529"/>
                  </a:moveTo>
                  <a:cubicBezTo>
                    <a:pt x="549" y="549"/>
                    <a:pt x="549" y="549"/>
                    <a:pt x="549" y="549"/>
                  </a:cubicBezTo>
                  <a:cubicBezTo>
                    <a:pt x="548" y="549"/>
                    <a:pt x="547" y="548"/>
                    <a:pt x="547" y="548"/>
                  </a:cubicBezTo>
                  <a:cubicBezTo>
                    <a:pt x="547" y="529"/>
                    <a:pt x="547" y="529"/>
                    <a:pt x="547" y="529"/>
                  </a:cubicBezTo>
                  <a:cubicBezTo>
                    <a:pt x="547" y="529"/>
                    <a:pt x="548" y="529"/>
                    <a:pt x="549" y="529"/>
                  </a:cubicBezTo>
                  <a:close/>
                  <a:moveTo>
                    <a:pt x="549" y="565"/>
                  </a:moveTo>
                  <a:cubicBezTo>
                    <a:pt x="549" y="573"/>
                    <a:pt x="549" y="573"/>
                    <a:pt x="549" y="573"/>
                  </a:cubicBezTo>
                  <a:cubicBezTo>
                    <a:pt x="548" y="575"/>
                    <a:pt x="548" y="576"/>
                    <a:pt x="547" y="577"/>
                  </a:cubicBezTo>
                  <a:cubicBezTo>
                    <a:pt x="547" y="578"/>
                    <a:pt x="547" y="578"/>
                    <a:pt x="547" y="578"/>
                  </a:cubicBezTo>
                  <a:cubicBezTo>
                    <a:pt x="547" y="560"/>
                    <a:pt x="547" y="560"/>
                    <a:pt x="547" y="560"/>
                  </a:cubicBezTo>
                  <a:cubicBezTo>
                    <a:pt x="547" y="562"/>
                    <a:pt x="548" y="563"/>
                    <a:pt x="549" y="565"/>
                  </a:cubicBezTo>
                  <a:close/>
                  <a:moveTo>
                    <a:pt x="549" y="617"/>
                  </a:moveTo>
                  <a:cubicBezTo>
                    <a:pt x="549" y="625"/>
                    <a:pt x="549" y="625"/>
                    <a:pt x="549" y="625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549" y="626"/>
                    <a:pt x="549" y="626"/>
                    <a:pt x="549" y="626"/>
                  </a:cubicBezTo>
                  <a:cubicBezTo>
                    <a:pt x="549" y="636"/>
                    <a:pt x="549" y="636"/>
                    <a:pt x="549" y="636"/>
                  </a:cubicBezTo>
                  <a:cubicBezTo>
                    <a:pt x="548" y="636"/>
                    <a:pt x="547" y="635"/>
                    <a:pt x="547" y="635"/>
                  </a:cubicBezTo>
                  <a:cubicBezTo>
                    <a:pt x="547" y="619"/>
                    <a:pt x="547" y="619"/>
                    <a:pt x="547" y="619"/>
                  </a:cubicBezTo>
                  <a:cubicBezTo>
                    <a:pt x="547" y="618"/>
                    <a:pt x="548" y="618"/>
                    <a:pt x="549" y="617"/>
                  </a:cubicBezTo>
                  <a:close/>
                  <a:moveTo>
                    <a:pt x="542" y="49"/>
                  </a:moveTo>
                  <a:cubicBezTo>
                    <a:pt x="547" y="53"/>
                    <a:pt x="547" y="53"/>
                    <a:pt x="547" y="53"/>
                  </a:cubicBezTo>
                  <a:cubicBezTo>
                    <a:pt x="547" y="100"/>
                    <a:pt x="547" y="100"/>
                    <a:pt x="547" y="100"/>
                  </a:cubicBezTo>
                  <a:cubicBezTo>
                    <a:pt x="545" y="99"/>
                    <a:pt x="543" y="99"/>
                    <a:pt x="542" y="98"/>
                  </a:cubicBezTo>
                  <a:cubicBezTo>
                    <a:pt x="542" y="91"/>
                    <a:pt x="542" y="91"/>
                    <a:pt x="542" y="91"/>
                  </a:cubicBezTo>
                  <a:cubicBezTo>
                    <a:pt x="542" y="91"/>
                    <a:pt x="543" y="92"/>
                    <a:pt x="543" y="92"/>
                  </a:cubicBezTo>
                  <a:cubicBezTo>
                    <a:pt x="544" y="92"/>
                    <a:pt x="545" y="92"/>
                    <a:pt x="546" y="92"/>
                  </a:cubicBezTo>
                  <a:cubicBezTo>
                    <a:pt x="546" y="83"/>
                    <a:pt x="546" y="75"/>
                    <a:pt x="546" y="66"/>
                  </a:cubicBezTo>
                  <a:cubicBezTo>
                    <a:pt x="544" y="63"/>
                    <a:pt x="543" y="61"/>
                    <a:pt x="542" y="59"/>
                  </a:cubicBezTo>
                  <a:cubicBezTo>
                    <a:pt x="542" y="49"/>
                    <a:pt x="542" y="49"/>
                    <a:pt x="542" y="49"/>
                  </a:cubicBezTo>
                  <a:close/>
                  <a:moveTo>
                    <a:pt x="547" y="667"/>
                  </a:moveTo>
                  <a:cubicBezTo>
                    <a:pt x="545" y="668"/>
                    <a:pt x="543" y="670"/>
                    <a:pt x="542" y="671"/>
                  </a:cubicBezTo>
                  <a:cubicBezTo>
                    <a:pt x="542" y="663"/>
                    <a:pt x="542" y="663"/>
                    <a:pt x="542" y="663"/>
                  </a:cubicBezTo>
                  <a:cubicBezTo>
                    <a:pt x="542" y="662"/>
                    <a:pt x="543" y="662"/>
                    <a:pt x="543" y="661"/>
                  </a:cubicBezTo>
                  <a:cubicBezTo>
                    <a:pt x="542" y="660"/>
                    <a:pt x="542" y="660"/>
                    <a:pt x="542" y="660"/>
                  </a:cubicBezTo>
                  <a:cubicBezTo>
                    <a:pt x="542" y="652"/>
                    <a:pt x="542" y="652"/>
                    <a:pt x="542" y="652"/>
                  </a:cubicBezTo>
                  <a:cubicBezTo>
                    <a:pt x="543" y="652"/>
                    <a:pt x="545" y="653"/>
                    <a:pt x="547" y="654"/>
                  </a:cubicBezTo>
                  <a:cubicBezTo>
                    <a:pt x="547" y="667"/>
                    <a:pt x="547" y="667"/>
                    <a:pt x="547" y="667"/>
                  </a:cubicBezTo>
                  <a:close/>
                  <a:moveTo>
                    <a:pt x="547" y="149"/>
                  </a:moveTo>
                  <a:cubicBezTo>
                    <a:pt x="547" y="154"/>
                    <a:pt x="547" y="154"/>
                    <a:pt x="547" y="154"/>
                  </a:cubicBezTo>
                  <a:cubicBezTo>
                    <a:pt x="546" y="152"/>
                    <a:pt x="546" y="151"/>
                    <a:pt x="546" y="149"/>
                  </a:cubicBezTo>
                  <a:cubicBezTo>
                    <a:pt x="547" y="149"/>
                    <a:pt x="547" y="149"/>
                    <a:pt x="547" y="149"/>
                  </a:cubicBezTo>
                  <a:close/>
                  <a:moveTo>
                    <a:pt x="547" y="158"/>
                  </a:moveTo>
                  <a:cubicBezTo>
                    <a:pt x="547" y="168"/>
                    <a:pt x="547" y="168"/>
                    <a:pt x="547" y="168"/>
                  </a:cubicBezTo>
                  <a:cubicBezTo>
                    <a:pt x="546" y="168"/>
                    <a:pt x="546" y="168"/>
                    <a:pt x="546" y="168"/>
                  </a:cubicBezTo>
                  <a:cubicBezTo>
                    <a:pt x="546" y="169"/>
                    <a:pt x="546" y="171"/>
                    <a:pt x="546" y="172"/>
                  </a:cubicBezTo>
                  <a:cubicBezTo>
                    <a:pt x="547" y="172"/>
                    <a:pt x="547" y="172"/>
                    <a:pt x="547" y="172"/>
                  </a:cubicBezTo>
                  <a:cubicBezTo>
                    <a:pt x="547" y="185"/>
                    <a:pt x="547" y="185"/>
                    <a:pt x="547" y="185"/>
                  </a:cubicBezTo>
                  <a:cubicBezTo>
                    <a:pt x="545" y="186"/>
                    <a:pt x="545" y="186"/>
                    <a:pt x="545" y="186"/>
                  </a:cubicBezTo>
                  <a:cubicBezTo>
                    <a:pt x="545" y="189"/>
                    <a:pt x="545" y="190"/>
                    <a:pt x="547" y="192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5" y="212"/>
                    <a:pt x="543" y="213"/>
                    <a:pt x="542" y="214"/>
                  </a:cubicBezTo>
                  <a:cubicBezTo>
                    <a:pt x="542" y="154"/>
                    <a:pt x="542" y="154"/>
                    <a:pt x="542" y="154"/>
                  </a:cubicBezTo>
                  <a:cubicBezTo>
                    <a:pt x="543" y="155"/>
                    <a:pt x="545" y="157"/>
                    <a:pt x="547" y="158"/>
                  </a:cubicBezTo>
                  <a:close/>
                  <a:moveTo>
                    <a:pt x="547" y="257"/>
                  </a:moveTo>
                  <a:cubicBezTo>
                    <a:pt x="547" y="274"/>
                    <a:pt x="547" y="274"/>
                    <a:pt x="547" y="274"/>
                  </a:cubicBezTo>
                  <a:cubicBezTo>
                    <a:pt x="545" y="277"/>
                    <a:pt x="543" y="279"/>
                    <a:pt x="542" y="282"/>
                  </a:cubicBezTo>
                  <a:cubicBezTo>
                    <a:pt x="542" y="271"/>
                    <a:pt x="542" y="271"/>
                    <a:pt x="542" y="271"/>
                  </a:cubicBezTo>
                  <a:cubicBezTo>
                    <a:pt x="543" y="268"/>
                    <a:pt x="544" y="264"/>
                    <a:pt x="542" y="259"/>
                  </a:cubicBezTo>
                  <a:cubicBezTo>
                    <a:pt x="542" y="251"/>
                    <a:pt x="542" y="251"/>
                    <a:pt x="542" y="251"/>
                  </a:cubicBezTo>
                  <a:cubicBezTo>
                    <a:pt x="543" y="253"/>
                    <a:pt x="545" y="255"/>
                    <a:pt x="547" y="257"/>
                  </a:cubicBezTo>
                  <a:close/>
                  <a:moveTo>
                    <a:pt x="547" y="290"/>
                  </a:moveTo>
                  <a:cubicBezTo>
                    <a:pt x="547" y="300"/>
                    <a:pt x="547" y="300"/>
                    <a:pt x="547" y="300"/>
                  </a:cubicBezTo>
                  <a:cubicBezTo>
                    <a:pt x="546" y="300"/>
                    <a:pt x="546" y="301"/>
                    <a:pt x="546" y="301"/>
                  </a:cubicBezTo>
                  <a:cubicBezTo>
                    <a:pt x="546" y="304"/>
                    <a:pt x="546" y="308"/>
                    <a:pt x="547" y="311"/>
                  </a:cubicBezTo>
                  <a:cubicBezTo>
                    <a:pt x="547" y="331"/>
                    <a:pt x="547" y="331"/>
                    <a:pt x="547" y="331"/>
                  </a:cubicBezTo>
                  <a:cubicBezTo>
                    <a:pt x="546" y="324"/>
                    <a:pt x="545" y="317"/>
                    <a:pt x="542" y="311"/>
                  </a:cubicBezTo>
                  <a:cubicBezTo>
                    <a:pt x="542" y="310"/>
                    <a:pt x="542" y="310"/>
                    <a:pt x="542" y="310"/>
                  </a:cubicBezTo>
                  <a:cubicBezTo>
                    <a:pt x="542" y="296"/>
                    <a:pt x="542" y="296"/>
                    <a:pt x="542" y="296"/>
                  </a:cubicBezTo>
                  <a:cubicBezTo>
                    <a:pt x="543" y="296"/>
                    <a:pt x="543" y="296"/>
                    <a:pt x="543" y="296"/>
                  </a:cubicBezTo>
                  <a:cubicBezTo>
                    <a:pt x="544" y="294"/>
                    <a:pt x="546" y="292"/>
                    <a:pt x="547" y="290"/>
                  </a:cubicBezTo>
                  <a:close/>
                  <a:moveTo>
                    <a:pt x="547" y="353"/>
                  </a:moveTo>
                  <a:cubicBezTo>
                    <a:pt x="547" y="357"/>
                    <a:pt x="547" y="357"/>
                    <a:pt x="547" y="357"/>
                  </a:cubicBezTo>
                  <a:cubicBezTo>
                    <a:pt x="543" y="357"/>
                    <a:pt x="543" y="357"/>
                    <a:pt x="543" y="357"/>
                  </a:cubicBezTo>
                  <a:cubicBezTo>
                    <a:pt x="547" y="371"/>
                    <a:pt x="547" y="371"/>
                    <a:pt x="547" y="371"/>
                  </a:cubicBezTo>
                  <a:cubicBezTo>
                    <a:pt x="547" y="376"/>
                    <a:pt x="547" y="376"/>
                    <a:pt x="547" y="376"/>
                  </a:cubicBezTo>
                  <a:cubicBezTo>
                    <a:pt x="542" y="376"/>
                    <a:pt x="542" y="376"/>
                    <a:pt x="542" y="376"/>
                  </a:cubicBezTo>
                  <a:cubicBezTo>
                    <a:pt x="542" y="372"/>
                    <a:pt x="542" y="372"/>
                    <a:pt x="542" y="372"/>
                  </a:cubicBezTo>
                  <a:cubicBezTo>
                    <a:pt x="542" y="372"/>
                    <a:pt x="542" y="372"/>
                    <a:pt x="543" y="372"/>
                  </a:cubicBezTo>
                  <a:cubicBezTo>
                    <a:pt x="542" y="369"/>
                    <a:pt x="542" y="367"/>
                    <a:pt x="542" y="365"/>
                  </a:cubicBezTo>
                  <a:cubicBezTo>
                    <a:pt x="542" y="353"/>
                    <a:pt x="542" y="353"/>
                    <a:pt x="542" y="353"/>
                  </a:cubicBezTo>
                  <a:cubicBezTo>
                    <a:pt x="547" y="353"/>
                    <a:pt x="547" y="353"/>
                    <a:pt x="547" y="353"/>
                  </a:cubicBezTo>
                  <a:close/>
                  <a:moveTo>
                    <a:pt x="547" y="399"/>
                  </a:moveTo>
                  <a:cubicBezTo>
                    <a:pt x="547" y="420"/>
                    <a:pt x="547" y="420"/>
                    <a:pt x="547" y="420"/>
                  </a:cubicBezTo>
                  <a:cubicBezTo>
                    <a:pt x="545" y="423"/>
                    <a:pt x="544" y="426"/>
                    <a:pt x="543" y="429"/>
                  </a:cubicBezTo>
                  <a:cubicBezTo>
                    <a:pt x="547" y="429"/>
                    <a:pt x="547" y="429"/>
                    <a:pt x="547" y="429"/>
                  </a:cubicBezTo>
                  <a:cubicBezTo>
                    <a:pt x="547" y="434"/>
                    <a:pt x="547" y="434"/>
                    <a:pt x="547" y="434"/>
                  </a:cubicBezTo>
                  <a:cubicBezTo>
                    <a:pt x="545" y="435"/>
                    <a:pt x="543" y="436"/>
                    <a:pt x="542" y="437"/>
                  </a:cubicBezTo>
                  <a:cubicBezTo>
                    <a:pt x="542" y="419"/>
                    <a:pt x="542" y="419"/>
                    <a:pt x="542" y="419"/>
                  </a:cubicBezTo>
                  <a:cubicBezTo>
                    <a:pt x="542" y="419"/>
                    <a:pt x="542" y="418"/>
                    <a:pt x="543" y="418"/>
                  </a:cubicBezTo>
                  <a:cubicBezTo>
                    <a:pt x="544" y="411"/>
                    <a:pt x="545" y="405"/>
                    <a:pt x="547" y="399"/>
                  </a:cubicBezTo>
                  <a:close/>
                  <a:moveTo>
                    <a:pt x="547" y="444"/>
                  </a:moveTo>
                  <a:cubicBezTo>
                    <a:pt x="547" y="450"/>
                    <a:pt x="547" y="450"/>
                    <a:pt x="547" y="450"/>
                  </a:cubicBezTo>
                  <a:cubicBezTo>
                    <a:pt x="545" y="450"/>
                    <a:pt x="543" y="450"/>
                    <a:pt x="542" y="450"/>
                  </a:cubicBezTo>
                  <a:cubicBezTo>
                    <a:pt x="542" y="445"/>
                    <a:pt x="542" y="445"/>
                    <a:pt x="542" y="445"/>
                  </a:cubicBezTo>
                  <a:cubicBezTo>
                    <a:pt x="543" y="444"/>
                    <a:pt x="545" y="444"/>
                    <a:pt x="547" y="444"/>
                  </a:cubicBezTo>
                  <a:close/>
                  <a:moveTo>
                    <a:pt x="547" y="458"/>
                  </a:moveTo>
                  <a:cubicBezTo>
                    <a:pt x="547" y="472"/>
                    <a:pt x="547" y="472"/>
                    <a:pt x="547" y="472"/>
                  </a:cubicBezTo>
                  <a:cubicBezTo>
                    <a:pt x="545" y="475"/>
                    <a:pt x="543" y="477"/>
                    <a:pt x="542" y="480"/>
                  </a:cubicBezTo>
                  <a:cubicBezTo>
                    <a:pt x="542" y="470"/>
                    <a:pt x="542" y="470"/>
                    <a:pt x="542" y="470"/>
                  </a:cubicBezTo>
                  <a:cubicBezTo>
                    <a:pt x="542" y="469"/>
                    <a:pt x="543" y="468"/>
                    <a:pt x="544" y="466"/>
                  </a:cubicBezTo>
                  <a:cubicBezTo>
                    <a:pt x="543" y="466"/>
                    <a:pt x="542" y="466"/>
                    <a:pt x="542" y="466"/>
                  </a:cubicBezTo>
                  <a:cubicBezTo>
                    <a:pt x="542" y="460"/>
                    <a:pt x="542" y="460"/>
                    <a:pt x="542" y="460"/>
                  </a:cubicBezTo>
                  <a:cubicBezTo>
                    <a:pt x="543" y="459"/>
                    <a:pt x="545" y="459"/>
                    <a:pt x="547" y="458"/>
                  </a:cubicBezTo>
                  <a:close/>
                  <a:moveTo>
                    <a:pt x="547" y="529"/>
                  </a:moveTo>
                  <a:cubicBezTo>
                    <a:pt x="547" y="548"/>
                    <a:pt x="547" y="548"/>
                    <a:pt x="547" y="548"/>
                  </a:cubicBezTo>
                  <a:cubicBezTo>
                    <a:pt x="545" y="546"/>
                    <a:pt x="543" y="545"/>
                    <a:pt x="542" y="543"/>
                  </a:cubicBezTo>
                  <a:cubicBezTo>
                    <a:pt x="542" y="530"/>
                    <a:pt x="542" y="530"/>
                    <a:pt x="542" y="530"/>
                  </a:cubicBezTo>
                  <a:cubicBezTo>
                    <a:pt x="543" y="528"/>
                    <a:pt x="543" y="528"/>
                    <a:pt x="543" y="528"/>
                  </a:cubicBezTo>
                  <a:cubicBezTo>
                    <a:pt x="543" y="528"/>
                    <a:pt x="545" y="528"/>
                    <a:pt x="547" y="529"/>
                  </a:cubicBezTo>
                  <a:close/>
                  <a:moveTo>
                    <a:pt x="547" y="560"/>
                  </a:moveTo>
                  <a:cubicBezTo>
                    <a:pt x="547" y="578"/>
                    <a:pt x="547" y="578"/>
                    <a:pt x="547" y="578"/>
                  </a:cubicBezTo>
                  <a:cubicBezTo>
                    <a:pt x="545" y="579"/>
                    <a:pt x="543" y="581"/>
                    <a:pt x="542" y="582"/>
                  </a:cubicBezTo>
                  <a:cubicBezTo>
                    <a:pt x="542" y="553"/>
                    <a:pt x="542" y="553"/>
                    <a:pt x="542" y="553"/>
                  </a:cubicBezTo>
                  <a:cubicBezTo>
                    <a:pt x="543" y="555"/>
                    <a:pt x="545" y="558"/>
                    <a:pt x="547" y="560"/>
                  </a:cubicBezTo>
                  <a:close/>
                  <a:moveTo>
                    <a:pt x="547" y="619"/>
                  </a:moveTo>
                  <a:cubicBezTo>
                    <a:pt x="547" y="635"/>
                    <a:pt x="547" y="635"/>
                    <a:pt x="547" y="635"/>
                  </a:cubicBezTo>
                  <a:cubicBezTo>
                    <a:pt x="545" y="635"/>
                    <a:pt x="543" y="635"/>
                    <a:pt x="542" y="635"/>
                  </a:cubicBezTo>
                  <a:cubicBezTo>
                    <a:pt x="542" y="623"/>
                    <a:pt x="542" y="623"/>
                    <a:pt x="542" y="623"/>
                  </a:cubicBezTo>
                  <a:cubicBezTo>
                    <a:pt x="543" y="622"/>
                    <a:pt x="545" y="620"/>
                    <a:pt x="547" y="619"/>
                  </a:cubicBezTo>
                  <a:close/>
                  <a:moveTo>
                    <a:pt x="536" y="47"/>
                  </a:moveTo>
                  <a:cubicBezTo>
                    <a:pt x="537" y="47"/>
                    <a:pt x="538" y="47"/>
                    <a:pt x="539" y="48"/>
                  </a:cubicBezTo>
                  <a:cubicBezTo>
                    <a:pt x="542" y="49"/>
                    <a:pt x="542" y="49"/>
                    <a:pt x="542" y="49"/>
                  </a:cubicBezTo>
                  <a:cubicBezTo>
                    <a:pt x="542" y="59"/>
                    <a:pt x="542" y="59"/>
                    <a:pt x="542" y="59"/>
                  </a:cubicBezTo>
                  <a:cubicBezTo>
                    <a:pt x="540" y="57"/>
                    <a:pt x="539" y="56"/>
                    <a:pt x="536" y="55"/>
                  </a:cubicBezTo>
                  <a:cubicBezTo>
                    <a:pt x="536" y="47"/>
                    <a:pt x="536" y="47"/>
                    <a:pt x="536" y="47"/>
                  </a:cubicBezTo>
                  <a:close/>
                  <a:moveTo>
                    <a:pt x="542" y="671"/>
                  </a:moveTo>
                  <a:cubicBezTo>
                    <a:pt x="540" y="672"/>
                    <a:pt x="538" y="673"/>
                    <a:pt x="536" y="674"/>
                  </a:cubicBezTo>
                  <a:cubicBezTo>
                    <a:pt x="536" y="666"/>
                    <a:pt x="536" y="666"/>
                    <a:pt x="536" y="666"/>
                  </a:cubicBezTo>
                  <a:cubicBezTo>
                    <a:pt x="538" y="665"/>
                    <a:pt x="540" y="664"/>
                    <a:pt x="542" y="663"/>
                  </a:cubicBezTo>
                  <a:cubicBezTo>
                    <a:pt x="542" y="671"/>
                    <a:pt x="542" y="671"/>
                    <a:pt x="542" y="671"/>
                  </a:cubicBezTo>
                  <a:close/>
                  <a:moveTo>
                    <a:pt x="542" y="91"/>
                  </a:moveTo>
                  <a:cubicBezTo>
                    <a:pt x="542" y="98"/>
                    <a:pt x="542" y="98"/>
                    <a:pt x="542" y="98"/>
                  </a:cubicBezTo>
                  <a:cubicBezTo>
                    <a:pt x="540" y="97"/>
                    <a:pt x="538" y="96"/>
                    <a:pt x="536" y="95"/>
                  </a:cubicBezTo>
                  <a:cubicBezTo>
                    <a:pt x="536" y="88"/>
                    <a:pt x="536" y="88"/>
                    <a:pt x="536" y="88"/>
                  </a:cubicBezTo>
                  <a:cubicBezTo>
                    <a:pt x="538" y="89"/>
                    <a:pt x="540" y="90"/>
                    <a:pt x="542" y="91"/>
                  </a:cubicBezTo>
                  <a:close/>
                  <a:moveTo>
                    <a:pt x="542" y="154"/>
                  </a:moveTo>
                  <a:cubicBezTo>
                    <a:pt x="542" y="214"/>
                    <a:pt x="542" y="214"/>
                    <a:pt x="542" y="214"/>
                  </a:cubicBezTo>
                  <a:cubicBezTo>
                    <a:pt x="541" y="214"/>
                    <a:pt x="541" y="215"/>
                    <a:pt x="540" y="215"/>
                  </a:cubicBezTo>
                  <a:cubicBezTo>
                    <a:pt x="535" y="207"/>
                    <a:pt x="540" y="206"/>
                    <a:pt x="540" y="199"/>
                  </a:cubicBezTo>
                  <a:cubicBezTo>
                    <a:pt x="539" y="197"/>
                    <a:pt x="537" y="196"/>
                    <a:pt x="536" y="195"/>
                  </a:cubicBezTo>
                  <a:cubicBezTo>
                    <a:pt x="536" y="181"/>
                    <a:pt x="536" y="181"/>
                    <a:pt x="536" y="181"/>
                  </a:cubicBezTo>
                  <a:cubicBezTo>
                    <a:pt x="537" y="181"/>
                    <a:pt x="538" y="180"/>
                    <a:pt x="539" y="180"/>
                  </a:cubicBezTo>
                  <a:cubicBezTo>
                    <a:pt x="539" y="179"/>
                    <a:pt x="539" y="178"/>
                    <a:pt x="539" y="177"/>
                  </a:cubicBezTo>
                  <a:cubicBezTo>
                    <a:pt x="538" y="177"/>
                    <a:pt x="537" y="177"/>
                    <a:pt x="536" y="177"/>
                  </a:cubicBezTo>
                  <a:cubicBezTo>
                    <a:pt x="536" y="166"/>
                    <a:pt x="536" y="166"/>
                    <a:pt x="536" y="166"/>
                  </a:cubicBezTo>
                  <a:cubicBezTo>
                    <a:pt x="537" y="166"/>
                    <a:pt x="537" y="165"/>
                    <a:pt x="538" y="165"/>
                  </a:cubicBezTo>
                  <a:cubicBezTo>
                    <a:pt x="537" y="164"/>
                    <a:pt x="537" y="164"/>
                    <a:pt x="536" y="164"/>
                  </a:cubicBezTo>
                  <a:cubicBezTo>
                    <a:pt x="536" y="151"/>
                    <a:pt x="536" y="151"/>
                    <a:pt x="536" y="151"/>
                  </a:cubicBezTo>
                  <a:cubicBezTo>
                    <a:pt x="538" y="152"/>
                    <a:pt x="540" y="153"/>
                    <a:pt x="542" y="154"/>
                  </a:cubicBezTo>
                  <a:close/>
                  <a:moveTo>
                    <a:pt x="542" y="251"/>
                  </a:moveTo>
                  <a:cubicBezTo>
                    <a:pt x="542" y="259"/>
                    <a:pt x="542" y="259"/>
                    <a:pt x="542" y="259"/>
                  </a:cubicBezTo>
                  <a:cubicBezTo>
                    <a:pt x="541" y="258"/>
                    <a:pt x="540" y="257"/>
                    <a:pt x="540" y="255"/>
                  </a:cubicBezTo>
                  <a:cubicBezTo>
                    <a:pt x="539" y="257"/>
                    <a:pt x="537" y="259"/>
                    <a:pt x="536" y="26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7" y="242"/>
                    <a:pt x="538" y="244"/>
                    <a:pt x="539" y="245"/>
                  </a:cubicBezTo>
                  <a:cubicBezTo>
                    <a:pt x="539" y="247"/>
                    <a:pt x="540" y="249"/>
                    <a:pt x="542" y="251"/>
                  </a:cubicBezTo>
                  <a:close/>
                  <a:moveTo>
                    <a:pt x="542" y="271"/>
                  </a:moveTo>
                  <a:cubicBezTo>
                    <a:pt x="542" y="282"/>
                    <a:pt x="542" y="282"/>
                    <a:pt x="542" y="282"/>
                  </a:cubicBezTo>
                  <a:cubicBezTo>
                    <a:pt x="540" y="286"/>
                    <a:pt x="539" y="290"/>
                    <a:pt x="541" y="296"/>
                  </a:cubicBezTo>
                  <a:cubicBezTo>
                    <a:pt x="542" y="296"/>
                    <a:pt x="542" y="296"/>
                    <a:pt x="542" y="296"/>
                  </a:cubicBezTo>
                  <a:cubicBezTo>
                    <a:pt x="542" y="310"/>
                    <a:pt x="542" y="310"/>
                    <a:pt x="542" y="310"/>
                  </a:cubicBezTo>
                  <a:cubicBezTo>
                    <a:pt x="540" y="305"/>
                    <a:pt x="539" y="299"/>
                    <a:pt x="536" y="293"/>
                  </a:cubicBezTo>
                  <a:cubicBezTo>
                    <a:pt x="536" y="279"/>
                    <a:pt x="536" y="279"/>
                    <a:pt x="536" y="279"/>
                  </a:cubicBezTo>
                  <a:cubicBezTo>
                    <a:pt x="539" y="276"/>
                    <a:pt x="540" y="274"/>
                    <a:pt x="542" y="271"/>
                  </a:cubicBezTo>
                  <a:close/>
                  <a:moveTo>
                    <a:pt x="542" y="353"/>
                  </a:moveTo>
                  <a:cubicBezTo>
                    <a:pt x="542" y="365"/>
                    <a:pt x="542" y="365"/>
                    <a:pt x="542" y="365"/>
                  </a:cubicBezTo>
                  <a:cubicBezTo>
                    <a:pt x="541" y="363"/>
                    <a:pt x="541" y="360"/>
                    <a:pt x="540" y="358"/>
                  </a:cubicBezTo>
                  <a:cubicBezTo>
                    <a:pt x="539" y="357"/>
                    <a:pt x="538" y="357"/>
                    <a:pt x="536" y="357"/>
                  </a:cubicBezTo>
                  <a:cubicBezTo>
                    <a:pt x="536" y="353"/>
                    <a:pt x="536" y="353"/>
                    <a:pt x="536" y="353"/>
                  </a:cubicBezTo>
                  <a:cubicBezTo>
                    <a:pt x="542" y="353"/>
                    <a:pt x="542" y="353"/>
                    <a:pt x="542" y="353"/>
                  </a:cubicBezTo>
                  <a:close/>
                  <a:moveTo>
                    <a:pt x="542" y="372"/>
                  </a:moveTo>
                  <a:cubicBezTo>
                    <a:pt x="542" y="376"/>
                    <a:pt x="542" y="376"/>
                    <a:pt x="542" y="376"/>
                  </a:cubicBezTo>
                  <a:cubicBezTo>
                    <a:pt x="536" y="376"/>
                    <a:pt x="536" y="376"/>
                    <a:pt x="536" y="376"/>
                  </a:cubicBezTo>
                  <a:cubicBezTo>
                    <a:pt x="536" y="372"/>
                    <a:pt x="536" y="372"/>
                    <a:pt x="536" y="372"/>
                  </a:cubicBezTo>
                  <a:cubicBezTo>
                    <a:pt x="537" y="372"/>
                    <a:pt x="537" y="372"/>
                    <a:pt x="537" y="373"/>
                  </a:cubicBezTo>
                  <a:cubicBezTo>
                    <a:pt x="539" y="372"/>
                    <a:pt x="540" y="372"/>
                    <a:pt x="542" y="372"/>
                  </a:cubicBezTo>
                  <a:close/>
                  <a:moveTo>
                    <a:pt x="542" y="419"/>
                  </a:moveTo>
                  <a:cubicBezTo>
                    <a:pt x="542" y="437"/>
                    <a:pt x="542" y="437"/>
                    <a:pt x="542" y="437"/>
                  </a:cubicBezTo>
                  <a:cubicBezTo>
                    <a:pt x="540" y="439"/>
                    <a:pt x="538" y="441"/>
                    <a:pt x="537" y="445"/>
                  </a:cubicBezTo>
                  <a:cubicBezTo>
                    <a:pt x="539" y="445"/>
                    <a:pt x="540" y="445"/>
                    <a:pt x="542" y="445"/>
                  </a:cubicBezTo>
                  <a:cubicBezTo>
                    <a:pt x="542" y="450"/>
                    <a:pt x="542" y="450"/>
                    <a:pt x="542" y="450"/>
                  </a:cubicBezTo>
                  <a:cubicBezTo>
                    <a:pt x="540" y="450"/>
                    <a:pt x="538" y="451"/>
                    <a:pt x="536" y="451"/>
                  </a:cubicBezTo>
                  <a:cubicBezTo>
                    <a:pt x="536" y="434"/>
                    <a:pt x="536" y="434"/>
                    <a:pt x="536" y="434"/>
                  </a:cubicBezTo>
                  <a:cubicBezTo>
                    <a:pt x="538" y="430"/>
                    <a:pt x="540" y="425"/>
                    <a:pt x="541" y="421"/>
                  </a:cubicBezTo>
                  <a:cubicBezTo>
                    <a:pt x="541" y="420"/>
                    <a:pt x="541" y="420"/>
                    <a:pt x="542" y="419"/>
                  </a:cubicBezTo>
                  <a:close/>
                  <a:moveTo>
                    <a:pt x="542" y="460"/>
                  </a:moveTo>
                  <a:cubicBezTo>
                    <a:pt x="542" y="466"/>
                    <a:pt x="542" y="466"/>
                    <a:pt x="542" y="466"/>
                  </a:cubicBezTo>
                  <a:cubicBezTo>
                    <a:pt x="540" y="466"/>
                    <a:pt x="538" y="466"/>
                    <a:pt x="536" y="466"/>
                  </a:cubicBezTo>
                  <a:cubicBezTo>
                    <a:pt x="536" y="460"/>
                    <a:pt x="536" y="460"/>
                    <a:pt x="536" y="460"/>
                  </a:cubicBezTo>
                  <a:cubicBezTo>
                    <a:pt x="538" y="460"/>
                    <a:pt x="540" y="460"/>
                    <a:pt x="542" y="460"/>
                  </a:cubicBezTo>
                  <a:close/>
                  <a:moveTo>
                    <a:pt x="542" y="470"/>
                  </a:moveTo>
                  <a:cubicBezTo>
                    <a:pt x="542" y="480"/>
                    <a:pt x="542" y="480"/>
                    <a:pt x="542" y="480"/>
                  </a:cubicBezTo>
                  <a:cubicBezTo>
                    <a:pt x="540" y="483"/>
                    <a:pt x="538" y="485"/>
                    <a:pt x="536" y="488"/>
                  </a:cubicBezTo>
                  <a:cubicBezTo>
                    <a:pt x="536" y="474"/>
                    <a:pt x="536" y="474"/>
                    <a:pt x="536" y="474"/>
                  </a:cubicBezTo>
                  <a:cubicBezTo>
                    <a:pt x="539" y="473"/>
                    <a:pt x="540" y="472"/>
                    <a:pt x="542" y="470"/>
                  </a:cubicBezTo>
                  <a:close/>
                  <a:moveTo>
                    <a:pt x="542" y="530"/>
                  </a:moveTo>
                  <a:cubicBezTo>
                    <a:pt x="542" y="543"/>
                    <a:pt x="542" y="543"/>
                    <a:pt x="542" y="543"/>
                  </a:cubicBezTo>
                  <a:cubicBezTo>
                    <a:pt x="540" y="542"/>
                    <a:pt x="539" y="541"/>
                    <a:pt x="536" y="539"/>
                  </a:cubicBezTo>
                  <a:cubicBezTo>
                    <a:pt x="536" y="536"/>
                    <a:pt x="536" y="536"/>
                    <a:pt x="536" y="536"/>
                  </a:cubicBezTo>
                  <a:cubicBezTo>
                    <a:pt x="538" y="533"/>
                    <a:pt x="540" y="532"/>
                    <a:pt x="542" y="530"/>
                  </a:cubicBezTo>
                  <a:close/>
                  <a:moveTo>
                    <a:pt x="542" y="553"/>
                  </a:moveTo>
                  <a:cubicBezTo>
                    <a:pt x="542" y="582"/>
                    <a:pt x="542" y="582"/>
                    <a:pt x="542" y="582"/>
                  </a:cubicBezTo>
                  <a:cubicBezTo>
                    <a:pt x="540" y="583"/>
                    <a:pt x="538" y="583"/>
                    <a:pt x="536" y="584"/>
                  </a:cubicBezTo>
                  <a:cubicBezTo>
                    <a:pt x="536" y="575"/>
                    <a:pt x="536" y="575"/>
                    <a:pt x="536" y="575"/>
                  </a:cubicBezTo>
                  <a:cubicBezTo>
                    <a:pt x="541" y="572"/>
                    <a:pt x="540" y="568"/>
                    <a:pt x="536" y="563"/>
                  </a:cubicBezTo>
                  <a:cubicBezTo>
                    <a:pt x="536" y="547"/>
                    <a:pt x="536" y="547"/>
                    <a:pt x="536" y="547"/>
                  </a:cubicBezTo>
                  <a:cubicBezTo>
                    <a:pt x="538" y="549"/>
                    <a:pt x="540" y="551"/>
                    <a:pt x="542" y="553"/>
                  </a:cubicBezTo>
                  <a:close/>
                  <a:moveTo>
                    <a:pt x="542" y="623"/>
                  </a:moveTo>
                  <a:cubicBezTo>
                    <a:pt x="542" y="635"/>
                    <a:pt x="542" y="635"/>
                    <a:pt x="542" y="635"/>
                  </a:cubicBezTo>
                  <a:cubicBezTo>
                    <a:pt x="540" y="634"/>
                    <a:pt x="538" y="635"/>
                    <a:pt x="536" y="635"/>
                  </a:cubicBezTo>
                  <a:cubicBezTo>
                    <a:pt x="536" y="627"/>
                    <a:pt x="536" y="627"/>
                    <a:pt x="536" y="627"/>
                  </a:cubicBezTo>
                  <a:cubicBezTo>
                    <a:pt x="537" y="626"/>
                    <a:pt x="537" y="626"/>
                    <a:pt x="538" y="626"/>
                  </a:cubicBezTo>
                  <a:cubicBezTo>
                    <a:pt x="539" y="625"/>
                    <a:pt x="540" y="624"/>
                    <a:pt x="542" y="623"/>
                  </a:cubicBezTo>
                  <a:close/>
                  <a:moveTo>
                    <a:pt x="542" y="652"/>
                  </a:moveTo>
                  <a:cubicBezTo>
                    <a:pt x="542" y="660"/>
                    <a:pt x="542" y="660"/>
                    <a:pt x="542" y="660"/>
                  </a:cubicBezTo>
                  <a:cubicBezTo>
                    <a:pt x="539" y="660"/>
                    <a:pt x="538" y="659"/>
                    <a:pt x="536" y="658"/>
                  </a:cubicBezTo>
                  <a:cubicBezTo>
                    <a:pt x="536" y="649"/>
                    <a:pt x="536" y="649"/>
                    <a:pt x="536" y="649"/>
                  </a:cubicBezTo>
                  <a:cubicBezTo>
                    <a:pt x="538" y="650"/>
                    <a:pt x="540" y="651"/>
                    <a:pt x="542" y="652"/>
                  </a:cubicBezTo>
                  <a:close/>
                  <a:moveTo>
                    <a:pt x="536" y="133"/>
                  </a:moveTo>
                  <a:cubicBezTo>
                    <a:pt x="536" y="122"/>
                    <a:pt x="536" y="122"/>
                    <a:pt x="536" y="122"/>
                  </a:cubicBezTo>
                  <a:cubicBezTo>
                    <a:pt x="538" y="122"/>
                    <a:pt x="539" y="123"/>
                    <a:pt x="540" y="124"/>
                  </a:cubicBezTo>
                  <a:cubicBezTo>
                    <a:pt x="540" y="126"/>
                    <a:pt x="540" y="128"/>
                    <a:pt x="541" y="130"/>
                  </a:cubicBezTo>
                  <a:cubicBezTo>
                    <a:pt x="539" y="132"/>
                    <a:pt x="538" y="133"/>
                    <a:pt x="536" y="133"/>
                  </a:cubicBezTo>
                  <a:close/>
                  <a:moveTo>
                    <a:pt x="534" y="45"/>
                  </a:moveTo>
                  <a:cubicBezTo>
                    <a:pt x="535" y="46"/>
                    <a:pt x="536" y="46"/>
                    <a:pt x="536" y="47"/>
                  </a:cubicBezTo>
                  <a:cubicBezTo>
                    <a:pt x="536" y="55"/>
                    <a:pt x="536" y="55"/>
                    <a:pt x="536" y="55"/>
                  </a:cubicBezTo>
                  <a:cubicBezTo>
                    <a:pt x="536" y="54"/>
                    <a:pt x="535" y="54"/>
                    <a:pt x="534" y="54"/>
                  </a:cubicBezTo>
                  <a:cubicBezTo>
                    <a:pt x="534" y="45"/>
                    <a:pt x="534" y="45"/>
                    <a:pt x="534" y="45"/>
                  </a:cubicBezTo>
                  <a:close/>
                  <a:moveTo>
                    <a:pt x="536" y="674"/>
                  </a:moveTo>
                  <a:cubicBezTo>
                    <a:pt x="536" y="674"/>
                    <a:pt x="535" y="675"/>
                    <a:pt x="534" y="675"/>
                  </a:cubicBezTo>
                  <a:cubicBezTo>
                    <a:pt x="534" y="667"/>
                    <a:pt x="534" y="667"/>
                    <a:pt x="534" y="667"/>
                  </a:cubicBezTo>
                  <a:cubicBezTo>
                    <a:pt x="535" y="667"/>
                    <a:pt x="536" y="666"/>
                    <a:pt x="536" y="666"/>
                  </a:cubicBezTo>
                  <a:cubicBezTo>
                    <a:pt x="536" y="674"/>
                    <a:pt x="536" y="674"/>
                    <a:pt x="536" y="674"/>
                  </a:cubicBezTo>
                  <a:close/>
                  <a:moveTo>
                    <a:pt x="536" y="88"/>
                  </a:moveTo>
                  <a:cubicBezTo>
                    <a:pt x="536" y="95"/>
                    <a:pt x="536" y="95"/>
                    <a:pt x="536" y="95"/>
                  </a:cubicBezTo>
                  <a:cubicBezTo>
                    <a:pt x="535" y="95"/>
                    <a:pt x="535" y="94"/>
                    <a:pt x="534" y="94"/>
                  </a:cubicBezTo>
                  <a:cubicBezTo>
                    <a:pt x="534" y="85"/>
                    <a:pt x="534" y="85"/>
                    <a:pt x="534" y="85"/>
                  </a:cubicBezTo>
                  <a:cubicBezTo>
                    <a:pt x="535" y="86"/>
                    <a:pt x="535" y="87"/>
                    <a:pt x="536" y="88"/>
                  </a:cubicBezTo>
                  <a:close/>
                  <a:moveTo>
                    <a:pt x="536" y="122"/>
                  </a:moveTo>
                  <a:cubicBezTo>
                    <a:pt x="536" y="133"/>
                    <a:pt x="536" y="133"/>
                    <a:pt x="536" y="133"/>
                  </a:cubicBezTo>
                  <a:cubicBezTo>
                    <a:pt x="536" y="133"/>
                    <a:pt x="535" y="133"/>
                    <a:pt x="534" y="133"/>
                  </a:cubicBezTo>
                  <a:cubicBezTo>
                    <a:pt x="534" y="120"/>
                    <a:pt x="534" y="120"/>
                    <a:pt x="534" y="120"/>
                  </a:cubicBezTo>
                  <a:cubicBezTo>
                    <a:pt x="535" y="121"/>
                    <a:pt x="535" y="121"/>
                    <a:pt x="536" y="122"/>
                  </a:cubicBezTo>
                  <a:close/>
                  <a:moveTo>
                    <a:pt x="536" y="151"/>
                  </a:moveTo>
                  <a:cubicBezTo>
                    <a:pt x="536" y="164"/>
                    <a:pt x="536" y="164"/>
                    <a:pt x="536" y="164"/>
                  </a:cubicBezTo>
                  <a:cubicBezTo>
                    <a:pt x="535" y="163"/>
                    <a:pt x="535" y="162"/>
                    <a:pt x="534" y="161"/>
                  </a:cubicBezTo>
                  <a:cubicBezTo>
                    <a:pt x="534" y="150"/>
                    <a:pt x="534" y="150"/>
                    <a:pt x="534" y="150"/>
                  </a:cubicBezTo>
                  <a:cubicBezTo>
                    <a:pt x="535" y="150"/>
                    <a:pt x="535" y="151"/>
                    <a:pt x="536" y="151"/>
                  </a:cubicBezTo>
                  <a:close/>
                  <a:moveTo>
                    <a:pt x="536" y="166"/>
                  </a:moveTo>
                  <a:cubicBezTo>
                    <a:pt x="536" y="177"/>
                    <a:pt x="536" y="177"/>
                    <a:pt x="536" y="177"/>
                  </a:cubicBezTo>
                  <a:cubicBezTo>
                    <a:pt x="536" y="177"/>
                    <a:pt x="535" y="177"/>
                    <a:pt x="534" y="177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5" y="167"/>
                    <a:pt x="536" y="166"/>
                    <a:pt x="536" y="166"/>
                  </a:cubicBezTo>
                  <a:close/>
                  <a:moveTo>
                    <a:pt x="536" y="181"/>
                  </a:moveTo>
                  <a:cubicBezTo>
                    <a:pt x="536" y="195"/>
                    <a:pt x="536" y="195"/>
                    <a:pt x="536" y="195"/>
                  </a:cubicBezTo>
                  <a:cubicBezTo>
                    <a:pt x="534" y="191"/>
                    <a:pt x="534" y="191"/>
                    <a:pt x="534" y="191"/>
                  </a:cubicBezTo>
                  <a:cubicBezTo>
                    <a:pt x="534" y="182"/>
                    <a:pt x="534" y="182"/>
                    <a:pt x="534" y="182"/>
                  </a:cubicBezTo>
                  <a:cubicBezTo>
                    <a:pt x="535" y="181"/>
                    <a:pt x="536" y="181"/>
                    <a:pt x="536" y="181"/>
                  </a:cubicBezTo>
                  <a:close/>
                  <a:moveTo>
                    <a:pt x="536" y="241"/>
                  </a:moveTo>
                  <a:cubicBezTo>
                    <a:pt x="536" y="261"/>
                    <a:pt x="536" y="261"/>
                    <a:pt x="536" y="261"/>
                  </a:cubicBezTo>
                  <a:cubicBezTo>
                    <a:pt x="535" y="263"/>
                    <a:pt x="534" y="264"/>
                    <a:pt x="534" y="266"/>
                  </a:cubicBezTo>
                  <a:cubicBezTo>
                    <a:pt x="534" y="252"/>
                    <a:pt x="534" y="252"/>
                    <a:pt x="534" y="252"/>
                  </a:cubicBezTo>
                  <a:cubicBezTo>
                    <a:pt x="534" y="250"/>
                    <a:pt x="535" y="247"/>
                    <a:pt x="534" y="245"/>
                  </a:cubicBezTo>
                  <a:cubicBezTo>
                    <a:pt x="534" y="238"/>
                    <a:pt x="534" y="238"/>
                    <a:pt x="534" y="238"/>
                  </a:cubicBezTo>
                  <a:cubicBezTo>
                    <a:pt x="535" y="239"/>
                    <a:pt x="536" y="240"/>
                    <a:pt x="536" y="241"/>
                  </a:cubicBezTo>
                  <a:close/>
                  <a:moveTo>
                    <a:pt x="536" y="279"/>
                  </a:moveTo>
                  <a:cubicBezTo>
                    <a:pt x="536" y="293"/>
                    <a:pt x="536" y="293"/>
                    <a:pt x="536" y="293"/>
                  </a:cubicBezTo>
                  <a:cubicBezTo>
                    <a:pt x="536" y="291"/>
                    <a:pt x="535" y="288"/>
                    <a:pt x="534" y="286"/>
                  </a:cubicBezTo>
                  <a:cubicBezTo>
                    <a:pt x="534" y="278"/>
                    <a:pt x="534" y="278"/>
                    <a:pt x="534" y="278"/>
                  </a:cubicBezTo>
                  <a:cubicBezTo>
                    <a:pt x="534" y="279"/>
                    <a:pt x="534" y="280"/>
                    <a:pt x="535" y="281"/>
                  </a:cubicBezTo>
                  <a:cubicBezTo>
                    <a:pt x="536" y="279"/>
                    <a:pt x="536" y="279"/>
                    <a:pt x="536" y="279"/>
                  </a:cubicBezTo>
                  <a:close/>
                  <a:moveTo>
                    <a:pt x="536" y="353"/>
                  </a:moveTo>
                  <a:cubicBezTo>
                    <a:pt x="536" y="357"/>
                    <a:pt x="536" y="357"/>
                    <a:pt x="536" y="357"/>
                  </a:cubicBezTo>
                  <a:cubicBezTo>
                    <a:pt x="536" y="357"/>
                    <a:pt x="535" y="357"/>
                    <a:pt x="534" y="357"/>
                  </a:cubicBezTo>
                  <a:cubicBezTo>
                    <a:pt x="534" y="353"/>
                    <a:pt x="534" y="353"/>
                    <a:pt x="534" y="353"/>
                  </a:cubicBezTo>
                  <a:cubicBezTo>
                    <a:pt x="536" y="353"/>
                    <a:pt x="536" y="353"/>
                    <a:pt x="536" y="353"/>
                  </a:cubicBezTo>
                  <a:close/>
                  <a:moveTo>
                    <a:pt x="536" y="372"/>
                  </a:moveTo>
                  <a:cubicBezTo>
                    <a:pt x="536" y="376"/>
                    <a:pt x="536" y="376"/>
                    <a:pt x="536" y="376"/>
                  </a:cubicBezTo>
                  <a:cubicBezTo>
                    <a:pt x="534" y="376"/>
                    <a:pt x="534" y="376"/>
                    <a:pt x="534" y="376"/>
                  </a:cubicBezTo>
                  <a:cubicBezTo>
                    <a:pt x="534" y="364"/>
                    <a:pt x="534" y="364"/>
                    <a:pt x="534" y="364"/>
                  </a:cubicBezTo>
                  <a:cubicBezTo>
                    <a:pt x="535" y="370"/>
                    <a:pt x="536" y="371"/>
                    <a:pt x="536" y="372"/>
                  </a:cubicBezTo>
                  <a:close/>
                  <a:moveTo>
                    <a:pt x="536" y="434"/>
                  </a:moveTo>
                  <a:cubicBezTo>
                    <a:pt x="536" y="451"/>
                    <a:pt x="536" y="451"/>
                    <a:pt x="536" y="451"/>
                  </a:cubicBezTo>
                  <a:cubicBezTo>
                    <a:pt x="535" y="452"/>
                    <a:pt x="535" y="453"/>
                    <a:pt x="534" y="454"/>
                  </a:cubicBezTo>
                  <a:cubicBezTo>
                    <a:pt x="534" y="441"/>
                    <a:pt x="534" y="441"/>
                    <a:pt x="534" y="441"/>
                  </a:cubicBezTo>
                  <a:cubicBezTo>
                    <a:pt x="535" y="439"/>
                    <a:pt x="536" y="437"/>
                    <a:pt x="536" y="434"/>
                  </a:cubicBezTo>
                  <a:close/>
                  <a:moveTo>
                    <a:pt x="536" y="460"/>
                  </a:moveTo>
                  <a:cubicBezTo>
                    <a:pt x="536" y="466"/>
                    <a:pt x="536" y="466"/>
                    <a:pt x="536" y="466"/>
                  </a:cubicBezTo>
                  <a:cubicBezTo>
                    <a:pt x="535" y="466"/>
                    <a:pt x="535" y="466"/>
                    <a:pt x="534" y="466"/>
                  </a:cubicBezTo>
                  <a:cubicBezTo>
                    <a:pt x="534" y="460"/>
                    <a:pt x="534" y="460"/>
                    <a:pt x="534" y="460"/>
                  </a:cubicBezTo>
                  <a:cubicBezTo>
                    <a:pt x="535" y="460"/>
                    <a:pt x="536" y="460"/>
                    <a:pt x="536" y="460"/>
                  </a:cubicBezTo>
                  <a:close/>
                  <a:moveTo>
                    <a:pt x="536" y="474"/>
                  </a:moveTo>
                  <a:cubicBezTo>
                    <a:pt x="536" y="488"/>
                    <a:pt x="536" y="488"/>
                    <a:pt x="536" y="488"/>
                  </a:cubicBezTo>
                  <a:cubicBezTo>
                    <a:pt x="536" y="489"/>
                    <a:pt x="535" y="491"/>
                    <a:pt x="534" y="492"/>
                  </a:cubicBezTo>
                  <a:cubicBezTo>
                    <a:pt x="534" y="482"/>
                    <a:pt x="534" y="482"/>
                    <a:pt x="534" y="482"/>
                  </a:cubicBezTo>
                  <a:cubicBezTo>
                    <a:pt x="534" y="475"/>
                    <a:pt x="534" y="475"/>
                    <a:pt x="534" y="475"/>
                  </a:cubicBezTo>
                  <a:cubicBezTo>
                    <a:pt x="535" y="475"/>
                    <a:pt x="536" y="475"/>
                    <a:pt x="536" y="474"/>
                  </a:cubicBezTo>
                  <a:close/>
                  <a:moveTo>
                    <a:pt x="536" y="536"/>
                  </a:moveTo>
                  <a:cubicBezTo>
                    <a:pt x="536" y="539"/>
                    <a:pt x="536" y="539"/>
                    <a:pt x="536" y="539"/>
                  </a:cubicBezTo>
                  <a:cubicBezTo>
                    <a:pt x="535" y="537"/>
                    <a:pt x="535" y="537"/>
                    <a:pt x="535" y="537"/>
                  </a:cubicBezTo>
                  <a:cubicBezTo>
                    <a:pt x="536" y="536"/>
                    <a:pt x="536" y="536"/>
                    <a:pt x="536" y="536"/>
                  </a:cubicBezTo>
                  <a:close/>
                  <a:moveTo>
                    <a:pt x="536" y="547"/>
                  </a:moveTo>
                  <a:cubicBezTo>
                    <a:pt x="536" y="563"/>
                    <a:pt x="536" y="563"/>
                    <a:pt x="536" y="563"/>
                  </a:cubicBezTo>
                  <a:cubicBezTo>
                    <a:pt x="536" y="561"/>
                    <a:pt x="535" y="560"/>
                    <a:pt x="534" y="559"/>
                  </a:cubicBezTo>
                  <a:cubicBezTo>
                    <a:pt x="534" y="544"/>
                    <a:pt x="534" y="544"/>
                    <a:pt x="534" y="544"/>
                  </a:cubicBezTo>
                  <a:cubicBezTo>
                    <a:pt x="535" y="545"/>
                    <a:pt x="536" y="546"/>
                    <a:pt x="536" y="547"/>
                  </a:cubicBezTo>
                  <a:close/>
                  <a:moveTo>
                    <a:pt x="536" y="575"/>
                  </a:moveTo>
                  <a:cubicBezTo>
                    <a:pt x="536" y="584"/>
                    <a:pt x="536" y="584"/>
                    <a:pt x="536" y="584"/>
                  </a:cubicBezTo>
                  <a:cubicBezTo>
                    <a:pt x="536" y="585"/>
                    <a:pt x="535" y="585"/>
                    <a:pt x="534" y="585"/>
                  </a:cubicBezTo>
                  <a:cubicBezTo>
                    <a:pt x="534" y="576"/>
                    <a:pt x="534" y="576"/>
                    <a:pt x="534" y="576"/>
                  </a:cubicBezTo>
                  <a:cubicBezTo>
                    <a:pt x="535" y="576"/>
                    <a:pt x="536" y="575"/>
                    <a:pt x="536" y="575"/>
                  </a:cubicBezTo>
                  <a:close/>
                  <a:moveTo>
                    <a:pt x="536" y="627"/>
                  </a:moveTo>
                  <a:cubicBezTo>
                    <a:pt x="536" y="635"/>
                    <a:pt x="536" y="635"/>
                    <a:pt x="536" y="635"/>
                  </a:cubicBezTo>
                  <a:cubicBezTo>
                    <a:pt x="536" y="635"/>
                    <a:pt x="535" y="635"/>
                    <a:pt x="534" y="636"/>
                  </a:cubicBezTo>
                  <a:cubicBezTo>
                    <a:pt x="534" y="628"/>
                    <a:pt x="534" y="628"/>
                    <a:pt x="534" y="628"/>
                  </a:cubicBezTo>
                  <a:cubicBezTo>
                    <a:pt x="535" y="628"/>
                    <a:pt x="535" y="627"/>
                    <a:pt x="536" y="627"/>
                  </a:cubicBezTo>
                  <a:close/>
                  <a:moveTo>
                    <a:pt x="536" y="649"/>
                  </a:moveTo>
                  <a:cubicBezTo>
                    <a:pt x="536" y="658"/>
                    <a:pt x="536" y="658"/>
                    <a:pt x="536" y="658"/>
                  </a:cubicBezTo>
                  <a:cubicBezTo>
                    <a:pt x="535" y="658"/>
                    <a:pt x="535" y="657"/>
                    <a:pt x="534" y="657"/>
                  </a:cubicBezTo>
                  <a:cubicBezTo>
                    <a:pt x="534" y="647"/>
                    <a:pt x="534" y="647"/>
                    <a:pt x="534" y="647"/>
                  </a:cubicBezTo>
                  <a:lnTo>
                    <a:pt x="536" y="649"/>
                  </a:lnTo>
                  <a:close/>
                  <a:moveTo>
                    <a:pt x="530" y="43"/>
                  </a:moveTo>
                  <a:cubicBezTo>
                    <a:pt x="531" y="44"/>
                    <a:pt x="532" y="45"/>
                    <a:pt x="534" y="45"/>
                  </a:cubicBezTo>
                  <a:cubicBezTo>
                    <a:pt x="534" y="54"/>
                    <a:pt x="534" y="54"/>
                    <a:pt x="534" y="54"/>
                  </a:cubicBezTo>
                  <a:cubicBezTo>
                    <a:pt x="533" y="53"/>
                    <a:pt x="531" y="53"/>
                    <a:pt x="530" y="52"/>
                  </a:cubicBezTo>
                  <a:cubicBezTo>
                    <a:pt x="530" y="43"/>
                    <a:pt x="530" y="43"/>
                    <a:pt x="530" y="43"/>
                  </a:cubicBezTo>
                  <a:close/>
                  <a:moveTo>
                    <a:pt x="534" y="675"/>
                  </a:moveTo>
                  <a:cubicBezTo>
                    <a:pt x="532" y="676"/>
                    <a:pt x="531" y="677"/>
                    <a:pt x="530" y="678"/>
                  </a:cubicBezTo>
                  <a:cubicBezTo>
                    <a:pt x="530" y="668"/>
                    <a:pt x="530" y="668"/>
                    <a:pt x="530" y="668"/>
                  </a:cubicBezTo>
                  <a:cubicBezTo>
                    <a:pt x="531" y="668"/>
                    <a:pt x="532" y="667"/>
                    <a:pt x="534" y="667"/>
                  </a:cubicBezTo>
                  <a:cubicBezTo>
                    <a:pt x="534" y="675"/>
                    <a:pt x="534" y="675"/>
                    <a:pt x="534" y="675"/>
                  </a:cubicBezTo>
                  <a:close/>
                  <a:moveTo>
                    <a:pt x="534" y="85"/>
                  </a:moveTo>
                  <a:cubicBezTo>
                    <a:pt x="534" y="94"/>
                    <a:pt x="534" y="94"/>
                    <a:pt x="534" y="94"/>
                  </a:cubicBezTo>
                  <a:cubicBezTo>
                    <a:pt x="532" y="93"/>
                    <a:pt x="531" y="92"/>
                    <a:pt x="530" y="91"/>
                  </a:cubicBezTo>
                  <a:cubicBezTo>
                    <a:pt x="530" y="74"/>
                    <a:pt x="530" y="74"/>
                    <a:pt x="530" y="74"/>
                  </a:cubicBezTo>
                  <a:cubicBezTo>
                    <a:pt x="530" y="79"/>
                    <a:pt x="530" y="79"/>
                    <a:pt x="530" y="79"/>
                  </a:cubicBezTo>
                  <a:cubicBezTo>
                    <a:pt x="531" y="82"/>
                    <a:pt x="532" y="84"/>
                    <a:pt x="534" y="85"/>
                  </a:cubicBezTo>
                  <a:close/>
                  <a:moveTo>
                    <a:pt x="534" y="120"/>
                  </a:moveTo>
                  <a:cubicBezTo>
                    <a:pt x="534" y="133"/>
                    <a:pt x="534" y="133"/>
                    <a:pt x="534" y="133"/>
                  </a:cubicBezTo>
                  <a:cubicBezTo>
                    <a:pt x="533" y="133"/>
                    <a:pt x="532" y="133"/>
                    <a:pt x="531" y="134"/>
                  </a:cubicBezTo>
                  <a:cubicBezTo>
                    <a:pt x="531" y="133"/>
                    <a:pt x="530" y="133"/>
                    <a:pt x="530" y="132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531" y="119"/>
                    <a:pt x="532" y="119"/>
                    <a:pt x="534" y="120"/>
                  </a:cubicBezTo>
                  <a:close/>
                  <a:moveTo>
                    <a:pt x="534" y="150"/>
                  </a:moveTo>
                  <a:cubicBezTo>
                    <a:pt x="534" y="161"/>
                    <a:pt x="534" y="161"/>
                    <a:pt x="534" y="161"/>
                  </a:cubicBezTo>
                  <a:cubicBezTo>
                    <a:pt x="531" y="159"/>
                    <a:pt x="530" y="158"/>
                    <a:pt x="530" y="152"/>
                  </a:cubicBezTo>
                  <a:cubicBezTo>
                    <a:pt x="531" y="151"/>
                    <a:pt x="532" y="150"/>
                    <a:pt x="534" y="150"/>
                  </a:cubicBezTo>
                  <a:close/>
                  <a:moveTo>
                    <a:pt x="534" y="168"/>
                  </a:moveTo>
                  <a:cubicBezTo>
                    <a:pt x="534" y="177"/>
                    <a:pt x="534" y="177"/>
                    <a:pt x="534" y="177"/>
                  </a:cubicBezTo>
                  <a:cubicBezTo>
                    <a:pt x="534" y="179"/>
                    <a:pt x="534" y="180"/>
                    <a:pt x="534" y="182"/>
                  </a:cubicBezTo>
                  <a:cubicBezTo>
                    <a:pt x="534" y="191"/>
                    <a:pt x="534" y="191"/>
                    <a:pt x="534" y="191"/>
                  </a:cubicBezTo>
                  <a:cubicBezTo>
                    <a:pt x="533" y="190"/>
                    <a:pt x="532" y="189"/>
                    <a:pt x="531" y="188"/>
                  </a:cubicBezTo>
                  <a:cubicBezTo>
                    <a:pt x="530" y="187"/>
                    <a:pt x="530" y="187"/>
                    <a:pt x="530" y="187"/>
                  </a:cubicBezTo>
                  <a:cubicBezTo>
                    <a:pt x="530" y="169"/>
                    <a:pt x="530" y="169"/>
                    <a:pt x="530" y="169"/>
                  </a:cubicBezTo>
                  <a:cubicBezTo>
                    <a:pt x="531" y="169"/>
                    <a:pt x="532" y="168"/>
                    <a:pt x="534" y="168"/>
                  </a:cubicBezTo>
                  <a:close/>
                  <a:moveTo>
                    <a:pt x="534" y="238"/>
                  </a:moveTo>
                  <a:cubicBezTo>
                    <a:pt x="534" y="245"/>
                    <a:pt x="534" y="245"/>
                    <a:pt x="534" y="245"/>
                  </a:cubicBezTo>
                  <a:cubicBezTo>
                    <a:pt x="533" y="243"/>
                    <a:pt x="532" y="242"/>
                    <a:pt x="530" y="241"/>
                  </a:cubicBezTo>
                  <a:cubicBezTo>
                    <a:pt x="530" y="232"/>
                    <a:pt x="530" y="232"/>
                    <a:pt x="530" y="232"/>
                  </a:cubicBezTo>
                  <a:cubicBezTo>
                    <a:pt x="531" y="234"/>
                    <a:pt x="532" y="236"/>
                    <a:pt x="534" y="238"/>
                  </a:cubicBezTo>
                  <a:close/>
                  <a:moveTo>
                    <a:pt x="534" y="252"/>
                  </a:moveTo>
                  <a:cubicBezTo>
                    <a:pt x="534" y="266"/>
                    <a:pt x="534" y="266"/>
                    <a:pt x="534" y="266"/>
                  </a:cubicBezTo>
                  <a:cubicBezTo>
                    <a:pt x="532" y="270"/>
                    <a:pt x="532" y="273"/>
                    <a:pt x="534" y="278"/>
                  </a:cubicBezTo>
                  <a:cubicBezTo>
                    <a:pt x="534" y="286"/>
                    <a:pt x="534" y="286"/>
                    <a:pt x="534" y="286"/>
                  </a:cubicBezTo>
                  <a:cubicBezTo>
                    <a:pt x="533" y="283"/>
                    <a:pt x="531" y="280"/>
                    <a:pt x="530" y="278"/>
                  </a:cubicBezTo>
                  <a:cubicBezTo>
                    <a:pt x="530" y="262"/>
                    <a:pt x="530" y="262"/>
                    <a:pt x="530" y="262"/>
                  </a:cubicBezTo>
                  <a:cubicBezTo>
                    <a:pt x="531" y="259"/>
                    <a:pt x="533" y="256"/>
                    <a:pt x="534" y="252"/>
                  </a:cubicBezTo>
                  <a:close/>
                  <a:moveTo>
                    <a:pt x="534" y="353"/>
                  </a:moveTo>
                  <a:cubicBezTo>
                    <a:pt x="534" y="357"/>
                    <a:pt x="534" y="357"/>
                    <a:pt x="534" y="357"/>
                  </a:cubicBezTo>
                  <a:cubicBezTo>
                    <a:pt x="532" y="357"/>
                    <a:pt x="532" y="357"/>
                    <a:pt x="532" y="357"/>
                  </a:cubicBezTo>
                  <a:cubicBezTo>
                    <a:pt x="533" y="360"/>
                    <a:pt x="533" y="363"/>
                    <a:pt x="534" y="364"/>
                  </a:cubicBezTo>
                  <a:cubicBezTo>
                    <a:pt x="534" y="376"/>
                    <a:pt x="534" y="376"/>
                    <a:pt x="534" y="376"/>
                  </a:cubicBezTo>
                  <a:cubicBezTo>
                    <a:pt x="530" y="376"/>
                    <a:pt x="530" y="376"/>
                    <a:pt x="530" y="376"/>
                  </a:cubicBezTo>
                  <a:cubicBezTo>
                    <a:pt x="530" y="373"/>
                    <a:pt x="530" y="373"/>
                    <a:pt x="530" y="373"/>
                  </a:cubicBezTo>
                  <a:cubicBezTo>
                    <a:pt x="531" y="373"/>
                    <a:pt x="531" y="373"/>
                    <a:pt x="531" y="373"/>
                  </a:cubicBezTo>
                  <a:cubicBezTo>
                    <a:pt x="530" y="368"/>
                    <a:pt x="530" y="364"/>
                    <a:pt x="530" y="362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34" y="353"/>
                    <a:pt x="534" y="353"/>
                    <a:pt x="534" y="353"/>
                  </a:cubicBezTo>
                  <a:close/>
                  <a:moveTo>
                    <a:pt x="534" y="441"/>
                  </a:moveTo>
                  <a:cubicBezTo>
                    <a:pt x="534" y="454"/>
                    <a:pt x="534" y="454"/>
                    <a:pt x="534" y="454"/>
                  </a:cubicBezTo>
                  <a:cubicBezTo>
                    <a:pt x="532" y="455"/>
                    <a:pt x="531" y="457"/>
                    <a:pt x="530" y="460"/>
                  </a:cubicBezTo>
                  <a:cubicBezTo>
                    <a:pt x="530" y="450"/>
                    <a:pt x="530" y="450"/>
                    <a:pt x="530" y="450"/>
                  </a:cubicBezTo>
                  <a:cubicBezTo>
                    <a:pt x="531" y="447"/>
                    <a:pt x="533" y="444"/>
                    <a:pt x="534" y="441"/>
                  </a:cubicBezTo>
                  <a:close/>
                  <a:moveTo>
                    <a:pt x="534" y="460"/>
                  </a:moveTo>
                  <a:cubicBezTo>
                    <a:pt x="534" y="466"/>
                    <a:pt x="534" y="466"/>
                    <a:pt x="534" y="466"/>
                  </a:cubicBezTo>
                  <a:cubicBezTo>
                    <a:pt x="532" y="466"/>
                    <a:pt x="531" y="466"/>
                    <a:pt x="530" y="466"/>
                  </a:cubicBezTo>
                  <a:cubicBezTo>
                    <a:pt x="530" y="460"/>
                    <a:pt x="530" y="460"/>
                    <a:pt x="530" y="460"/>
                  </a:cubicBezTo>
                  <a:cubicBezTo>
                    <a:pt x="531" y="460"/>
                    <a:pt x="533" y="460"/>
                    <a:pt x="534" y="460"/>
                  </a:cubicBezTo>
                  <a:close/>
                  <a:moveTo>
                    <a:pt x="534" y="475"/>
                  </a:moveTo>
                  <a:cubicBezTo>
                    <a:pt x="534" y="482"/>
                    <a:pt x="534" y="482"/>
                    <a:pt x="534" y="482"/>
                  </a:cubicBezTo>
                  <a:cubicBezTo>
                    <a:pt x="533" y="485"/>
                    <a:pt x="531" y="486"/>
                    <a:pt x="530" y="488"/>
                  </a:cubicBezTo>
                  <a:cubicBezTo>
                    <a:pt x="530" y="497"/>
                    <a:pt x="530" y="497"/>
                    <a:pt x="530" y="497"/>
                  </a:cubicBezTo>
                  <a:cubicBezTo>
                    <a:pt x="531" y="495"/>
                    <a:pt x="532" y="494"/>
                    <a:pt x="534" y="492"/>
                  </a:cubicBezTo>
                  <a:cubicBezTo>
                    <a:pt x="534" y="482"/>
                    <a:pt x="534" y="482"/>
                    <a:pt x="534" y="482"/>
                  </a:cubicBezTo>
                  <a:cubicBezTo>
                    <a:pt x="532" y="481"/>
                    <a:pt x="531" y="481"/>
                    <a:pt x="530" y="481"/>
                  </a:cubicBezTo>
                  <a:cubicBezTo>
                    <a:pt x="530" y="476"/>
                    <a:pt x="530" y="476"/>
                    <a:pt x="530" y="476"/>
                  </a:cubicBezTo>
                  <a:cubicBezTo>
                    <a:pt x="531" y="476"/>
                    <a:pt x="533" y="476"/>
                    <a:pt x="534" y="475"/>
                  </a:cubicBezTo>
                  <a:close/>
                  <a:moveTo>
                    <a:pt x="534" y="544"/>
                  </a:moveTo>
                  <a:cubicBezTo>
                    <a:pt x="534" y="559"/>
                    <a:pt x="534" y="559"/>
                    <a:pt x="534" y="559"/>
                  </a:cubicBezTo>
                  <a:cubicBezTo>
                    <a:pt x="533" y="558"/>
                    <a:pt x="531" y="556"/>
                    <a:pt x="530" y="554"/>
                  </a:cubicBezTo>
                  <a:cubicBezTo>
                    <a:pt x="530" y="542"/>
                    <a:pt x="530" y="542"/>
                    <a:pt x="530" y="542"/>
                  </a:cubicBezTo>
                  <a:cubicBezTo>
                    <a:pt x="530" y="542"/>
                    <a:pt x="531" y="542"/>
                    <a:pt x="531" y="542"/>
                  </a:cubicBezTo>
                  <a:cubicBezTo>
                    <a:pt x="532" y="543"/>
                    <a:pt x="533" y="543"/>
                    <a:pt x="534" y="544"/>
                  </a:cubicBezTo>
                  <a:close/>
                  <a:moveTo>
                    <a:pt x="534" y="576"/>
                  </a:moveTo>
                  <a:cubicBezTo>
                    <a:pt x="534" y="585"/>
                    <a:pt x="534" y="585"/>
                    <a:pt x="534" y="585"/>
                  </a:cubicBezTo>
                  <a:cubicBezTo>
                    <a:pt x="533" y="585"/>
                    <a:pt x="532" y="586"/>
                    <a:pt x="530" y="586"/>
                  </a:cubicBezTo>
                  <a:cubicBezTo>
                    <a:pt x="530" y="586"/>
                    <a:pt x="530" y="586"/>
                    <a:pt x="530" y="585"/>
                  </a:cubicBezTo>
                  <a:cubicBezTo>
                    <a:pt x="530" y="572"/>
                    <a:pt x="530" y="572"/>
                    <a:pt x="530" y="572"/>
                  </a:cubicBezTo>
                  <a:cubicBezTo>
                    <a:pt x="531" y="574"/>
                    <a:pt x="533" y="575"/>
                    <a:pt x="534" y="576"/>
                  </a:cubicBezTo>
                  <a:close/>
                  <a:moveTo>
                    <a:pt x="534" y="628"/>
                  </a:moveTo>
                  <a:cubicBezTo>
                    <a:pt x="534" y="636"/>
                    <a:pt x="534" y="636"/>
                    <a:pt x="534" y="636"/>
                  </a:cubicBezTo>
                  <a:cubicBezTo>
                    <a:pt x="532" y="636"/>
                    <a:pt x="531" y="637"/>
                    <a:pt x="530" y="638"/>
                  </a:cubicBezTo>
                  <a:cubicBezTo>
                    <a:pt x="530" y="630"/>
                    <a:pt x="530" y="630"/>
                    <a:pt x="530" y="630"/>
                  </a:cubicBezTo>
                  <a:cubicBezTo>
                    <a:pt x="531" y="629"/>
                    <a:pt x="532" y="629"/>
                    <a:pt x="534" y="628"/>
                  </a:cubicBezTo>
                  <a:close/>
                  <a:moveTo>
                    <a:pt x="534" y="647"/>
                  </a:moveTo>
                  <a:cubicBezTo>
                    <a:pt x="534" y="657"/>
                    <a:pt x="534" y="657"/>
                    <a:pt x="534" y="657"/>
                  </a:cubicBezTo>
                  <a:cubicBezTo>
                    <a:pt x="533" y="656"/>
                    <a:pt x="531" y="655"/>
                    <a:pt x="530" y="654"/>
                  </a:cubicBezTo>
                  <a:cubicBezTo>
                    <a:pt x="530" y="645"/>
                    <a:pt x="530" y="645"/>
                    <a:pt x="530" y="645"/>
                  </a:cubicBezTo>
                  <a:cubicBezTo>
                    <a:pt x="531" y="646"/>
                    <a:pt x="532" y="647"/>
                    <a:pt x="534" y="647"/>
                  </a:cubicBezTo>
                  <a:close/>
                  <a:moveTo>
                    <a:pt x="530" y="411"/>
                  </a:moveTo>
                  <a:cubicBezTo>
                    <a:pt x="530" y="401"/>
                    <a:pt x="530" y="401"/>
                    <a:pt x="530" y="401"/>
                  </a:cubicBezTo>
                  <a:cubicBezTo>
                    <a:pt x="530" y="404"/>
                    <a:pt x="530" y="407"/>
                    <a:pt x="530" y="411"/>
                  </a:cubicBezTo>
                  <a:close/>
                  <a:moveTo>
                    <a:pt x="530" y="324"/>
                  </a:moveTo>
                  <a:cubicBezTo>
                    <a:pt x="530" y="309"/>
                    <a:pt x="530" y="309"/>
                    <a:pt x="530" y="309"/>
                  </a:cubicBezTo>
                  <a:cubicBezTo>
                    <a:pt x="531" y="315"/>
                    <a:pt x="532" y="317"/>
                    <a:pt x="534" y="322"/>
                  </a:cubicBezTo>
                  <a:cubicBezTo>
                    <a:pt x="532" y="323"/>
                    <a:pt x="531" y="324"/>
                    <a:pt x="530" y="324"/>
                  </a:cubicBezTo>
                  <a:close/>
                  <a:moveTo>
                    <a:pt x="521" y="39"/>
                  </a:moveTo>
                  <a:cubicBezTo>
                    <a:pt x="524" y="41"/>
                    <a:pt x="527" y="42"/>
                    <a:pt x="530" y="43"/>
                  </a:cubicBezTo>
                  <a:cubicBezTo>
                    <a:pt x="530" y="52"/>
                    <a:pt x="530" y="52"/>
                    <a:pt x="530" y="52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30" y="74"/>
                    <a:pt x="530" y="74"/>
                    <a:pt x="530" y="74"/>
                  </a:cubicBezTo>
                  <a:cubicBezTo>
                    <a:pt x="530" y="91"/>
                    <a:pt x="530" y="91"/>
                    <a:pt x="530" y="91"/>
                  </a:cubicBezTo>
                  <a:cubicBezTo>
                    <a:pt x="528" y="89"/>
                    <a:pt x="526" y="87"/>
                    <a:pt x="524" y="85"/>
                  </a:cubicBezTo>
                  <a:cubicBezTo>
                    <a:pt x="521" y="84"/>
                    <a:pt x="521" y="84"/>
                    <a:pt x="521" y="84"/>
                  </a:cubicBezTo>
                  <a:cubicBezTo>
                    <a:pt x="521" y="39"/>
                    <a:pt x="521" y="39"/>
                    <a:pt x="521" y="39"/>
                  </a:cubicBezTo>
                  <a:close/>
                  <a:moveTo>
                    <a:pt x="530" y="678"/>
                  </a:moveTo>
                  <a:cubicBezTo>
                    <a:pt x="527" y="679"/>
                    <a:pt x="524" y="681"/>
                    <a:pt x="521" y="682"/>
                  </a:cubicBezTo>
                  <a:cubicBezTo>
                    <a:pt x="521" y="669"/>
                    <a:pt x="521" y="669"/>
                    <a:pt x="521" y="669"/>
                  </a:cubicBezTo>
                  <a:cubicBezTo>
                    <a:pt x="524" y="669"/>
                    <a:pt x="527" y="669"/>
                    <a:pt x="530" y="668"/>
                  </a:cubicBezTo>
                  <a:cubicBezTo>
                    <a:pt x="530" y="678"/>
                    <a:pt x="530" y="678"/>
                    <a:pt x="530" y="678"/>
                  </a:cubicBezTo>
                  <a:close/>
                  <a:moveTo>
                    <a:pt x="530" y="118"/>
                  </a:moveTo>
                  <a:cubicBezTo>
                    <a:pt x="530" y="132"/>
                    <a:pt x="530" y="132"/>
                    <a:pt x="530" y="132"/>
                  </a:cubicBezTo>
                  <a:cubicBezTo>
                    <a:pt x="527" y="130"/>
                    <a:pt x="525" y="130"/>
                    <a:pt x="521" y="129"/>
                  </a:cubicBezTo>
                  <a:cubicBezTo>
                    <a:pt x="521" y="118"/>
                    <a:pt x="521" y="118"/>
                    <a:pt x="521" y="118"/>
                  </a:cubicBezTo>
                  <a:cubicBezTo>
                    <a:pt x="524" y="117"/>
                    <a:pt x="527" y="117"/>
                    <a:pt x="530" y="118"/>
                  </a:cubicBezTo>
                  <a:close/>
                  <a:moveTo>
                    <a:pt x="530" y="169"/>
                  </a:moveTo>
                  <a:cubicBezTo>
                    <a:pt x="530" y="187"/>
                    <a:pt x="530" y="187"/>
                    <a:pt x="530" y="187"/>
                  </a:cubicBezTo>
                  <a:cubicBezTo>
                    <a:pt x="527" y="186"/>
                    <a:pt x="524" y="185"/>
                    <a:pt x="521" y="185"/>
                  </a:cubicBezTo>
                  <a:cubicBezTo>
                    <a:pt x="521" y="171"/>
                    <a:pt x="521" y="171"/>
                    <a:pt x="521" y="171"/>
                  </a:cubicBezTo>
                  <a:cubicBezTo>
                    <a:pt x="524" y="170"/>
                    <a:pt x="527" y="170"/>
                    <a:pt x="530" y="169"/>
                  </a:cubicBezTo>
                  <a:close/>
                  <a:moveTo>
                    <a:pt x="530" y="232"/>
                  </a:moveTo>
                  <a:cubicBezTo>
                    <a:pt x="530" y="241"/>
                    <a:pt x="530" y="241"/>
                    <a:pt x="530" y="241"/>
                  </a:cubicBezTo>
                  <a:cubicBezTo>
                    <a:pt x="529" y="240"/>
                    <a:pt x="529" y="240"/>
                    <a:pt x="528" y="240"/>
                  </a:cubicBezTo>
                  <a:cubicBezTo>
                    <a:pt x="527" y="252"/>
                    <a:pt x="521" y="254"/>
                    <a:pt x="526" y="265"/>
                  </a:cubicBezTo>
                  <a:cubicBezTo>
                    <a:pt x="527" y="265"/>
                    <a:pt x="528" y="265"/>
                    <a:pt x="528" y="265"/>
                  </a:cubicBezTo>
                  <a:cubicBezTo>
                    <a:pt x="529" y="264"/>
                    <a:pt x="529" y="263"/>
                    <a:pt x="530" y="262"/>
                  </a:cubicBezTo>
                  <a:cubicBezTo>
                    <a:pt x="530" y="278"/>
                    <a:pt x="530" y="278"/>
                    <a:pt x="530" y="278"/>
                  </a:cubicBezTo>
                  <a:cubicBezTo>
                    <a:pt x="527" y="272"/>
                    <a:pt x="524" y="267"/>
                    <a:pt x="521" y="262"/>
                  </a:cubicBezTo>
                  <a:cubicBezTo>
                    <a:pt x="521" y="245"/>
                    <a:pt x="521" y="245"/>
                    <a:pt x="521" y="245"/>
                  </a:cubicBezTo>
                  <a:cubicBezTo>
                    <a:pt x="524" y="239"/>
                    <a:pt x="524" y="235"/>
                    <a:pt x="521" y="229"/>
                  </a:cubicBezTo>
                  <a:cubicBezTo>
                    <a:pt x="521" y="222"/>
                    <a:pt x="521" y="222"/>
                    <a:pt x="521" y="222"/>
                  </a:cubicBezTo>
                  <a:cubicBezTo>
                    <a:pt x="524" y="225"/>
                    <a:pt x="527" y="229"/>
                    <a:pt x="530" y="232"/>
                  </a:cubicBezTo>
                  <a:close/>
                  <a:moveTo>
                    <a:pt x="530" y="309"/>
                  </a:moveTo>
                  <a:cubicBezTo>
                    <a:pt x="530" y="324"/>
                    <a:pt x="530" y="324"/>
                    <a:pt x="530" y="324"/>
                  </a:cubicBezTo>
                  <a:cubicBezTo>
                    <a:pt x="526" y="325"/>
                    <a:pt x="524" y="325"/>
                    <a:pt x="521" y="324"/>
                  </a:cubicBezTo>
                  <a:cubicBezTo>
                    <a:pt x="521" y="316"/>
                    <a:pt x="521" y="316"/>
                    <a:pt x="521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1"/>
                    <a:pt x="524" y="306"/>
                    <a:pt x="521" y="304"/>
                  </a:cubicBezTo>
                  <a:cubicBezTo>
                    <a:pt x="521" y="292"/>
                    <a:pt x="521" y="292"/>
                    <a:pt x="521" y="292"/>
                  </a:cubicBezTo>
                  <a:cubicBezTo>
                    <a:pt x="523" y="291"/>
                    <a:pt x="523" y="291"/>
                    <a:pt x="523" y="291"/>
                  </a:cubicBezTo>
                  <a:cubicBezTo>
                    <a:pt x="526" y="300"/>
                    <a:pt x="528" y="306"/>
                    <a:pt x="530" y="309"/>
                  </a:cubicBezTo>
                  <a:close/>
                  <a:moveTo>
                    <a:pt x="530" y="353"/>
                  </a:moveTo>
                  <a:cubicBezTo>
                    <a:pt x="530" y="362"/>
                    <a:pt x="530" y="362"/>
                    <a:pt x="530" y="362"/>
                  </a:cubicBezTo>
                  <a:cubicBezTo>
                    <a:pt x="529" y="358"/>
                    <a:pt x="527" y="357"/>
                    <a:pt x="521" y="357"/>
                  </a:cubicBezTo>
                  <a:cubicBezTo>
                    <a:pt x="521" y="353"/>
                    <a:pt x="521" y="353"/>
                    <a:pt x="521" y="353"/>
                  </a:cubicBezTo>
                  <a:cubicBezTo>
                    <a:pt x="530" y="353"/>
                    <a:pt x="530" y="353"/>
                    <a:pt x="530" y="353"/>
                  </a:cubicBezTo>
                  <a:close/>
                  <a:moveTo>
                    <a:pt x="530" y="373"/>
                  </a:moveTo>
                  <a:cubicBezTo>
                    <a:pt x="526" y="373"/>
                    <a:pt x="526" y="373"/>
                    <a:pt x="526" y="373"/>
                  </a:cubicBezTo>
                  <a:cubicBezTo>
                    <a:pt x="525" y="372"/>
                    <a:pt x="525" y="372"/>
                    <a:pt x="524" y="372"/>
                  </a:cubicBezTo>
                  <a:cubicBezTo>
                    <a:pt x="521" y="357"/>
                    <a:pt x="521" y="357"/>
                    <a:pt x="521" y="357"/>
                  </a:cubicBezTo>
                  <a:cubicBezTo>
                    <a:pt x="521" y="376"/>
                    <a:pt x="521" y="376"/>
                    <a:pt x="521" y="376"/>
                  </a:cubicBezTo>
                  <a:cubicBezTo>
                    <a:pt x="530" y="376"/>
                    <a:pt x="530" y="376"/>
                    <a:pt x="530" y="376"/>
                  </a:cubicBezTo>
                  <a:cubicBezTo>
                    <a:pt x="530" y="373"/>
                    <a:pt x="530" y="373"/>
                    <a:pt x="530" y="373"/>
                  </a:cubicBezTo>
                  <a:close/>
                  <a:moveTo>
                    <a:pt x="530" y="401"/>
                  </a:moveTo>
                  <a:cubicBezTo>
                    <a:pt x="530" y="411"/>
                    <a:pt x="530" y="411"/>
                    <a:pt x="530" y="411"/>
                  </a:cubicBezTo>
                  <a:cubicBezTo>
                    <a:pt x="528" y="419"/>
                    <a:pt x="525" y="428"/>
                    <a:pt x="521" y="436"/>
                  </a:cubicBezTo>
                  <a:cubicBezTo>
                    <a:pt x="521" y="406"/>
                    <a:pt x="521" y="406"/>
                    <a:pt x="521" y="406"/>
                  </a:cubicBezTo>
                  <a:cubicBezTo>
                    <a:pt x="522" y="403"/>
                    <a:pt x="522" y="400"/>
                    <a:pt x="522" y="397"/>
                  </a:cubicBezTo>
                  <a:cubicBezTo>
                    <a:pt x="524" y="397"/>
                    <a:pt x="525" y="397"/>
                    <a:pt x="527" y="397"/>
                  </a:cubicBezTo>
                  <a:cubicBezTo>
                    <a:pt x="528" y="398"/>
                    <a:pt x="529" y="399"/>
                    <a:pt x="530" y="401"/>
                  </a:cubicBezTo>
                  <a:close/>
                  <a:moveTo>
                    <a:pt x="530" y="450"/>
                  </a:moveTo>
                  <a:cubicBezTo>
                    <a:pt x="530" y="460"/>
                    <a:pt x="530" y="460"/>
                    <a:pt x="530" y="460"/>
                  </a:cubicBezTo>
                  <a:cubicBezTo>
                    <a:pt x="529" y="460"/>
                    <a:pt x="529" y="460"/>
                    <a:pt x="529" y="460"/>
                  </a:cubicBezTo>
                  <a:cubicBezTo>
                    <a:pt x="530" y="460"/>
                    <a:pt x="530" y="460"/>
                    <a:pt x="530" y="460"/>
                  </a:cubicBezTo>
                  <a:cubicBezTo>
                    <a:pt x="530" y="466"/>
                    <a:pt x="530" y="466"/>
                    <a:pt x="530" y="466"/>
                  </a:cubicBezTo>
                  <a:cubicBezTo>
                    <a:pt x="526" y="467"/>
                    <a:pt x="523" y="469"/>
                    <a:pt x="521" y="473"/>
                  </a:cubicBezTo>
                  <a:cubicBezTo>
                    <a:pt x="521" y="465"/>
                    <a:pt x="521" y="465"/>
                    <a:pt x="521" y="465"/>
                  </a:cubicBezTo>
                  <a:cubicBezTo>
                    <a:pt x="524" y="460"/>
                    <a:pt x="527" y="455"/>
                    <a:pt x="530" y="450"/>
                  </a:cubicBezTo>
                  <a:close/>
                  <a:moveTo>
                    <a:pt x="530" y="476"/>
                  </a:moveTo>
                  <a:cubicBezTo>
                    <a:pt x="530" y="481"/>
                    <a:pt x="530" y="481"/>
                    <a:pt x="530" y="481"/>
                  </a:cubicBezTo>
                  <a:cubicBezTo>
                    <a:pt x="527" y="481"/>
                    <a:pt x="524" y="481"/>
                    <a:pt x="521" y="481"/>
                  </a:cubicBezTo>
                  <a:cubicBezTo>
                    <a:pt x="521" y="474"/>
                    <a:pt x="521" y="474"/>
                    <a:pt x="521" y="474"/>
                  </a:cubicBezTo>
                  <a:cubicBezTo>
                    <a:pt x="523" y="475"/>
                    <a:pt x="525" y="476"/>
                    <a:pt x="527" y="476"/>
                  </a:cubicBezTo>
                  <a:cubicBezTo>
                    <a:pt x="528" y="476"/>
                    <a:pt x="529" y="476"/>
                    <a:pt x="530" y="476"/>
                  </a:cubicBezTo>
                  <a:close/>
                  <a:moveTo>
                    <a:pt x="530" y="488"/>
                  </a:moveTo>
                  <a:cubicBezTo>
                    <a:pt x="530" y="497"/>
                    <a:pt x="530" y="497"/>
                    <a:pt x="530" y="497"/>
                  </a:cubicBezTo>
                  <a:cubicBezTo>
                    <a:pt x="527" y="500"/>
                    <a:pt x="524" y="503"/>
                    <a:pt x="521" y="506"/>
                  </a:cubicBezTo>
                  <a:cubicBezTo>
                    <a:pt x="521" y="500"/>
                    <a:pt x="521" y="500"/>
                    <a:pt x="521" y="500"/>
                  </a:cubicBezTo>
                  <a:cubicBezTo>
                    <a:pt x="522" y="499"/>
                    <a:pt x="522" y="498"/>
                    <a:pt x="523" y="497"/>
                  </a:cubicBezTo>
                  <a:cubicBezTo>
                    <a:pt x="522" y="497"/>
                    <a:pt x="522" y="496"/>
                    <a:pt x="522" y="496"/>
                  </a:cubicBezTo>
                  <a:cubicBezTo>
                    <a:pt x="521" y="496"/>
                    <a:pt x="521" y="496"/>
                    <a:pt x="521" y="496"/>
                  </a:cubicBezTo>
                  <a:cubicBezTo>
                    <a:pt x="521" y="491"/>
                    <a:pt x="521" y="491"/>
                    <a:pt x="521" y="491"/>
                  </a:cubicBezTo>
                  <a:cubicBezTo>
                    <a:pt x="525" y="490"/>
                    <a:pt x="528" y="489"/>
                    <a:pt x="530" y="488"/>
                  </a:cubicBezTo>
                  <a:close/>
                  <a:moveTo>
                    <a:pt x="530" y="542"/>
                  </a:moveTo>
                  <a:cubicBezTo>
                    <a:pt x="530" y="554"/>
                    <a:pt x="530" y="554"/>
                    <a:pt x="530" y="554"/>
                  </a:cubicBezTo>
                  <a:cubicBezTo>
                    <a:pt x="527" y="552"/>
                    <a:pt x="524" y="549"/>
                    <a:pt x="523" y="547"/>
                  </a:cubicBezTo>
                  <a:cubicBezTo>
                    <a:pt x="525" y="545"/>
                    <a:pt x="527" y="543"/>
                    <a:pt x="530" y="542"/>
                  </a:cubicBezTo>
                  <a:close/>
                  <a:moveTo>
                    <a:pt x="530" y="572"/>
                  </a:moveTo>
                  <a:cubicBezTo>
                    <a:pt x="530" y="585"/>
                    <a:pt x="530" y="585"/>
                    <a:pt x="530" y="585"/>
                  </a:cubicBezTo>
                  <a:cubicBezTo>
                    <a:pt x="527" y="583"/>
                    <a:pt x="524" y="581"/>
                    <a:pt x="521" y="578"/>
                  </a:cubicBezTo>
                  <a:cubicBezTo>
                    <a:pt x="521" y="563"/>
                    <a:pt x="521" y="563"/>
                    <a:pt x="521" y="563"/>
                  </a:cubicBezTo>
                  <a:cubicBezTo>
                    <a:pt x="524" y="566"/>
                    <a:pt x="527" y="569"/>
                    <a:pt x="530" y="572"/>
                  </a:cubicBezTo>
                  <a:close/>
                  <a:moveTo>
                    <a:pt x="530" y="630"/>
                  </a:moveTo>
                  <a:cubicBezTo>
                    <a:pt x="530" y="638"/>
                    <a:pt x="530" y="638"/>
                    <a:pt x="530" y="638"/>
                  </a:cubicBezTo>
                  <a:cubicBezTo>
                    <a:pt x="528" y="639"/>
                    <a:pt x="526" y="640"/>
                    <a:pt x="524" y="642"/>
                  </a:cubicBezTo>
                  <a:cubicBezTo>
                    <a:pt x="526" y="643"/>
                    <a:pt x="528" y="644"/>
                    <a:pt x="530" y="645"/>
                  </a:cubicBezTo>
                  <a:cubicBezTo>
                    <a:pt x="530" y="654"/>
                    <a:pt x="530" y="654"/>
                    <a:pt x="530" y="654"/>
                  </a:cubicBezTo>
                  <a:cubicBezTo>
                    <a:pt x="529" y="654"/>
                    <a:pt x="528" y="653"/>
                    <a:pt x="527" y="653"/>
                  </a:cubicBezTo>
                  <a:cubicBezTo>
                    <a:pt x="525" y="652"/>
                    <a:pt x="523" y="651"/>
                    <a:pt x="521" y="650"/>
                  </a:cubicBezTo>
                  <a:cubicBezTo>
                    <a:pt x="521" y="636"/>
                    <a:pt x="521" y="636"/>
                    <a:pt x="521" y="636"/>
                  </a:cubicBezTo>
                  <a:cubicBezTo>
                    <a:pt x="524" y="634"/>
                    <a:pt x="527" y="632"/>
                    <a:pt x="530" y="630"/>
                  </a:cubicBezTo>
                  <a:close/>
                  <a:moveTo>
                    <a:pt x="521" y="143"/>
                  </a:moveTo>
                  <a:cubicBezTo>
                    <a:pt x="521" y="133"/>
                    <a:pt x="521" y="133"/>
                    <a:pt x="521" y="133"/>
                  </a:cubicBezTo>
                  <a:cubicBezTo>
                    <a:pt x="524" y="134"/>
                    <a:pt x="526" y="135"/>
                    <a:pt x="529" y="136"/>
                  </a:cubicBezTo>
                  <a:cubicBezTo>
                    <a:pt x="530" y="139"/>
                    <a:pt x="530" y="140"/>
                    <a:pt x="529" y="142"/>
                  </a:cubicBezTo>
                  <a:cubicBezTo>
                    <a:pt x="527" y="142"/>
                    <a:pt x="525" y="143"/>
                    <a:pt x="524" y="143"/>
                  </a:cubicBezTo>
                  <a:cubicBezTo>
                    <a:pt x="524" y="145"/>
                    <a:pt x="524" y="145"/>
                    <a:pt x="523" y="145"/>
                  </a:cubicBezTo>
                  <a:cubicBezTo>
                    <a:pt x="523" y="144"/>
                    <a:pt x="522" y="143"/>
                    <a:pt x="522" y="143"/>
                  </a:cubicBezTo>
                  <a:cubicBezTo>
                    <a:pt x="522" y="143"/>
                    <a:pt x="521" y="143"/>
                    <a:pt x="521" y="143"/>
                  </a:cubicBezTo>
                  <a:close/>
                  <a:moveTo>
                    <a:pt x="515" y="36"/>
                  </a:moveTo>
                  <a:cubicBezTo>
                    <a:pt x="517" y="37"/>
                    <a:pt x="519" y="38"/>
                    <a:pt x="521" y="39"/>
                  </a:cubicBezTo>
                  <a:cubicBezTo>
                    <a:pt x="521" y="84"/>
                    <a:pt x="521" y="84"/>
                    <a:pt x="521" y="84"/>
                  </a:cubicBezTo>
                  <a:cubicBezTo>
                    <a:pt x="519" y="83"/>
                    <a:pt x="517" y="83"/>
                    <a:pt x="515" y="82"/>
                  </a:cubicBezTo>
                  <a:cubicBezTo>
                    <a:pt x="515" y="75"/>
                    <a:pt x="515" y="75"/>
                    <a:pt x="515" y="75"/>
                  </a:cubicBezTo>
                  <a:cubicBezTo>
                    <a:pt x="516" y="75"/>
                    <a:pt x="517" y="76"/>
                    <a:pt x="519" y="77"/>
                  </a:cubicBezTo>
                  <a:cubicBezTo>
                    <a:pt x="519" y="77"/>
                    <a:pt x="520" y="77"/>
                    <a:pt x="521" y="77"/>
                  </a:cubicBezTo>
                  <a:cubicBezTo>
                    <a:pt x="521" y="63"/>
                    <a:pt x="522" y="52"/>
                    <a:pt x="515" y="44"/>
                  </a:cubicBezTo>
                  <a:cubicBezTo>
                    <a:pt x="515" y="36"/>
                    <a:pt x="515" y="36"/>
                    <a:pt x="515" y="36"/>
                  </a:cubicBezTo>
                  <a:close/>
                  <a:moveTo>
                    <a:pt x="521" y="682"/>
                  </a:moveTo>
                  <a:cubicBezTo>
                    <a:pt x="519" y="683"/>
                    <a:pt x="517" y="684"/>
                    <a:pt x="515" y="685"/>
                  </a:cubicBezTo>
                  <a:cubicBezTo>
                    <a:pt x="515" y="677"/>
                    <a:pt x="515" y="677"/>
                    <a:pt x="515" y="677"/>
                  </a:cubicBezTo>
                  <a:cubicBezTo>
                    <a:pt x="515" y="676"/>
                    <a:pt x="515" y="676"/>
                    <a:pt x="516" y="676"/>
                  </a:cubicBezTo>
                  <a:cubicBezTo>
                    <a:pt x="515" y="676"/>
                    <a:pt x="515" y="676"/>
                    <a:pt x="515" y="676"/>
                  </a:cubicBezTo>
                  <a:cubicBezTo>
                    <a:pt x="515" y="666"/>
                    <a:pt x="515" y="666"/>
                    <a:pt x="515" y="666"/>
                  </a:cubicBezTo>
                  <a:cubicBezTo>
                    <a:pt x="520" y="669"/>
                    <a:pt x="520" y="669"/>
                    <a:pt x="520" y="669"/>
                  </a:cubicBezTo>
                  <a:cubicBezTo>
                    <a:pt x="521" y="669"/>
                    <a:pt x="521" y="669"/>
                    <a:pt x="521" y="669"/>
                  </a:cubicBezTo>
                  <a:cubicBezTo>
                    <a:pt x="521" y="682"/>
                    <a:pt x="521" y="682"/>
                    <a:pt x="521" y="682"/>
                  </a:cubicBezTo>
                  <a:close/>
                  <a:moveTo>
                    <a:pt x="521" y="118"/>
                  </a:moveTo>
                  <a:cubicBezTo>
                    <a:pt x="521" y="129"/>
                    <a:pt x="521" y="129"/>
                    <a:pt x="521" y="129"/>
                  </a:cubicBezTo>
                  <a:cubicBezTo>
                    <a:pt x="521" y="129"/>
                    <a:pt x="521" y="129"/>
                    <a:pt x="521" y="129"/>
                  </a:cubicBezTo>
                  <a:cubicBezTo>
                    <a:pt x="521" y="126"/>
                    <a:pt x="521" y="122"/>
                    <a:pt x="521" y="119"/>
                  </a:cubicBezTo>
                  <a:cubicBezTo>
                    <a:pt x="521" y="118"/>
                    <a:pt x="521" y="118"/>
                    <a:pt x="521" y="118"/>
                  </a:cubicBezTo>
                  <a:close/>
                  <a:moveTo>
                    <a:pt x="521" y="133"/>
                  </a:moveTo>
                  <a:cubicBezTo>
                    <a:pt x="521" y="143"/>
                    <a:pt x="521" y="143"/>
                    <a:pt x="521" y="143"/>
                  </a:cubicBezTo>
                  <a:cubicBezTo>
                    <a:pt x="518" y="143"/>
                    <a:pt x="517" y="143"/>
                    <a:pt x="515" y="143"/>
                  </a:cubicBezTo>
                  <a:cubicBezTo>
                    <a:pt x="515" y="131"/>
                    <a:pt x="515" y="131"/>
                    <a:pt x="515" y="131"/>
                  </a:cubicBezTo>
                  <a:cubicBezTo>
                    <a:pt x="517" y="132"/>
                    <a:pt x="519" y="132"/>
                    <a:pt x="521" y="133"/>
                  </a:cubicBezTo>
                  <a:close/>
                  <a:moveTo>
                    <a:pt x="521" y="171"/>
                  </a:moveTo>
                  <a:cubicBezTo>
                    <a:pt x="521" y="185"/>
                    <a:pt x="521" y="185"/>
                    <a:pt x="521" y="185"/>
                  </a:cubicBezTo>
                  <a:cubicBezTo>
                    <a:pt x="519" y="185"/>
                    <a:pt x="517" y="184"/>
                    <a:pt x="515" y="184"/>
                  </a:cubicBezTo>
                  <a:cubicBezTo>
                    <a:pt x="515" y="171"/>
                    <a:pt x="515" y="171"/>
                    <a:pt x="515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8" y="171"/>
                    <a:pt x="519" y="171"/>
                    <a:pt x="521" y="171"/>
                  </a:cubicBezTo>
                  <a:close/>
                  <a:moveTo>
                    <a:pt x="521" y="222"/>
                  </a:moveTo>
                  <a:cubicBezTo>
                    <a:pt x="521" y="229"/>
                    <a:pt x="521" y="229"/>
                    <a:pt x="521" y="229"/>
                  </a:cubicBezTo>
                  <a:cubicBezTo>
                    <a:pt x="520" y="228"/>
                    <a:pt x="519" y="227"/>
                    <a:pt x="518" y="225"/>
                  </a:cubicBezTo>
                  <a:cubicBezTo>
                    <a:pt x="517" y="229"/>
                    <a:pt x="516" y="232"/>
                    <a:pt x="515" y="234"/>
                  </a:cubicBezTo>
                  <a:cubicBezTo>
                    <a:pt x="515" y="215"/>
                    <a:pt x="515" y="215"/>
                    <a:pt x="515" y="215"/>
                  </a:cubicBezTo>
                  <a:cubicBezTo>
                    <a:pt x="517" y="217"/>
                    <a:pt x="519" y="220"/>
                    <a:pt x="521" y="222"/>
                  </a:cubicBezTo>
                  <a:close/>
                  <a:moveTo>
                    <a:pt x="521" y="245"/>
                  </a:moveTo>
                  <a:cubicBezTo>
                    <a:pt x="521" y="262"/>
                    <a:pt x="521" y="262"/>
                    <a:pt x="521" y="262"/>
                  </a:cubicBezTo>
                  <a:cubicBezTo>
                    <a:pt x="519" y="259"/>
                    <a:pt x="517" y="256"/>
                    <a:pt x="515" y="253"/>
                  </a:cubicBezTo>
                  <a:cubicBezTo>
                    <a:pt x="515" y="246"/>
                    <a:pt x="515" y="246"/>
                    <a:pt x="515" y="246"/>
                  </a:cubicBezTo>
                  <a:cubicBezTo>
                    <a:pt x="516" y="247"/>
                    <a:pt x="517" y="249"/>
                    <a:pt x="518" y="251"/>
                  </a:cubicBezTo>
                  <a:cubicBezTo>
                    <a:pt x="519" y="249"/>
                    <a:pt x="520" y="247"/>
                    <a:pt x="521" y="245"/>
                  </a:cubicBezTo>
                  <a:close/>
                  <a:moveTo>
                    <a:pt x="521" y="292"/>
                  </a:moveTo>
                  <a:cubicBezTo>
                    <a:pt x="521" y="304"/>
                    <a:pt x="521" y="304"/>
                    <a:pt x="521" y="304"/>
                  </a:cubicBezTo>
                  <a:cubicBezTo>
                    <a:pt x="520" y="303"/>
                    <a:pt x="518" y="303"/>
                    <a:pt x="516" y="303"/>
                  </a:cubicBezTo>
                  <a:cubicBezTo>
                    <a:pt x="516" y="304"/>
                    <a:pt x="515" y="305"/>
                    <a:pt x="515" y="305"/>
                  </a:cubicBezTo>
                  <a:cubicBezTo>
                    <a:pt x="515" y="292"/>
                    <a:pt x="515" y="292"/>
                    <a:pt x="515" y="292"/>
                  </a:cubicBezTo>
                  <a:cubicBezTo>
                    <a:pt x="517" y="292"/>
                    <a:pt x="519" y="292"/>
                    <a:pt x="521" y="292"/>
                  </a:cubicBezTo>
                  <a:close/>
                  <a:moveTo>
                    <a:pt x="521" y="316"/>
                  </a:moveTo>
                  <a:cubicBezTo>
                    <a:pt x="521" y="324"/>
                    <a:pt x="521" y="324"/>
                    <a:pt x="521" y="324"/>
                  </a:cubicBezTo>
                  <a:cubicBezTo>
                    <a:pt x="519" y="323"/>
                    <a:pt x="517" y="322"/>
                    <a:pt x="515" y="320"/>
                  </a:cubicBezTo>
                  <a:cubicBezTo>
                    <a:pt x="515" y="309"/>
                    <a:pt x="515" y="309"/>
                    <a:pt x="515" y="309"/>
                  </a:cubicBezTo>
                  <a:cubicBezTo>
                    <a:pt x="517" y="311"/>
                    <a:pt x="518" y="313"/>
                    <a:pt x="520" y="316"/>
                  </a:cubicBezTo>
                  <a:cubicBezTo>
                    <a:pt x="521" y="316"/>
                    <a:pt x="521" y="316"/>
                    <a:pt x="521" y="316"/>
                  </a:cubicBezTo>
                  <a:close/>
                  <a:moveTo>
                    <a:pt x="521" y="353"/>
                  </a:moveTo>
                  <a:cubicBezTo>
                    <a:pt x="521" y="357"/>
                    <a:pt x="521" y="357"/>
                    <a:pt x="521" y="357"/>
                  </a:cubicBezTo>
                  <a:cubicBezTo>
                    <a:pt x="521" y="357"/>
                    <a:pt x="521" y="357"/>
                    <a:pt x="521" y="357"/>
                  </a:cubicBezTo>
                  <a:cubicBezTo>
                    <a:pt x="521" y="357"/>
                    <a:pt x="521" y="357"/>
                    <a:pt x="521" y="357"/>
                  </a:cubicBezTo>
                  <a:cubicBezTo>
                    <a:pt x="521" y="376"/>
                    <a:pt x="521" y="376"/>
                    <a:pt x="521" y="376"/>
                  </a:cubicBezTo>
                  <a:cubicBezTo>
                    <a:pt x="515" y="376"/>
                    <a:pt x="515" y="376"/>
                    <a:pt x="515" y="376"/>
                  </a:cubicBezTo>
                  <a:cubicBezTo>
                    <a:pt x="515" y="373"/>
                    <a:pt x="515" y="373"/>
                    <a:pt x="515" y="373"/>
                  </a:cubicBezTo>
                  <a:cubicBezTo>
                    <a:pt x="517" y="372"/>
                    <a:pt x="519" y="372"/>
                    <a:pt x="521" y="372"/>
                  </a:cubicBezTo>
                  <a:cubicBezTo>
                    <a:pt x="519" y="367"/>
                    <a:pt x="519" y="362"/>
                    <a:pt x="516" y="357"/>
                  </a:cubicBezTo>
                  <a:cubicBezTo>
                    <a:pt x="515" y="357"/>
                    <a:pt x="515" y="357"/>
                    <a:pt x="515" y="357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21" y="353"/>
                    <a:pt x="521" y="353"/>
                    <a:pt x="521" y="353"/>
                  </a:cubicBezTo>
                  <a:close/>
                  <a:moveTo>
                    <a:pt x="521" y="406"/>
                  </a:moveTo>
                  <a:cubicBezTo>
                    <a:pt x="521" y="436"/>
                    <a:pt x="521" y="436"/>
                    <a:pt x="521" y="436"/>
                  </a:cubicBezTo>
                  <a:cubicBezTo>
                    <a:pt x="519" y="440"/>
                    <a:pt x="517" y="444"/>
                    <a:pt x="515" y="448"/>
                  </a:cubicBezTo>
                  <a:cubicBezTo>
                    <a:pt x="515" y="425"/>
                    <a:pt x="515" y="425"/>
                    <a:pt x="515" y="425"/>
                  </a:cubicBezTo>
                  <a:cubicBezTo>
                    <a:pt x="518" y="419"/>
                    <a:pt x="520" y="413"/>
                    <a:pt x="521" y="406"/>
                  </a:cubicBezTo>
                  <a:close/>
                  <a:moveTo>
                    <a:pt x="521" y="465"/>
                  </a:moveTo>
                  <a:cubicBezTo>
                    <a:pt x="521" y="473"/>
                    <a:pt x="521" y="473"/>
                    <a:pt x="521" y="473"/>
                  </a:cubicBezTo>
                  <a:cubicBezTo>
                    <a:pt x="521" y="473"/>
                    <a:pt x="520" y="474"/>
                    <a:pt x="520" y="474"/>
                  </a:cubicBezTo>
                  <a:cubicBezTo>
                    <a:pt x="521" y="474"/>
                    <a:pt x="521" y="474"/>
                    <a:pt x="521" y="474"/>
                  </a:cubicBezTo>
                  <a:cubicBezTo>
                    <a:pt x="521" y="481"/>
                    <a:pt x="521" y="481"/>
                    <a:pt x="521" y="481"/>
                  </a:cubicBezTo>
                  <a:cubicBezTo>
                    <a:pt x="519" y="481"/>
                    <a:pt x="517" y="481"/>
                    <a:pt x="515" y="483"/>
                  </a:cubicBezTo>
                  <a:cubicBezTo>
                    <a:pt x="515" y="475"/>
                    <a:pt x="515" y="475"/>
                    <a:pt x="515" y="475"/>
                  </a:cubicBezTo>
                  <a:cubicBezTo>
                    <a:pt x="516" y="473"/>
                    <a:pt x="517" y="471"/>
                    <a:pt x="518" y="469"/>
                  </a:cubicBezTo>
                  <a:cubicBezTo>
                    <a:pt x="519" y="467"/>
                    <a:pt x="520" y="466"/>
                    <a:pt x="521" y="465"/>
                  </a:cubicBezTo>
                  <a:close/>
                  <a:moveTo>
                    <a:pt x="521" y="491"/>
                  </a:moveTo>
                  <a:cubicBezTo>
                    <a:pt x="521" y="496"/>
                    <a:pt x="521" y="496"/>
                    <a:pt x="521" y="496"/>
                  </a:cubicBezTo>
                  <a:cubicBezTo>
                    <a:pt x="519" y="495"/>
                    <a:pt x="517" y="495"/>
                    <a:pt x="515" y="495"/>
                  </a:cubicBezTo>
                  <a:cubicBezTo>
                    <a:pt x="515" y="489"/>
                    <a:pt x="515" y="489"/>
                    <a:pt x="515" y="489"/>
                  </a:cubicBezTo>
                  <a:cubicBezTo>
                    <a:pt x="517" y="490"/>
                    <a:pt x="518" y="490"/>
                    <a:pt x="521" y="491"/>
                  </a:cubicBezTo>
                  <a:cubicBezTo>
                    <a:pt x="521" y="491"/>
                    <a:pt x="521" y="491"/>
                    <a:pt x="521" y="491"/>
                  </a:cubicBezTo>
                  <a:close/>
                  <a:moveTo>
                    <a:pt x="521" y="500"/>
                  </a:moveTo>
                  <a:cubicBezTo>
                    <a:pt x="521" y="506"/>
                    <a:pt x="521" y="506"/>
                    <a:pt x="521" y="506"/>
                  </a:cubicBezTo>
                  <a:cubicBezTo>
                    <a:pt x="520" y="507"/>
                    <a:pt x="519" y="507"/>
                    <a:pt x="518" y="508"/>
                  </a:cubicBezTo>
                  <a:cubicBezTo>
                    <a:pt x="517" y="510"/>
                    <a:pt x="516" y="511"/>
                    <a:pt x="515" y="513"/>
                  </a:cubicBezTo>
                  <a:cubicBezTo>
                    <a:pt x="515" y="503"/>
                    <a:pt x="515" y="503"/>
                    <a:pt x="515" y="503"/>
                  </a:cubicBezTo>
                  <a:cubicBezTo>
                    <a:pt x="517" y="503"/>
                    <a:pt x="519" y="502"/>
                    <a:pt x="521" y="500"/>
                  </a:cubicBezTo>
                  <a:close/>
                  <a:moveTo>
                    <a:pt x="521" y="563"/>
                  </a:moveTo>
                  <a:cubicBezTo>
                    <a:pt x="521" y="578"/>
                    <a:pt x="521" y="578"/>
                    <a:pt x="521" y="578"/>
                  </a:cubicBezTo>
                  <a:cubicBezTo>
                    <a:pt x="519" y="577"/>
                    <a:pt x="517" y="574"/>
                    <a:pt x="515" y="572"/>
                  </a:cubicBezTo>
                  <a:cubicBezTo>
                    <a:pt x="515" y="556"/>
                    <a:pt x="515" y="556"/>
                    <a:pt x="515" y="556"/>
                  </a:cubicBezTo>
                  <a:cubicBezTo>
                    <a:pt x="517" y="558"/>
                    <a:pt x="519" y="560"/>
                    <a:pt x="521" y="563"/>
                  </a:cubicBezTo>
                  <a:close/>
                  <a:moveTo>
                    <a:pt x="521" y="636"/>
                  </a:moveTo>
                  <a:cubicBezTo>
                    <a:pt x="521" y="650"/>
                    <a:pt x="521" y="650"/>
                    <a:pt x="521" y="650"/>
                  </a:cubicBezTo>
                  <a:cubicBezTo>
                    <a:pt x="519" y="649"/>
                    <a:pt x="517" y="649"/>
                    <a:pt x="515" y="649"/>
                  </a:cubicBezTo>
                  <a:cubicBezTo>
                    <a:pt x="515" y="640"/>
                    <a:pt x="515" y="640"/>
                    <a:pt x="515" y="640"/>
                  </a:cubicBezTo>
                  <a:cubicBezTo>
                    <a:pt x="516" y="640"/>
                    <a:pt x="516" y="640"/>
                    <a:pt x="517" y="640"/>
                  </a:cubicBezTo>
                  <a:cubicBezTo>
                    <a:pt x="518" y="638"/>
                    <a:pt x="519" y="637"/>
                    <a:pt x="521" y="636"/>
                  </a:cubicBezTo>
                  <a:close/>
                  <a:moveTo>
                    <a:pt x="515" y="407"/>
                  </a:moveTo>
                  <a:cubicBezTo>
                    <a:pt x="516" y="407"/>
                    <a:pt x="516" y="407"/>
                    <a:pt x="517" y="407"/>
                  </a:cubicBezTo>
                  <a:cubicBezTo>
                    <a:pt x="517" y="403"/>
                    <a:pt x="517" y="402"/>
                    <a:pt x="515" y="398"/>
                  </a:cubicBezTo>
                  <a:cubicBezTo>
                    <a:pt x="515" y="407"/>
                    <a:pt x="515" y="407"/>
                    <a:pt x="515" y="407"/>
                  </a:cubicBezTo>
                  <a:close/>
                  <a:moveTo>
                    <a:pt x="515" y="155"/>
                  </a:moveTo>
                  <a:cubicBezTo>
                    <a:pt x="515" y="148"/>
                    <a:pt x="515" y="148"/>
                    <a:pt x="515" y="148"/>
                  </a:cubicBezTo>
                  <a:cubicBezTo>
                    <a:pt x="517" y="148"/>
                    <a:pt x="518" y="149"/>
                    <a:pt x="520" y="149"/>
                  </a:cubicBezTo>
                  <a:cubicBezTo>
                    <a:pt x="520" y="152"/>
                    <a:pt x="520" y="152"/>
                    <a:pt x="519" y="155"/>
                  </a:cubicBezTo>
                  <a:cubicBezTo>
                    <a:pt x="517" y="155"/>
                    <a:pt x="516" y="155"/>
                    <a:pt x="515" y="155"/>
                  </a:cubicBezTo>
                  <a:close/>
                  <a:moveTo>
                    <a:pt x="507" y="33"/>
                  </a:moveTo>
                  <a:cubicBezTo>
                    <a:pt x="510" y="34"/>
                    <a:pt x="512" y="35"/>
                    <a:pt x="515" y="36"/>
                  </a:cubicBezTo>
                  <a:cubicBezTo>
                    <a:pt x="515" y="44"/>
                    <a:pt x="515" y="44"/>
                    <a:pt x="515" y="44"/>
                  </a:cubicBezTo>
                  <a:cubicBezTo>
                    <a:pt x="513" y="42"/>
                    <a:pt x="510" y="41"/>
                    <a:pt x="507" y="39"/>
                  </a:cubicBezTo>
                  <a:cubicBezTo>
                    <a:pt x="507" y="33"/>
                    <a:pt x="507" y="33"/>
                    <a:pt x="507" y="33"/>
                  </a:cubicBezTo>
                  <a:close/>
                  <a:moveTo>
                    <a:pt x="515" y="685"/>
                  </a:moveTo>
                  <a:cubicBezTo>
                    <a:pt x="512" y="686"/>
                    <a:pt x="510" y="687"/>
                    <a:pt x="507" y="688"/>
                  </a:cubicBezTo>
                  <a:cubicBezTo>
                    <a:pt x="507" y="681"/>
                    <a:pt x="507" y="681"/>
                    <a:pt x="507" y="681"/>
                  </a:cubicBezTo>
                  <a:cubicBezTo>
                    <a:pt x="510" y="680"/>
                    <a:pt x="513" y="678"/>
                    <a:pt x="515" y="677"/>
                  </a:cubicBezTo>
                  <a:cubicBezTo>
                    <a:pt x="515" y="685"/>
                    <a:pt x="515" y="685"/>
                    <a:pt x="515" y="685"/>
                  </a:cubicBezTo>
                  <a:close/>
                  <a:moveTo>
                    <a:pt x="515" y="75"/>
                  </a:moveTo>
                  <a:cubicBezTo>
                    <a:pt x="515" y="82"/>
                    <a:pt x="515" y="82"/>
                    <a:pt x="515" y="82"/>
                  </a:cubicBezTo>
                  <a:cubicBezTo>
                    <a:pt x="512" y="81"/>
                    <a:pt x="510" y="80"/>
                    <a:pt x="507" y="78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9" y="70"/>
                    <a:pt x="511" y="72"/>
                    <a:pt x="515" y="75"/>
                  </a:cubicBezTo>
                  <a:close/>
                  <a:moveTo>
                    <a:pt x="515" y="131"/>
                  </a:moveTo>
                  <a:cubicBezTo>
                    <a:pt x="515" y="143"/>
                    <a:pt x="515" y="143"/>
                    <a:pt x="515" y="143"/>
                  </a:cubicBezTo>
                  <a:cubicBezTo>
                    <a:pt x="513" y="143"/>
                    <a:pt x="512" y="142"/>
                    <a:pt x="510" y="141"/>
                  </a:cubicBezTo>
                  <a:cubicBezTo>
                    <a:pt x="510" y="137"/>
                    <a:pt x="510" y="134"/>
                    <a:pt x="510" y="130"/>
                  </a:cubicBezTo>
                  <a:cubicBezTo>
                    <a:pt x="512" y="130"/>
                    <a:pt x="513" y="131"/>
                    <a:pt x="515" y="131"/>
                  </a:cubicBezTo>
                  <a:close/>
                  <a:moveTo>
                    <a:pt x="515" y="148"/>
                  </a:moveTo>
                  <a:cubicBezTo>
                    <a:pt x="515" y="155"/>
                    <a:pt x="515" y="155"/>
                    <a:pt x="515" y="155"/>
                  </a:cubicBezTo>
                  <a:cubicBezTo>
                    <a:pt x="512" y="156"/>
                    <a:pt x="510" y="157"/>
                    <a:pt x="507" y="157"/>
                  </a:cubicBezTo>
                  <a:cubicBezTo>
                    <a:pt x="507" y="145"/>
                    <a:pt x="507" y="145"/>
                    <a:pt x="507" y="145"/>
                  </a:cubicBezTo>
                  <a:cubicBezTo>
                    <a:pt x="509" y="146"/>
                    <a:pt x="512" y="147"/>
                    <a:pt x="515" y="148"/>
                  </a:cubicBezTo>
                  <a:close/>
                  <a:moveTo>
                    <a:pt x="515" y="171"/>
                  </a:moveTo>
                  <a:cubicBezTo>
                    <a:pt x="515" y="184"/>
                    <a:pt x="515" y="184"/>
                    <a:pt x="515" y="184"/>
                  </a:cubicBezTo>
                  <a:cubicBezTo>
                    <a:pt x="512" y="183"/>
                    <a:pt x="509" y="183"/>
                    <a:pt x="507" y="181"/>
                  </a:cubicBezTo>
                  <a:cubicBezTo>
                    <a:pt x="507" y="170"/>
                    <a:pt x="507" y="170"/>
                    <a:pt x="507" y="170"/>
                  </a:cubicBezTo>
                  <a:cubicBezTo>
                    <a:pt x="510" y="169"/>
                    <a:pt x="511" y="169"/>
                    <a:pt x="515" y="171"/>
                  </a:cubicBezTo>
                  <a:close/>
                  <a:moveTo>
                    <a:pt x="515" y="215"/>
                  </a:moveTo>
                  <a:cubicBezTo>
                    <a:pt x="515" y="234"/>
                    <a:pt x="515" y="234"/>
                    <a:pt x="515" y="234"/>
                  </a:cubicBezTo>
                  <a:cubicBezTo>
                    <a:pt x="513" y="239"/>
                    <a:pt x="513" y="242"/>
                    <a:pt x="515" y="246"/>
                  </a:cubicBezTo>
                  <a:cubicBezTo>
                    <a:pt x="515" y="253"/>
                    <a:pt x="515" y="253"/>
                    <a:pt x="515" y="253"/>
                  </a:cubicBezTo>
                  <a:cubicBezTo>
                    <a:pt x="512" y="250"/>
                    <a:pt x="510" y="246"/>
                    <a:pt x="507" y="244"/>
                  </a:cubicBezTo>
                  <a:cubicBezTo>
                    <a:pt x="507" y="238"/>
                    <a:pt x="507" y="238"/>
                    <a:pt x="507" y="238"/>
                  </a:cubicBezTo>
                  <a:cubicBezTo>
                    <a:pt x="511" y="229"/>
                    <a:pt x="515" y="221"/>
                    <a:pt x="507" y="214"/>
                  </a:cubicBezTo>
                  <a:cubicBezTo>
                    <a:pt x="507" y="207"/>
                    <a:pt x="507" y="207"/>
                    <a:pt x="507" y="207"/>
                  </a:cubicBezTo>
                  <a:cubicBezTo>
                    <a:pt x="510" y="210"/>
                    <a:pt x="512" y="212"/>
                    <a:pt x="515" y="215"/>
                  </a:cubicBezTo>
                  <a:close/>
                  <a:moveTo>
                    <a:pt x="515" y="292"/>
                  </a:moveTo>
                  <a:cubicBezTo>
                    <a:pt x="515" y="305"/>
                    <a:pt x="515" y="305"/>
                    <a:pt x="515" y="305"/>
                  </a:cubicBezTo>
                  <a:cubicBezTo>
                    <a:pt x="514" y="306"/>
                    <a:pt x="514" y="308"/>
                    <a:pt x="513" y="309"/>
                  </a:cubicBezTo>
                  <a:cubicBezTo>
                    <a:pt x="514" y="309"/>
                    <a:pt x="514" y="309"/>
                    <a:pt x="515" y="309"/>
                  </a:cubicBezTo>
                  <a:cubicBezTo>
                    <a:pt x="515" y="320"/>
                    <a:pt x="515" y="320"/>
                    <a:pt x="515" y="320"/>
                  </a:cubicBezTo>
                  <a:cubicBezTo>
                    <a:pt x="514" y="320"/>
                    <a:pt x="514" y="319"/>
                    <a:pt x="513" y="319"/>
                  </a:cubicBezTo>
                  <a:cubicBezTo>
                    <a:pt x="513" y="319"/>
                    <a:pt x="512" y="319"/>
                    <a:pt x="511" y="319"/>
                  </a:cubicBezTo>
                  <a:cubicBezTo>
                    <a:pt x="509" y="328"/>
                    <a:pt x="517" y="332"/>
                    <a:pt x="514" y="341"/>
                  </a:cubicBezTo>
                  <a:cubicBezTo>
                    <a:pt x="511" y="341"/>
                    <a:pt x="509" y="342"/>
                    <a:pt x="507" y="342"/>
                  </a:cubicBezTo>
                  <a:cubicBezTo>
                    <a:pt x="507" y="313"/>
                    <a:pt x="507" y="313"/>
                    <a:pt x="507" y="313"/>
                  </a:cubicBezTo>
                  <a:cubicBezTo>
                    <a:pt x="507" y="313"/>
                    <a:pt x="508" y="313"/>
                    <a:pt x="508" y="313"/>
                  </a:cubicBezTo>
                  <a:cubicBezTo>
                    <a:pt x="508" y="310"/>
                    <a:pt x="507" y="308"/>
                    <a:pt x="507" y="305"/>
                  </a:cubicBezTo>
                  <a:cubicBezTo>
                    <a:pt x="507" y="300"/>
                    <a:pt x="507" y="300"/>
                    <a:pt x="507" y="300"/>
                  </a:cubicBezTo>
                  <a:cubicBezTo>
                    <a:pt x="510" y="298"/>
                    <a:pt x="511" y="296"/>
                    <a:pt x="513" y="292"/>
                  </a:cubicBezTo>
                  <a:cubicBezTo>
                    <a:pt x="514" y="292"/>
                    <a:pt x="514" y="292"/>
                    <a:pt x="515" y="292"/>
                  </a:cubicBezTo>
                  <a:close/>
                  <a:moveTo>
                    <a:pt x="515" y="353"/>
                  </a:moveTo>
                  <a:cubicBezTo>
                    <a:pt x="515" y="357"/>
                    <a:pt x="515" y="357"/>
                    <a:pt x="515" y="357"/>
                  </a:cubicBezTo>
                  <a:cubicBezTo>
                    <a:pt x="509" y="357"/>
                    <a:pt x="509" y="357"/>
                    <a:pt x="509" y="357"/>
                  </a:cubicBezTo>
                  <a:cubicBezTo>
                    <a:pt x="510" y="362"/>
                    <a:pt x="511" y="367"/>
                    <a:pt x="512" y="372"/>
                  </a:cubicBezTo>
                  <a:cubicBezTo>
                    <a:pt x="513" y="372"/>
                    <a:pt x="514" y="372"/>
                    <a:pt x="514" y="373"/>
                  </a:cubicBezTo>
                  <a:cubicBezTo>
                    <a:pt x="515" y="373"/>
                    <a:pt x="515" y="373"/>
                    <a:pt x="515" y="373"/>
                  </a:cubicBezTo>
                  <a:cubicBezTo>
                    <a:pt x="515" y="376"/>
                    <a:pt x="515" y="376"/>
                    <a:pt x="515" y="376"/>
                  </a:cubicBezTo>
                  <a:cubicBezTo>
                    <a:pt x="507" y="376"/>
                    <a:pt x="507" y="376"/>
                    <a:pt x="507" y="376"/>
                  </a:cubicBezTo>
                  <a:cubicBezTo>
                    <a:pt x="507" y="373"/>
                    <a:pt x="507" y="373"/>
                    <a:pt x="507" y="373"/>
                  </a:cubicBezTo>
                  <a:cubicBezTo>
                    <a:pt x="509" y="373"/>
                    <a:pt x="509" y="373"/>
                    <a:pt x="509" y="373"/>
                  </a:cubicBezTo>
                  <a:cubicBezTo>
                    <a:pt x="508" y="368"/>
                    <a:pt x="507" y="365"/>
                    <a:pt x="507" y="363"/>
                  </a:cubicBezTo>
                  <a:cubicBezTo>
                    <a:pt x="507" y="353"/>
                    <a:pt x="507" y="353"/>
                    <a:pt x="507" y="353"/>
                  </a:cubicBezTo>
                  <a:cubicBezTo>
                    <a:pt x="515" y="353"/>
                    <a:pt x="515" y="353"/>
                    <a:pt x="515" y="353"/>
                  </a:cubicBezTo>
                  <a:close/>
                  <a:moveTo>
                    <a:pt x="515" y="398"/>
                  </a:moveTo>
                  <a:cubicBezTo>
                    <a:pt x="515" y="407"/>
                    <a:pt x="515" y="407"/>
                    <a:pt x="515" y="407"/>
                  </a:cubicBezTo>
                  <a:cubicBezTo>
                    <a:pt x="512" y="409"/>
                    <a:pt x="510" y="410"/>
                    <a:pt x="507" y="411"/>
                  </a:cubicBezTo>
                  <a:cubicBezTo>
                    <a:pt x="507" y="403"/>
                    <a:pt x="507" y="403"/>
                    <a:pt x="507" y="403"/>
                  </a:cubicBezTo>
                  <a:cubicBezTo>
                    <a:pt x="508" y="402"/>
                    <a:pt x="509" y="400"/>
                    <a:pt x="510" y="398"/>
                  </a:cubicBezTo>
                  <a:cubicBezTo>
                    <a:pt x="511" y="398"/>
                    <a:pt x="513" y="398"/>
                    <a:pt x="514" y="398"/>
                  </a:cubicBezTo>
                  <a:cubicBezTo>
                    <a:pt x="515" y="398"/>
                    <a:pt x="515" y="398"/>
                    <a:pt x="515" y="398"/>
                  </a:cubicBezTo>
                  <a:close/>
                  <a:moveTo>
                    <a:pt x="515" y="425"/>
                  </a:moveTo>
                  <a:cubicBezTo>
                    <a:pt x="515" y="448"/>
                    <a:pt x="515" y="448"/>
                    <a:pt x="515" y="448"/>
                  </a:cubicBezTo>
                  <a:cubicBezTo>
                    <a:pt x="512" y="453"/>
                    <a:pt x="509" y="457"/>
                    <a:pt x="507" y="460"/>
                  </a:cubicBezTo>
                  <a:cubicBezTo>
                    <a:pt x="507" y="440"/>
                    <a:pt x="507" y="440"/>
                    <a:pt x="507" y="440"/>
                  </a:cubicBezTo>
                  <a:cubicBezTo>
                    <a:pt x="510" y="435"/>
                    <a:pt x="513" y="430"/>
                    <a:pt x="515" y="425"/>
                  </a:cubicBezTo>
                  <a:close/>
                  <a:moveTo>
                    <a:pt x="515" y="475"/>
                  </a:moveTo>
                  <a:cubicBezTo>
                    <a:pt x="515" y="483"/>
                    <a:pt x="515" y="483"/>
                    <a:pt x="515" y="483"/>
                  </a:cubicBezTo>
                  <a:cubicBezTo>
                    <a:pt x="513" y="484"/>
                    <a:pt x="511" y="486"/>
                    <a:pt x="510" y="489"/>
                  </a:cubicBezTo>
                  <a:cubicBezTo>
                    <a:pt x="512" y="489"/>
                    <a:pt x="514" y="489"/>
                    <a:pt x="515" y="489"/>
                  </a:cubicBezTo>
                  <a:cubicBezTo>
                    <a:pt x="515" y="495"/>
                    <a:pt x="515" y="495"/>
                    <a:pt x="515" y="495"/>
                  </a:cubicBezTo>
                  <a:cubicBezTo>
                    <a:pt x="512" y="495"/>
                    <a:pt x="510" y="494"/>
                    <a:pt x="507" y="495"/>
                  </a:cubicBezTo>
                  <a:cubicBezTo>
                    <a:pt x="507" y="485"/>
                    <a:pt x="507" y="485"/>
                    <a:pt x="507" y="485"/>
                  </a:cubicBezTo>
                  <a:cubicBezTo>
                    <a:pt x="510" y="481"/>
                    <a:pt x="512" y="478"/>
                    <a:pt x="515" y="475"/>
                  </a:cubicBezTo>
                  <a:close/>
                  <a:moveTo>
                    <a:pt x="515" y="503"/>
                  </a:moveTo>
                  <a:cubicBezTo>
                    <a:pt x="515" y="513"/>
                    <a:pt x="515" y="513"/>
                    <a:pt x="515" y="513"/>
                  </a:cubicBezTo>
                  <a:cubicBezTo>
                    <a:pt x="514" y="514"/>
                    <a:pt x="514" y="514"/>
                    <a:pt x="514" y="514"/>
                  </a:cubicBezTo>
                  <a:cubicBezTo>
                    <a:pt x="512" y="517"/>
                    <a:pt x="510" y="519"/>
                    <a:pt x="507" y="521"/>
                  </a:cubicBezTo>
                  <a:cubicBezTo>
                    <a:pt x="507" y="514"/>
                    <a:pt x="507" y="514"/>
                    <a:pt x="507" y="514"/>
                  </a:cubicBezTo>
                  <a:cubicBezTo>
                    <a:pt x="509" y="513"/>
                    <a:pt x="510" y="512"/>
                    <a:pt x="511" y="509"/>
                  </a:cubicBezTo>
                  <a:cubicBezTo>
                    <a:pt x="510" y="509"/>
                    <a:pt x="508" y="509"/>
                    <a:pt x="507" y="508"/>
                  </a:cubicBezTo>
                  <a:cubicBezTo>
                    <a:pt x="507" y="504"/>
                    <a:pt x="507" y="504"/>
                    <a:pt x="507" y="504"/>
                  </a:cubicBezTo>
                  <a:cubicBezTo>
                    <a:pt x="510" y="504"/>
                    <a:pt x="513" y="504"/>
                    <a:pt x="515" y="503"/>
                  </a:cubicBezTo>
                  <a:close/>
                  <a:moveTo>
                    <a:pt x="515" y="556"/>
                  </a:moveTo>
                  <a:cubicBezTo>
                    <a:pt x="515" y="572"/>
                    <a:pt x="515" y="572"/>
                    <a:pt x="515" y="572"/>
                  </a:cubicBezTo>
                  <a:cubicBezTo>
                    <a:pt x="512" y="569"/>
                    <a:pt x="510" y="566"/>
                    <a:pt x="507" y="563"/>
                  </a:cubicBezTo>
                  <a:cubicBezTo>
                    <a:pt x="507" y="561"/>
                    <a:pt x="507" y="561"/>
                    <a:pt x="507" y="561"/>
                  </a:cubicBezTo>
                  <a:cubicBezTo>
                    <a:pt x="508" y="559"/>
                    <a:pt x="509" y="559"/>
                    <a:pt x="514" y="556"/>
                  </a:cubicBezTo>
                  <a:cubicBezTo>
                    <a:pt x="514" y="556"/>
                    <a:pt x="514" y="556"/>
                    <a:pt x="515" y="556"/>
                  </a:cubicBezTo>
                  <a:close/>
                  <a:moveTo>
                    <a:pt x="515" y="640"/>
                  </a:moveTo>
                  <a:cubicBezTo>
                    <a:pt x="515" y="649"/>
                    <a:pt x="515" y="649"/>
                    <a:pt x="515" y="649"/>
                  </a:cubicBezTo>
                  <a:cubicBezTo>
                    <a:pt x="512" y="649"/>
                    <a:pt x="510" y="649"/>
                    <a:pt x="507" y="651"/>
                  </a:cubicBezTo>
                  <a:cubicBezTo>
                    <a:pt x="507" y="643"/>
                    <a:pt x="507" y="643"/>
                    <a:pt x="507" y="643"/>
                  </a:cubicBezTo>
                  <a:cubicBezTo>
                    <a:pt x="510" y="642"/>
                    <a:pt x="512" y="641"/>
                    <a:pt x="515" y="640"/>
                  </a:cubicBezTo>
                  <a:close/>
                  <a:moveTo>
                    <a:pt x="515" y="666"/>
                  </a:moveTo>
                  <a:cubicBezTo>
                    <a:pt x="515" y="676"/>
                    <a:pt x="515" y="676"/>
                    <a:pt x="515" y="676"/>
                  </a:cubicBezTo>
                  <a:cubicBezTo>
                    <a:pt x="512" y="674"/>
                    <a:pt x="510" y="672"/>
                    <a:pt x="507" y="670"/>
                  </a:cubicBezTo>
                  <a:cubicBezTo>
                    <a:pt x="507" y="661"/>
                    <a:pt x="507" y="661"/>
                    <a:pt x="507" y="661"/>
                  </a:cubicBezTo>
                  <a:cubicBezTo>
                    <a:pt x="515" y="666"/>
                    <a:pt x="515" y="666"/>
                    <a:pt x="515" y="666"/>
                  </a:cubicBezTo>
                  <a:close/>
                  <a:moveTo>
                    <a:pt x="507" y="287"/>
                  </a:moveTo>
                  <a:cubicBezTo>
                    <a:pt x="507" y="275"/>
                    <a:pt x="507" y="275"/>
                    <a:pt x="507" y="275"/>
                  </a:cubicBezTo>
                  <a:cubicBezTo>
                    <a:pt x="508" y="278"/>
                    <a:pt x="510" y="281"/>
                    <a:pt x="509" y="286"/>
                  </a:cubicBezTo>
                  <a:cubicBezTo>
                    <a:pt x="508" y="286"/>
                    <a:pt x="508" y="287"/>
                    <a:pt x="507" y="287"/>
                  </a:cubicBezTo>
                  <a:close/>
                  <a:moveTo>
                    <a:pt x="506" y="32"/>
                  </a:moveTo>
                  <a:cubicBezTo>
                    <a:pt x="507" y="33"/>
                    <a:pt x="507" y="33"/>
                    <a:pt x="507" y="33"/>
                  </a:cubicBezTo>
                  <a:cubicBezTo>
                    <a:pt x="507" y="39"/>
                    <a:pt x="507" y="39"/>
                    <a:pt x="507" y="39"/>
                  </a:cubicBezTo>
                  <a:cubicBezTo>
                    <a:pt x="507" y="39"/>
                    <a:pt x="507" y="39"/>
                    <a:pt x="506" y="39"/>
                  </a:cubicBezTo>
                  <a:cubicBezTo>
                    <a:pt x="506" y="32"/>
                    <a:pt x="506" y="32"/>
                    <a:pt x="506" y="32"/>
                  </a:cubicBezTo>
                  <a:close/>
                  <a:moveTo>
                    <a:pt x="507" y="688"/>
                  </a:moveTo>
                  <a:cubicBezTo>
                    <a:pt x="506" y="688"/>
                    <a:pt x="506" y="688"/>
                    <a:pt x="506" y="688"/>
                  </a:cubicBezTo>
                  <a:cubicBezTo>
                    <a:pt x="506" y="681"/>
                    <a:pt x="506" y="681"/>
                    <a:pt x="506" y="681"/>
                  </a:cubicBezTo>
                  <a:cubicBezTo>
                    <a:pt x="507" y="681"/>
                    <a:pt x="507" y="681"/>
                    <a:pt x="507" y="681"/>
                  </a:cubicBezTo>
                  <a:cubicBezTo>
                    <a:pt x="507" y="688"/>
                    <a:pt x="507" y="688"/>
                    <a:pt x="507" y="688"/>
                  </a:cubicBezTo>
                  <a:close/>
                  <a:moveTo>
                    <a:pt x="507" y="67"/>
                  </a:moveTo>
                  <a:cubicBezTo>
                    <a:pt x="507" y="78"/>
                    <a:pt x="507" y="78"/>
                    <a:pt x="507" y="78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6" y="66"/>
                    <a:pt x="506" y="66"/>
                    <a:pt x="506" y="66"/>
                  </a:cubicBezTo>
                  <a:cubicBezTo>
                    <a:pt x="507" y="67"/>
                    <a:pt x="507" y="67"/>
                    <a:pt x="507" y="67"/>
                  </a:cubicBezTo>
                  <a:close/>
                  <a:moveTo>
                    <a:pt x="507" y="145"/>
                  </a:moveTo>
                  <a:cubicBezTo>
                    <a:pt x="507" y="157"/>
                    <a:pt x="507" y="157"/>
                    <a:pt x="507" y="157"/>
                  </a:cubicBezTo>
                  <a:cubicBezTo>
                    <a:pt x="506" y="157"/>
                    <a:pt x="506" y="157"/>
                    <a:pt x="506" y="157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7" y="144"/>
                    <a:pt x="507" y="144"/>
                    <a:pt x="507" y="145"/>
                  </a:cubicBezTo>
                  <a:close/>
                  <a:moveTo>
                    <a:pt x="507" y="170"/>
                  </a:moveTo>
                  <a:cubicBezTo>
                    <a:pt x="507" y="181"/>
                    <a:pt x="507" y="181"/>
                    <a:pt x="507" y="181"/>
                  </a:cubicBezTo>
                  <a:cubicBezTo>
                    <a:pt x="507" y="180"/>
                    <a:pt x="507" y="180"/>
                    <a:pt x="506" y="180"/>
                  </a:cubicBezTo>
                  <a:cubicBezTo>
                    <a:pt x="506" y="171"/>
                    <a:pt x="506" y="171"/>
                    <a:pt x="506" y="171"/>
                  </a:cubicBezTo>
                  <a:cubicBezTo>
                    <a:pt x="507" y="170"/>
                    <a:pt x="507" y="170"/>
                    <a:pt x="507" y="170"/>
                  </a:cubicBezTo>
                  <a:close/>
                  <a:moveTo>
                    <a:pt x="507" y="207"/>
                  </a:moveTo>
                  <a:cubicBezTo>
                    <a:pt x="507" y="214"/>
                    <a:pt x="507" y="214"/>
                    <a:pt x="507" y="214"/>
                  </a:cubicBezTo>
                  <a:cubicBezTo>
                    <a:pt x="507" y="214"/>
                    <a:pt x="507" y="214"/>
                    <a:pt x="506" y="213"/>
                  </a:cubicBezTo>
                  <a:cubicBezTo>
                    <a:pt x="506" y="207"/>
                    <a:pt x="506" y="207"/>
                    <a:pt x="506" y="207"/>
                  </a:cubicBezTo>
                  <a:cubicBezTo>
                    <a:pt x="507" y="207"/>
                    <a:pt x="507" y="207"/>
                    <a:pt x="507" y="207"/>
                  </a:cubicBezTo>
                  <a:close/>
                  <a:moveTo>
                    <a:pt x="507" y="238"/>
                  </a:moveTo>
                  <a:cubicBezTo>
                    <a:pt x="507" y="244"/>
                    <a:pt x="507" y="244"/>
                    <a:pt x="507" y="244"/>
                  </a:cubicBezTo>
                  <a:cubicBezTo>
                    <a:pt x="506" y="243"/>
                    <a:pt x="506" y="243"/>
                    <a:pt x="506" y="243"/>
                  </a:cubicBezTo>
                  <a:cubicBezTo>
                    <a:pt x="506" y="237"/>
                    <a:pt x="506" y="237"/>
                    <a:pt x="506" y="237"/>
                  </a:cubicBezTo>
                  <a:cubicBezTo>
                    <a:pt x="507" y="238"/>
                    <a:pt x="507" y="238"/>
                    <a:pt x="507" y="238"/>
                  </a:cubicBezTo>
                  <a:cubicBezTo>
                    <a:pt x="507" y="238"/>
                    <a:pt x="507" y="238"/>
                    <a:pt x="507" y="238"/>
                  </a:cubicBezTo>
                  <a:close/>
                  <a:moveTo>
                    <a:pt x="507" y="275"/>
                  </a:moveTo>
                  <a:cubicBezTo>
                    <a:pt x="507" y="287"/>
                    <a:pt x="507" y="287"/>
                    <a:pt x="507" y="287"/>
                  </a:cubicBezTo>
                  <a:cubicBezTo>
                    <a:pt x="506" y="287"/>
                    <a:pt x="506" y="287"/>
                    <a:pt x="506" y="287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5"/>
                    <a:pt x="507" y="275"/>
                    <a:pt x="507" y="275"/>
                  </a:cubicBezTo>
                  <a:close/>
                  <a:moveTo>
                    <a:pt x="507" y="300"/>
                  </a:moveTo>
                  <a:cubicBezTo>
                    <a:pt x="507" y="305"/>
                    <a:pt x="507" y="305"/>
                    <a:pt x="507" y="305"/>
                  </a:cubicBezTo>
                  <a:cubicBezTo>
                    <a:pt x="507" y="305"/>
                    <a:pt x="507" y="305"/>
                    <a:pt x="507" y="305"/>
                  </a:cubicBezTo>
                  <a:cubicBezTo>
                    <a:pt x="506" y="305"/>
                    <a:pt x="506" y="305"/>
                    <a:pt x="506" y="305"/>
                  </a:cubicBezTo>
                  <a:cubicBezTo>
                    <a:pt x="506" y="300"/>
                    <a:pt x="506" y="300"/>
                    <a:pt x="506" y="300"/>
                  </a:cubicBezTo>
                  <a:cubicBezTo>
                    <a:pt x="507" y="300"/>
                    <a:pt x="507" y="300"/>
                    <a:pt x="507" y="300"/>
                  </a:cubicBezTo>
                  <a:close/>
                  <a:moveTo>
                    <a:pt x="507" y="313"/>
                  </a:moveTo>
                  <a:cubicBezTo>
                    <a:pt x="507" y="342"/>
                    <a:pt x="507" y="342"/>
                    <a:pt x="507" y="342"/>
                  </a:cubicBezTo>
                  <a:cubicBezTo>
                    <a:pt x="506" y="342"/>
                    <a:pt x="506" y="342"/>
                    <a:pt x="506" y="342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7" y="313"/>
                    <a:pt x="507" y="313"/>
                    <a:pt x="507" y="313"/>
                  </a:cubicBezTo>
                  <a:close/>
                  <a:moveTo>
                    <a:pt x="507" y="353"/>
                  </a:moveTo>
                  <a:cubicBezTo>
                    <a:pt x="507" y="363"/>
                    <a:pt x="507" y="363"/>
                    <a:pt x="507" y="363"/>
                  </a:cubicBezTo>
                  <a:cubicBezTo>
                    <a:pt x="507" y="362"/>
                    <a:pt x="507" y="361"/>
                    <a:pt x="506" y="360"/>
                  </a:cubicBezTo>
                  <a:cubicBezTo>
                    <a:pt x="506" y="353"/>
                    <a:pt x="506" y="353"/>
                    <a:pt x="506" y="353"/>
                  </a:cubicBezTo>
                  <a:cubicBezTo>
                    <a:pt x="507" y="353"/>
                    <a:pt x="507" y="353"/>
                    <a:pt x="507" y="353"/>
                  </a:cubicBezTo>
                  <a:close/>
                  <a:moveTo>
                    <a:pt x="507" y="373"/>
                  </a:moveTo>
                  <a:cubicBezTo>
                    <a:pt x="507" y="376"/>
                    <a:pt x="507" y="376"/>
                    <a:pt x="507" y="376"/>
                  </a:cubicBezTo>
                  <a:cubicBezTo>
                    <a:pt x="506" y="376"/>
                    <a:pt x="506" y="376"/>
                    <a:pt x="506" y="376"/>
                  </a:cubicBezTo>
                  <a:cubicBezTo>
                    <a:pt x="506" y="373"/>
                    <a:pt x="506" y="373"/>
                    <a:pt x="506" y="373"/>
                  </a:cubicBezTo>
                  <a:cubicBezTo>
                    <a:pt x="507" y="373"/>
                    <a:pt x="507" y="373"/>
                    <a:pt x="507" y="373"/>
                  </a:cubicBezTo>
                  <a:close/>
                  <a:moveTo>
                    <a:pt x="507" y="403"/>
                  </a:moveTo>
                  <a:cubicBezTo>
                    <a:pt x="507" y="411"/>
                    <a:pt x="507" y="411"/>
                    <a:pt x="507" y="411"/>
                  </a:cubicBezTo>
                  <a:cubicBezTo>
                    <a:pt x="507" y="411"/>
                    <a:pt x="507" y="411"/>
                    <a:pt x="506" y="411"/>
                  </a:cubicBezTo>
                  <a:cubicBezTo>
                    <a:pt x="506" y="404"/>
                    <a:pt x="506" y="404"/>
                    <a:pt x="506" y="404"/>
                  </a:cubicBezTo>
                  <a:cubicBezTo>
                    <a:pt x="507" y="404"/>
                    <a:pt x="507" y="403"/>
                    <a:pt x="507" y="403"/>
                  </a:cubicBezTo>
                  <a:close/>
                  <a:moveTo>
                    <a:pt x="507" y="440"/>
                  </a:moveTo>
                  <a:cubicBezTo>
                    <a:pt x="507" y="460"/>
                    <a:pt x="507" y="460"/>
                    <a:pt x="507" y="460"/>
                  </a:cubicBezTo>
                  <a:cubicBezTo>
                    <a:pt x="506" y="460"/>
                    <a:pt x="506" y="460"/>
                    <a:pt x="506" y="460"/>
                  </a:cubicBezTo>
                  <a:cubicBezTo>
                    <a:pt x="506" y="442"/>
                    <a:pt x="506" y="442"/>
                    <a:pt x="506" y="442"/>
                  </a:cubicBezTo>
                  <a:cubicBezTo>
                    <a:pt x="507" y="440"/>
                    <a:pt x="507" y="440"/>
                    <a:pt x="507" y="440"/>
                  </a:cubicBezTo>
                  <a:close/>
                  <a:moveTo>
                    <a:pt x="507" y="485"/>
                  </a:moveTo>
                  <a:cubicBezTo>
                    <a:pt x="507" y="495"/>
                    <a:pt x="507" y="495"/>
                    <a:pt x="507" y="495"/>
                  </a:cubicBezTo>
                  <a:cubicBezTo>
                    <a:pt x="507" y="495"/>
                    <a:pt x="507" y="495"/>
                    <a:pt x="506" y="495"/>
                  </a:cubicBezTo>
                  <a:cubicBezTo>
                    <a:pt x="506" y="485"/>
                    <a:pt x="506" y="485"/>
                    <a:pt x="506" y="485"/>
                  </a:cubicBezTo>
                  <a:cubicBezTo>
                    <a:pt x="507" y="485"/>
                    <a:pt x="507" y="485"/>
                    <a:pt x="507" y="485"/>
                  </a:cubicBezTo>
                  <a:close/>
                  <a:moveTo>
                    <a:pt x="507" y="504"/>
                  </a:moveTo>
                  <a:cubicBezTo>
                    <a:pt x="507" y="508"/>
                    <a:pt x="507" y="508"/>
                    <a:pt x="507" y="508"/>
                  </a:cubicBezTo>
                  <a:cubicBezTo>
                    <a:pt x="506" y="508"/>
                    <a:pt x="506" y="508"/>
                    <a:pt x="506" y="508"/>
                  </a:cubicBezTo>
                  <a:cubicBezTo>
                    <a:pt x="506" y="504"/>
                    <a:pt x="506" y="504"/>
                    <a:pt x="506" y="504"/>
                  </a:cubicBezTo>
                  <a:cubicBezTo>
                    <a:pt x="507" y="504"/>
                    <a:pt x="507" y="504"/>
                    <a:pt x="507" y="504"/>
                  </a:cubicBezTo>
                  <a:close/>
                  <a:moveTo>
                    <a:pt x="507" y="514"/>
                  </a:moveTo>
                  <a:cubicBezTo>
                    <a:pt x="507" y="521"/>
                    <a:pt x="507" y="521"/>
                    <a:pt x="507" y="521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06" y="515"/>
                    <a:pt x="506" y="515"/>
                    <a:pt x="506" y="515"/>
                  </a:cubicBezTo>
                  <a:cubicBezTo>
                    <a:pt x="507" y="515"/>
                    <a:pt x="507" y="514"/>
                    <a:pt x="507" y="514"/>
                  </a:cubicBezTo>
                  <a:close/>
                  <a:moveTo>
                    <a:pt x="507" y="561"/>
                  </a:moveTo>
                  <a:cubicBezTo>
                    <a:pt x="507" y="563"/>
                    <a:pt x="507" y="563"/>
                    <a:pt x="507" y="563"/>
                  </a:cubicBezTo>
                  <a:cubicBezTo>
                    <a:pt x="506" y="562"/>
                    <a:pt x="506" y="562"/>
                    <a:pt x="506" y="562"/>
                  </a:cubicBezTo>
                  <a:cubicBezTo>
                    <a:pt x="507" y="561"/>
                    <a:pt x="507" y="561"/>
                    <a:pt x="507" y="561"/>
                  </a:cubicBezTo>
                  <a:close/>
                  <a:moveTo>
                    <a:pt x="507" y="643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6" y="651"/>
                    <a:pt x="506" y="651"/>
                    <a:pt x="506" y="651"/>
                  </a:cubicBezTo>
                  <a:cubicBezTo>
                    <a:pt x="506" y="643"/>
                    <a:pt x="506" y="643"/>
                    <a:pt x="506" y="643"/>
                  </a:cubicBezTo>
                  <a:cubicBezTo>
                    <a:pt x="507" y="643"/>
                    <a:pt x="507" y="643"/>
                    <a:pt x="507" y="643"/>
                  </a:cubicBezTo>
                  <a:close/>
                  <a:moveTo>
                    <a:pt x="507" y="661"/>
                  </a:moveTo>
                  <a:cubicBezTo>
                    <a:pt x="507" y="670"/>
                    <a:pt x="507" y="670"/>
                    <a:pt x="507" y="670"/>
                  </a:cubicBezTo>
                  <a:cubicBezTo>
                    <a:pt x="506" y="670"/>
                    <a:pt x="506" y="670"/>
                    <a:pt x="506" y="670"/>
                  </a:cubicBezTo>
                  <a:cubicBezTo>
                    <a:pt x="506" y="660"/>
                    <a:pt x="506" y="660"/>
                    <a:pt x="506" y="660"/>
                  </a:cubicBezTo>
                  <a:cubicBezTo>
                    <a:pt x="507" y="661"/>
                    <a:pt x="507" y="661"/>
                    <a:pt x="507" y="661"/>
                  </a:cubicBezTo>
                  <a:close/>
                  <a:moveTo>
                    <a:pt x="506" y="425"/>
                  </a:moveTo>
                  <a:cubicBezTo>
                    <a:pt x="506" y="420"/>
                    <a:pt x="506" y="420"/>
                    <a:pt x="506" y="420"/>
                  </a:cubicBezTo>
                  <a:cubicBezTo>
                    <a:pt x="507" y="421"/>
                    <a:pt x="507" y="421"/>
                    <a:pt x="507" y="421"/>
                  </a:cubicBezTo>
                  <a:cubicBezTo>
                    <a:pt x="507" y="423"/>
                    <a:pt x="507" y="424"/>
                    <a:pt x="506" y="425"/>
                  </a:cubicBezTo>
                  <a:close/>
                  <a:moveTo>
                    <a:pt x="504" y="31"/>
                  </a:moveTo>
                  <a:cubicBezTo>
                    <a:pt x="505" y="32"/>
                    <a:pt x="506" y="32"/>
                    <a:pt x="506" y="32"/>
                  </a:cubicBezTo>
                  <a:cubicBezTo>
                    <a:pt x="506" y="39"/>
                    <a:pt x="506" y="39"/>
                    <a:pt x="506" y="39"/>
                  </a:cubicBezTo>
                  <a:cubicBezTo>
                    <a:pt x="506" y="39"/>
                    <a:pt x="505" y="38"/>
                    <a:pt x="504" y="38"/>
                  </a:cubicBezTo>
                  <a:cubicBezTo>
                    <a:pt x="504" y="31"/>
                    <a:pt x="504" y="31"/>
                    <a:pt x="504" y="31"/>
                  </a:cubicBezTo>
                  <a:close/>
                  <a:moveTo>
                    <a:pt x="506" y="688"/>
                  </a:moveTo>
                  <a:cubicBezTo>
                    <a:pt x="506" y="689"/>
                    <a:pt x="505" y="689"/>
                    <a:pt x="504" y="689"/>
                  </a:cubicBezTo>
                  <a:cubicBezTo>
                    <a:pt x="504" y="682"/>
                    <a:pt x="504" y="682"/>
                    <a:pt x="504" y="682"/>
                  </a:cubicBezTo>
                  <a:cubicBezTo>
                    <a:pt x="505" y="681"/>
                    <a:pt x="506" y="681"/>
                    <a:pt x="506" y="681"/>
                  </a:cubicBezTo>
                  <a:cubicBezTo>
                    <a:pt x="506" y="688"/>
                    <a:pt x="506" y="688"/>
                    <a:pt x="506" y="688"/>
                  </a:cubicBezTo>
                  <a:close/>
                  <a:moveTo>
                    <a:pt x="506" y="66"/>
                  </a:moveTo>
                  <a:cubicBezTo>
                    <a:pt x="506" y="78"/>
                    <a:pt x="506" y="78"/>
                    <a:pt x="506" y="78"/>
                  </a:cubicBezTo>
                  <a:cubicBezTo>
                    <a:pt x="506" y="77"/>
                    <a:pt x="505" y="77"/>
                    <a:pt x="504" y="76"/>
                  </a:cubicBezTo>
                  <a:cubicBezTo>
                    <a:pt x="504" y="61"/>
                    <a:pt x="504" y="61"/>
                    <a:pt x="504" y="61"/>
                  </a:cubicBezTo>
                  <a:cubicBezTo>
                    <a:pt x="505" y="63"/>
                    <a:pt x="505" y="65"/>
                    <a:pt x="506" y="66"/>
                  </a:cubicBezTo>
                  <a:close/>
                  <a:moveTo>
                    <a:pt x="506" y="144"/>
                  </a:moveTo>
                  <a:cubicBezTo>
                    <a:pt x="506" y="157"/>
                    <a:pt x="506" y="157"/>
                    <a:pt x="506" y="157"/>
                  </a:cubicBezTo>
                  <a:cubicBezTo>
                    <a:pt x="506" y="157"/>
                    <a:pt x="505" y="158"/>
                    <a:pt x="504" y="158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5" y="144"/>
                    <a:pt x="505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lose/>
                  <a:moveTo>
                    <a:pt x="506" y="171"/>
                  </a:moveTo>
                  <a:cubicBezTo>
                    <a:pt x="506" y="180"/>
                    <a:pt x="506" y="180"/>
                    <a:pt x="506" y="180"/>
                  </a:cubicBezTo>
                  <a:cubicBezTo>
                    <a:pt x="505" y="178"/>
                    <a:pt x="504" y="176"/>
                    <a:pt x="504" y="172"/>
                  </a:cubicBezTo>
                  <a:cubicBezTo>
                    <a:pt x="505" y="171"/>
                    <a:pt x="506" y="171"/>
                    <a:pt x="506" y="171"/>
                  </a:cubicBezTo>
                  <a:close/>
                  <a:moveTo>
                    <a:pt x="506" y="207"/>
                  </a:moveTo>
                  <a:cubicBezTo>
                    <a:pt x="506" y="213"/>
                    <a:pt x="506" y="213"/>
                    <a:pt x="506" y="213"/>
                  </a:cubicBezTo>
                  <a:cubicBezTo>
                    <a:pt x="506" y="213"/>
                    <a:pt x="506" y="213"/>
                    <a:pt x="506" y="213"/>
                  </a:cubicBezTo>
                  <a:cubicBezTo>
                    <a:pt x="505" y="215"/>
                    <a:pt x="505" y="216"/>
                    <a:pt x="504" y="217"/>
                  </a:cubicBezTo>
                  <a:cubicBezTo>
                    <a:pt x="504" y="205"/>
                    <a:pt x="504" y="205"/>
                    <a:pt x="504" y="205"/>
                  </a:cubicBezTo>
                  <a:cubicBezTo>
                    <a:pt x="505" y="205"/>
                    <a:pt x="506" y="206"/>
                    <a:pt x="506" y="207"/>
                  </a:cubicBezTo>
                  <a:close/>
                  <a:moveTo>
                    <a:pt x="506" y="237"/>
                  </a:moveTo>
                  <a:cubicBezTo>
                    <a:pt x="506" y="243"/>
                    <a:pt x="506" y="243"/>
                    <a:pt x="506" y="243"/>
                  </a:cubicBezTo>
                  <a:cubicBezTo>
                    <a:pt x="506" y="242"/>
                    <a:pt x="505" y="241"/>
                    <a:pt x="504" y="241"/>
                  </a:cubicBezTo>
                  <a:cubicBezTo>
                    <a:pt x="504" y="233"/>
                    <a:pt x="504" y="233"/>
                    <a:pt x="504" y="233"/>
                  </a:cubicBezTo>
                  <a:cubicBezTo>
                    <a:pt x="505" y="235"/>
                    <a:pt x="505" y="236"/>
                    <a:pt x="506" y="237"/>
                  </a:cubicBezTo>
                  <a:close/>
                  <a:moveTo>
                    <a:pt x="506" y="274"/>
                  </a:moveTo>
                  <a:cubicBezTo>
                    <a:pt x="506" y="287"/>
                    <a:pt x="506" y="287"/>
                    <a:pt x="506" y="287"/>
                  </a:cubicBezTo>
                  <a:cubicBezTo>
                    <a:pt x="506" y="287"/>
                    <a:pt x="505" y="288"/>
                    <a:pt x="504" y="288"/>
                  </a:cubicBezTo>
                  <a:cubicBezTo>
                    <a:pt x="504" y="270"/>
                    <a:pt x="504" y="270"/>
                    <a:pt x="504" y="270"/>
                  </a:cubicBezTo>
                  <a:cubicBezTo>
                    <a:pt x="505" y="271"/>
                    <a:pt x="506" y="273"/>
                    <a:pt x="506" y="274"/>
                  </a:cubicBezTo>
                  <a:close/>
                  <a:moveTo>
                    <a:pt x="506" y="300"/>
                  </a:moveTo>
                  <a:cubicBezTo>
                    <a:pt x="506" y="305"/>
                    <a:pt x="506" y="305"/>
                    <a:pt x="506" y="305"/>
                  </a:cubicBezTo>
                  <a:cubicBezTo>
                    <a:pt x="505" y="305"/>
                    <a:pt x="505" y="305"/>
                    <a:pt x="505" y="305"/>
                  </a:cubicBezTo>
                  <a:cubicBezTo>
                    <a:pt x="505" y="304"/>
                    <a:pt x="505" y="302"/>
                    <a:pt x="505" y="301"/>
                  </a:cubicBezTo>
                  <a:cubicBezTo>
                    <a:pt x="506" y="301"/>
                    <a:pt x="506" y="301"/>
                    <a:pt x="506" y="300"/>
                  </a:cubicBezTo>
                  <a:close/>
                  <a:moveTo>
                    <a:pt x="506" y="312"/>
                  </a:moveTo>
                  <a:cubicBezTo>
                    <a:pt x="506" y="342"/>
                    <a:pt x="506" y="342"/>
                    <a:pt x="506" y="342"/>
                  </a:cubicBezTo>
                  <a:cubicBezTo>
                    <a:pt x="506" y="342"/>
                    <a:pt x="505" y="343"/>
                    <a:pt x="504" y="343"/>
                  </a:cubicBezTo>
                  <a:cubicBezTo>
                    <a:pt x="504" y="336"/>
                    <a:pt x="504" y="336"/>
                    <a:pt x="504" y="336"/>
                  </a:cubicBezTo>
                  <a:cubicBezTo>
                    <a:pt x="505" y="336"/>
                    <a:pt x="505" y="335"/>
                    <a:pt x="506" y="335"/>
                  </a:cubicBezTo>
                  <a:cubicBezTo>
                    <a:pt x="506" y="330"/>
                    <a:pt x="506" y="328"/>
                    <a:pt x="504" y="325"/>
                  </a:cubicBezTo>
                  <a:cubicBezTo>
                    <a:pt x="504" y="311"/>
                    <a:pt x="504" y="311"/>
                    <a:pt x="504" y="311"/>
                  </a:cubicBezTo>
                  <a:cubicBezTo>
                    <a:pt x="505" y="311"/>
                    <a:pt x="506" y="312"/>
                    <a:pt x="506" y="312"/>
                  </a:cubicBezTo>
                  <a:close/>
                  <a:moveTo>
                    <a:pt x="506" y="353"/>
                  </a:moveTo>
                  <a:cubicBezTo>
                    <a:pt x="506" y="360"/>
                    <a:pt x="506" y="360"/>
                    <a:pt x="506" y="360"/>
                  </a:cubicBezTo>
                  <a:cubicBezTo>
                    <a:pt x="506" y="359"/>
                    <a:pt x="506" y="358"/>
                    <a:pt x="505" y="357"/>
                  </a:cubicBezTo>
                  <a:cubicBezTo>
                    <a:pt x="504" y="357"/>
                    <a:pt x="504" y="357"/>
                    <a:pt x="504" y="357"/>
                  </a:cubicBezTo>
                  <a:cubicBezTo>
                    <a:pt x="504" y="353"/>
                    <a:pt x="504" y="353"/>
                    <a:pt x="504" y="353"/>
                  </a:cubicBezTo>
                  <a:cubicBezTo>
                    <a:pt x="506" y="353"/>
                    <a:pt x="506" y="353"/>
                    <a:pt x="506" y="353"/>
                  </a:cubicBezTo>
                  <a:close/>
                  <a:moveTo>
                    <a:pt x="506" y="373"/>
                  </a:moveTo>
                  <a:cubicBezTo>
                    <a:pt x="506" y="376"/>
                    <a:pt x="506" y="376"/>
                    <a:pt x="506" y="376"/>
                  </a:cubicBezTo>
                  <a:cubicBezTo>
                    <a:pt x="504" y="376"/>
                    <a:pt x="504" y="376"/>
                    <a:pt x="504" y="376"/>
                  </a:cubicBezTo>
                  <a:cubicBezTo>
                    <a:pt x="504" y="373"/>
                    <a:pt x="504" y="373"/>
                    <a:pt x="504" y="373"/>
                  </a:cubicBezTo>
                  <a:cubicBezTo>
                    <a:pt x="506" y="373"/>
                    <a:pt x="506" y="373"/>
                    <a:pt x="506" y="373"/>
                  </a:cubicBezTo>
                  <a:close/>
                  <a:moveTo>
                    <a:pt x="506" y="404"/>
                  </a:moveTo>
                  <a:cubicBezTo>
                    <a:pt x="506" y="411"/>
                    <a:pt x="506" y="411"/>
                    <a:pt x="506" y="411"/>
                  </a:cubicBezTo>
                  <a:cubicBezTo>
                    <a:pt x="506" y="411"/>
                    <a:pt x="506" y="411"/>
                    <a:pt x="506" y="411"/>
                  </a:cubicBezTo>
                  <a:cubicBezTo>
                    <a:pt x="506" y="408"/>
                    <a:pt x="506" y="406"/>
                    <a:pt x="506" y="404"/>
                  </a:cubicBezTo>
                  <a:close/>
                  <a:moveTo>
                    <a:pt x="506" y="420"/>
                  </a:moveTo>
                  <a:cubicBezTo>
                    <a:pt x="506" y="425"/>
                    <a:pt x="506" y="425"/>
                    <a:pt x="506" y="425"/>
                  </a:cubicBezTo>
                  <a:cubicBezTo>
                    <a:pt x="506" y="426"/>
                    <a:pt x="506" y="427"/>
                    <a:pt x="505" y="427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4" y="418"/>
                    <a:pt x="504" y="418"/>
                    <a:pt x="504" y="418"/>
                  </a:cubicBezTo>
                  <a:cubicBezTo>
                    <a:pt x="504" y="419"/>
                    <a:pt x="504" y="419"/>
                    <a:pt x="505" y="420"/>
                  </a:cubicBezTo>
                  <a:cubicBezTo>
                    <a:pt x="505" y="420"/>
                    <a:pt x="506" y="420"/>
                    <a:pt x="506" y="420"/>
                  </a:cubicBezTo>
                  <a:close/>
                  <a:moveTo>
                    <a:pt x="506" y="442"/>
                  </a:moveTo>
                  <a:cubicBezTo>
                    <a:pt x="506" y="460"/>
                    <a:pt x="506" y="460"/>
                    <a:pt x="506" y="460"/>
                  </a:cubicBezTo>
                  <a:cubicBezTo>
                    <a:pt x="506" y="461"/>
                    <a:pt x="505" y="462"/>
                    <a:pt x="505" y="462"/>
                  </a:cubicBezTo>
                  <a:cubicBezTo>
                    <a:pt x="505" y="462"/>
                    <a:pt x="504" y="461"/>
                    <a:pt x="504" y="461"/>
                  </a:cubicBezTo>
                  <a:cubicBezTo>
                    <a:pt x="504" y="446"/>
                    <a:pt x="504" y="446"/>
                    <a:pt x="504" y="446"/>
                  </a:cubicBezTo>
                  <a:cubicBezTo>
                    <a:pt x="505" y="445"/>
                    <a:pt x="506" y="443"/>
                    <a:pt x="506" y="442"/>
                  </a:cubicBezTo>
                  <a:close/>
                  <a:moveTo>
                    <a:pt x="506" y="485"/>
                  </a:moveTo>
                  <a:cubicBezTo>
                    <a:pt x="506" y="495"/>
                    <a:pt x="506" y="495"/>
                    <a:pt x="506" y="495"/>
                  </a:cubicBezTo>
                  <a:cubicBezTo>
                    <a:pt x="506" y="495"/>
                    <a:pt x="505" y="495"/>
                    <a:pt x="504" y="496"/>
                  </a:cubicBezTo>
                  <a:cubicBezTo>
                    <a:pt x="504" y="489"/>
                    <a:pt x="504" y="489"/>
                    <a:pt x="504" y="489"/>
                  </a:cubicBezTo>
                  <a:cubicBezTo>
                    <a:pt x="505" y="488"/>
                    <a:pt x="506" y="487"/>
                    <a:pt x="506" y="485"/>
                  </a:cubicBezTo>
                  <a:close/>
                  <a:moveTo>
                    <a:pt x="506" y="504"/>
                  </a:moveTo>
                  <a:cubicBezTo>
                    <a:pt x="506" y="508"/>
                    <a:pt x="506" y="508"/>
                    <a:pt x="506" y="508"/>
                  </a:cubicBezTo>
                  <a:cubicBezTo>
                    <a:pt x="506" y="508"/>
                    <a:pt x="505" y="508"/>
                    <a:pt x="504" y="508"/>
                  </a:cubicBezTo>
                  <a:cubicBezTo>
                    <a:pt x="504" y="503"/>
                    <a:pt x="504" y="503"/>
                    <a:pt x="504" y="503"/>
                  </a:cubicBezTo>
                  <a:cubicBezTo>
                    <a:pt x="505" y="503"/>
                    <a:pt x="505" y="503"/>
                    <a:pt x="506" y="504"/>
                  </a:cubicBezTo>
                  <a:cubicBezTo>
                    <a:pt x="506" y="504"/>
                    <a:pt x="506" y="504"/>
                    <a:pt x="506" y="504"/>
                  </a:cubicBezTo>
                  <a:close/>
                  <a:moveTo>
                    <a:pt x="506" y="515"/>
                  </a:moveTo>
                  <a:cubicBezTo>
                    <a:pt x="506" y="521"/>
                    <a:pt x="506" y="521"/>
                    <a:pt x="506" y="521"/>
                  </a:cubicBezTo>
                  <a:cubicBezTo>
                    <a:pt x="504" y="523"/>
                    <a:pt x="504" y="523"/>
                    <a:pt x="504" y="523"/>
                  </a:cubicBezTo>
                  <a:cubicBezTo>
                    <a:pt x="504" y="516"/>
                    <a:pt x="504" y="516"/>
                    <a:pt x="504" y="516"/>
                  </a:cubicBezTo>
                  <a:cubicBezTo>
                    <a:pt x="505" y="516"/>
                    <a:pt x="506" y="515"/>
                    <a:pt x="506" y="515"/>
                  </a:cubicBezTo>
                  <a:close/>
                  <a:moveTo>
                    <a:pt x="506" y="643"/>
                  </a:moveTo>
                  <a:cubicBezTo>
                    <a:pt x="506" y="651"/>
                    <a:pt x="506" y="651"/>
                    <a:pt x="506" y="651"/>
                  </a:cubicBezTo>
                  <a:cubicBezTo>
                    <a:pt x="506" y="651"/>
                    <a:pt x="505" y="652"/>
                    <a:pt x="504" y="652"/>
                  </a:cubicBezTo>
                  <a:cubicBezTo>
                    <a:pt x="504" y="644"/>
                    <a:pt x="504" y="644"/>
                    <a:pt x="504" y="644"/>
                  </a:cubicBezTo>
                  <a:cubicBezTo>
                    <a:pt x="505" y="643"/>
                    <a:pt x="506" y="643"/>
                    <a:pt x="506" y="643"/>
                  </a:cubicBezTo>
                  <a:close/>
                  <a:moveTo>
                    <a:pt x="506" y="660"/>
                  </a:moveTo>
                  <a:cubicBezTo>
                    <a:pt x="506" y="670"/>
                    <a:pt x="506" y="670"/>
                    <a:pt x="506" y="670"/>
                  </a:cubicBezTo>
                  <a:cubicBezTo>
                    <a:pt x="506" y="669"/>
                    <a:pt x="505" y="669"/>
                    <a:pt x="504" y="668"/>
                  </a:cubicBezTo>
                  <a:cubicBezTo>
                    <a:pt x="504" y="659"/>
                    <a:pt x="504" y="659"/>
                    <a:pt x="504" y="659"/>
                  </a:cubicBezTo>
                  <a:lnTo>
                    <a:pt x="506" y="660"/>
                  </a:lnTo>
                  <a:close/>
                  <a:moveTo>
                    <a:pt x="494" y="28"/>
                  </a:moveTo>
                  <a:cubicBezTo>
                    <a:pt x="495" y="28"/>
                    <a:pt x="495" y="28"/>
                    <a:pt x="495" y="28"/>
                  </a:cubicBezTo>
                  <a:cubicBezTo>
                    <a:pt x="498" y="29"/>
                    <a:pt x="501" y="30"/>
                    <a:pt x="504" y="31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503" y="38"/>
                    <a:pt x="502" y="38"/>
                    <a:pt x="501" y="37"/>
                  </a:cubicBezTo>
                  <a:cubicBezTo>
                    <a:pt x="502" y="48"/>
                    <a:pt x="502" y="55"/>
                    <a:pt x="504" y="61"/>
                  </a:cubicBezTo>
                  <a:cubicBezTo>
                    <a:pt x="504" y="76"/>
                    <a:pt x="504" y="76"/>
                    <a:pt x="504" y="76"/>
                  </a:cubicBezTo>
                  <a:cubicBezTo>
                    <a:pt x="502" y="75"/>
                    <a:pt x="501" y="73"/>
                    <a:pt x="500" y="72"/>
                  </a:cubicBezTo>
                  <a:cubicBezTo>
                    <a:pt x="498" y="72"/>
                    <a:pt x="496" y="71"/>
                    <a:pt x="494" y="71"/>
                  </a:cubicBezTo>
                  <a:cubicBezTo>
                    <a:pt x="494" y="64"/>
                    <a:pt x="494" y="64"/>
                    <a:pt x="494" y="64"/>
                  </a:cubicBezTo>
                  <a:cubicBezTo>
                    <a:pt x="494" y="64"/>
                    <a:pt x="494" y="64"/>
                    <a:pt x="494" y="64"/>
                  </a:cubicBezTo>
                  <a:cubicBezTo>
                    <a:pt x="494" y="64"/>
                    <a:pt x="494" y="64"/>
                    <a:pt x="494" y="64"/>
                  </a:cubicBezTo>
                  <a:cubicBezTo>
                    <a:pt x="494" y="28"/>
                    <a:pt x="494" y="28"/>
                    <a:pt x="494" y="28"/>
                  </a:cubicBezTo>
                  <a:close/>
                  <a:moveTo>
                    <a:pt x="504" y="689"/>
                  </a:moveTo>
                  <a:cubicBezTo>
                    <a:pt x="501" y="690"/>
                    <a:pt x="498" y="691"/>
                    <a:pt x="495" y="692"/>
                  </a:cubicBezTo>
                  <a:cubicBezTo>
                    <a:pt x="495" y="692"/>
                    <a:pt x="495" y="692"/>
                    <a:pt x="494" y="693"/>
                  </a:cubicBezTo>
                  <a:cubicBezTo>
                    <a:pt x="494" y="682"/>
                    <a:pt x="494" y="682"/>
                    <a:pt x="494" y="682"/>
                  </a:cubicBezTo>
                  <a:cubicBezTo>
                    <a:pt x="495" y="682"/>
                    <a:pt x="496" y="682"/>
                    <a:pt x="496" y="683"/>
                  </a:cubicBezTo>
                  <a:cubicBezTo>
                    <a:pt x="499" y="683"/>
                    <a:pt x="501" y="682"/>
                    <a:pt x="504" y="682"/>
                  </a:cubicBezTo>
                  <a:cubicBezTo>
                    <a:pt x="504" y="689"/>
                    <a:pt x="504" y="689"/>
                    <a:pt x="504" y="689"/>
                  </a:cubicBezTo>
                  <a:close/>
                  <a:moveTo>
                    <a:pt x="504" y="144"/>
                  </a:moveTo>
                  <a:cubicBezTo>
                    <a:pt x="504" y="158"/>
                    <a:pt x="504" y="158"/>
                    <a:pt x="504" y="158"/>
                  </a:cubicBezTo>
                  <a:cubicBezTo>
                    <a:pt x="501" y="158"/>
                    <a:pt x="499" y="159"/>
                    <a:pt x="496" y="159"/>
                  </a:cubicBezTo>
                  <a:cubicBezTo>
                    <a:pt x="495" y="158"/>
                    <a:pt x="495" y="157"/>
                    <a:pt x="494" y="156"/>
                  </a:cubicBezTo>
                  <a:cubicBezTo>
                    <a:pt x="494" y="150"/>
                    <a:pt x="494" y="150"/>
                    <a:pt x="494" y="150"/>
                  </a:cubicBezTo>
                  <a:cubicBezTo>
                    <a:pt x="496" y="146"/>
                    <a:pt x="499" y="144"/>
                    <a:pt x="504" y="144"/>
                  </a:cubicBezTo>
                  <a:close/>
                  <a:moveTo>
                    <a:pt x="504" y="205"/>
                  </a:moveTo>
                  <a:cubicBezTo>
                    <a:pt x="504" y="217"/>
                    <a:pt x="504" y="217"/>
                    <a:pt x="504" y="217"/>
                  </a:cubicBezTo>
                  <a:cubicBezTo>
                    <a:pt x="502" y="224"/>
                    <a:pt x="501" y="228"/>
                    <a:pt x="504" y="233"/>
                  </a:cubicBezTo>
                  <a:cubicBezTo>
                    <a:pt x="504" y="241"/>
                    <a:pt x="504" y="241"/>
                    <a:pt x="504" y="241"/>
                  </a:cubicBezTo>
                  <a:cubicBezTo>
                    <a:pt x="503" y="240"/>
                    <a:pt x="502" y="239"/>
                    <a:pt x="501" y="238"/>
                  </a:cubicBezTo>
                  <a:cubicBezTo>
                    <a:pt x="499" y="240"/>
                    <a:pt x="497" y="242"/>
                    <a:pt x="495" y="245"/>
                  </a:cubicBezTo>
                  <a:cubicBezTo>
                    <a:pt x="495" y="245"/>
                    <a:pt x="495" y="245"/>
                    <a:pt x="494" y="246"/>
                  </a:cubicBezTo>
                  <a:cubicBezTo>
                    <a:pt x="494" y="239"/>
                    <a:pt x="494" y="239"/>
                    <a:pt x="494" y="239"/>
                  </a:cubicBezTo>
                  <a:cubicBezTo>
                    <a:pt x="494" y="239"/>
                    <a:pt x="494" y="239"/>
                    <a:pt x="494" y="239"/>
                  </a:cubicBezTo>
                  <a:cubicBezTo>
                    <a:pt x="494" y="239"/>
                    <a:pt x="494" y="239"/>
                    <a:pt x="494" y="239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9" y="236"/>
                    <a:pt x="499" y="236"/>
                    <a:pt x="499" y="236"/>
                  </a:cubicBezTo>
                  <a:cubicBezTo>
                    <a:pt x="498" y="234"/>
                    <a:pt x="498" y="232"/>
                    <a:pt x="498" y="230"/>
                  </a:cubicBezTo>
                  <a:cubicBezTo>
                    <a:pt x="496" y="230"/>
                    <a:pt x="495" y="230"/>
                    <a:pt x="494" y="229"/>
                  </a:cubicBezTo>
                  <a:cubicBezTo>
                    <a:pt x="494" y="224"/>
                    <a:pt x="494" y="224"/>
                    <a:pt x="494" y="224"/>
                  </a:cubicBezTo>
                  <a:cubicBezTo>
                    <a:pt x="494" y="225"/>
                    <a:pt x="495" y="225"/>
                    <a:pt x="495" y="225"/>
                  </a:cubicBezTo>
                  <a:cubicBezTo>
                    <a:pt x="499" y="216"/>
                    <a:pt x="501" y="209"/>
                    <a:pt x="494" y="202"/>
                  </a:cubicBezTo>
                  <a:cubicBezTo>
                    <a:pt x="494" y="196"/>
                    <a:pt x="494" y="196"/>
                    <a:pt x="494" y="196"/>
                  </a:cubicBezTo>
                  <a:cubicBezTo>
                    <a:pt x="498" y="199"/>
                    <a:pt x="501" y="202"/>
                    <a:pt x="504" y="205"/>
                  </a:cubicBezTo>
                  <a:close/>
                  <a:moveTo>
                    <a:pt x="504" y="270"/>
                  </a:moveTo>
                  <a:cubicBezTo>
                    <a:pt x="504" y="288"/>
                    <a:pt x="504" y="288"/>
                    <a:pt x="504" y="288"/>
                  </a:cubicBezTo>
                  <a:cubicBezTo>
                    <a:pt x="501" y="290"/>
                    <a:pt x="499" y="291"/>
                    <a:pt x="494" y="291"/>
                  </a:cubicBezTo>
                  <a:cubicBezTo>
                    <a:pt x="494" y="280"/>
                    <a:pt x="494" y="280"/>
                    <a:pt x="494" y="280"/>
                  </a:cubicBezTo>
                  <a:cubicBezTo>
                    <a:pt x="496" y="281"/>
                    <a:pt x="498" y="281"/>
                    <a:pt x="502" y="282"/>
                  </a:cubicBezTo>
                  <a:cubicBezTo>
                    <a:pt x="502" y="280"/>
                    <a:pt x="502" y="279"/>
                    <a:pt x="502" y="278"/>
                  </a:cubicBezTo>
                  <a:cubicBezTo>
                    <a:pt x="497" y="276"/>
                    <a:pt x="496" y="271"/>
                    <a:pt x="496" y="267"/>
                  </a:cubicBezTo>
                  <a:cubicBezTo>
                    <a:pt x="498" y="265"/>
                    <a:pt x="499" y="266"/>
                    <a:pt x="502" y="266"/>
                  </a:cubicBezTo>
                  <a:cubicBezTo>
                    <a:pt x="502" y="268"/>
                    <a:pt x="503" y="269"/>
                    <a:pt x="504" y="270"/>
                  </a:cubicBezTo>
                  <a:close/>
                  <a:moveTo>
                    <a:pt x="504" y="311"/>
                  </a:moveTo>
                  <a:cubicBezTo>
                    <a:pt x="504" y="325"/>
                    <a:pt x="504" y="325"/>
                    <a:pt x="504" y="325"/>
                  </a:cubicBezTo>
                  <a:cubicBezTo>
                    <a:pt x="504" y="324"/>
                    <a:pt x="503" y="323"/>
                    <a:pt x="503" y="322"/>
                  </a:cubicBezTo>
                  <a:cubicBezTo>
                    <a:pt x="501" y="322"/>
                    <a:pt x="498" y="322"/>
                    <a:pt x="496" y="322"/>
                  </a:cubicBezTo>
                  <a:cubicBezTo>
                    <a:pt x="495" y="328"/>
                    <a:pt x="499" y="331"/>
                    <a:pt x="502" y="336"/>
                  </a:cubicBezTo>
                  <a:cubicBezTo>
                    <a:pt x="502" y="336"/>
                    <a:pt x="503" y="336"/>
                    <a:pt x="504" y="336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499" y="343"/>
                    <a:pt x="496" y="340"/>
                    <a:pt x="494" y="334"/>
                  </a:cubicBezTo>
                  <a:cubicBezTo>
                    <a:pt x="494" y="316"/>
                    <a:pt x="494" y="316"/>
                    <a:pt x="494" y="316"/>
                  </a:cubicBezTo>
                  <a:cubicBezTo>
                    <a:pt x="495" y="316"/>
                    <a:pt x="496" y="315"/>
                    <a:pt x="496" y="315"/>
                  </a:cubicBezTo>
                  <a:cubicBezTo>
                    <a:pt x="496" y="314"/>
                    <a:pt x="496" y="313"/>
                    <a:pt x="496" y="311"/>
                  </a:cubicBezTo>
                  <a:cubicBezTo>
                    <a:pt x="494" y="311"/>
                    <a:pt x="494" y="311"/>
                    <a:pt x="494" y="311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8"/>
                    <a:pt x="499" y="299"/>
                  </a:cubicBezTo>
                  <a:cubicBezTo>
                    <a:pt x="500" y="304"/>
                    <a:pt x="500" y="309"/>
                    <a:pt x="504" y="311"/>
                  </a:cubicBezTo>
                  <a:close/>
                  <a:moveTo>
                    <a:pt x="504" y="353"/>
                  </a:moveTo>
                  <a:cubicBezTo>
                    <a:pt x="504" y="357"/>
                    <a:pt x="504" y="357"/>
                    <a:pt x="504" y="357"/>
                  </a:cubicBezTo>
                  <a:cubicBezTo>
                    <a:pt x="502" y="357"/>
                    <a:pt x="500" y="357"/>
                    <a:pt x="499" y="357"/>
                  </a:cubicBezTo>
                  <a:cubicBezTo>
                    <a:pt x="500" y="362"/>
                    <a:pt x="499" y="369"/>
                    <a:pt x="504" y="373"/>
                  </a:cubicBezTo>
                  <a:cubicBezTo>
                    <a:pt x="504" y="373"/>
                    <a:pt x="504" y="373"/>
                    <a:pt x="504" y="373"/>
                  </a:cubicBezTo>
                  <a:cubicBezTo>
                    <a:pt x="504" y="376"/>
                    <a:pt x="504" y="376"/>
                    <a:pt x="504" y="376"/>
                  </a:cubicBezTo>
                  <a:cubicBezTo>
                    <a:pt x="494" y="376"/>
                    <a:pt x="494" y="376"/>
                    <a:pt x="494" y="376"/>
                  </a:cubicBezTo>
                  <a:cubicBezTo>
                    <a:pt x="494" y="372"/>
                    <a:pt x="494" y="372"/>
                    <a:pt x="494" y="372"/>
                  </a:cubicBezTo>
                  <a:cubicBezTo>
                    <a:pt x="495" y="372"/>
                    <a:pt x="497" y="372"/>
                    <a:pt x="498" y="372"/>
                  </a:cubicBezTo>
                  <a:cubicBezTo>
                    <a:pt x="496" y="363"/>
                    <a:pt x="496" y="362"/>
                    <a:pt x="494" y="359"/>
                  </a:cubicBezTo>
                  <a:cubicBezTo>
                    <a:pt x="494" y="353"/>
                    <a:pt x="494" y="353"/>
                    <a:pt x="494" y="353"/>
                  </a:cubicBezTo>
                  <a:cubicBezTo>
                    <a:pt x="504" y="353"/>
                    <a:pt x="504" y="353"/>
                    <a:pt x="504" y="353"/>
                  </a:cubicBezTo>
                  <a:close/>
                  <a:moveTo>
                    <a:pt x="504" y="418"/>
                  </a:moveTo>
                  <a:cubicBezTo>
                    <a:pt x="504" y="427"/>
                    <a:pt x="504" y="427"/>
                    <a:pt x="504" y="427"/>
                  </a:cubicBezTo>
                  <a:cubicBezTo>
                    <a:pt x="501" y="428"/>
                    <a:pt x="497" y="428"/>
                    <a:pt x="494" y="429"/>
                  </a:cubicBezTo>
                  <a:cubicBezTo>
                    <a:pt x="494" y="407"/>
                    <a:pt x="494" y="407"/>
                    <a:pt x="494" y="407"/>
                  </a:cubicBezTo>
                  <a:cubicBezTo>
                    <a:pt x="496" y="412"/>
                    <a:pt x="499" y="415"/>
                    <a:pt x="504" y="418"/>
                  </a:cubicBezTo>
                  <a:cubicBezTo>
                    <a:pt x="504" y="418"/>
                    <a:pt x="504" y="418"/>
                    <a:pt x="504" y="418"/>
                  </a:cubicBezTo>
                  <a:close/>
                  <a:moveTo>
                    <a:pt x="504" y="446"/>
                  </a:moveTo>
                  <a:cubicBezTo>
                    <a:pt x="504" y="461"/>
                    <a:pt x="504" y="461"/>
                    <a:pt x="504" y="461"/>
                  </a:cubicBezTo>
                  <a:cubicBezTo>
                    <a:pt x="502" y="458"/>
                    <a:pt x="501" y="456"/>
                    <a:pt x="501" y="453"/>
                  </a:cubicBezTo>
                  <a:cubicBezTo>
                    <a:pt x="502" y="450"/>
                    <a:pt x="503" y="448"/>
                    <a:pt x="504" y="446"/>
                  </a:cubicBezTo>
                  <a:close/>
                  <a:moveTo>
                    <a:pt x="504" y="489"/>
                  </a:moveTo>
                  <a:cubicBezTo>
                    <a:pt x="504" y="496"/>
                    <a:pt x="504" y="496"/>
                    <a:pt x="504" y="496"/>
                  </a:cubicBezTo>
                  <a:cubicBezTo>
                    <a:pt x="502" y="497"/>
                    <a:pt x="500" y="499"/>
                    <a:pt x="499" y="502"/>
                  </a:cubicBezTo>
                  <a:cubicBezTo>
                    <a:pt x="502" y="502"/>
                    <a:pt x="502" y="502"/>
                    <a:pt x="504" y="503"/>
                  </a:cubicBezTo>
                  <a:cubicBezTo>
                    <a:pt x="504" y="508"/>
                    <a:pt x="504" y="508"/>
                    <a:pt x="504" y="508"/>
                  </a:cubicBezTo>
                  <a:cubicBezTo>
                    <a:pt x="500" y="507"/>
                    <a:pt x="497" y="507"/>
                    <a:pt x="494" y="507"/>
                  </a:cubicBezTo>
                  <a:cubicBezTo>
                    <a:pt x="494" y="499"/>
                    <a:pt x="494" y="499"/>
                    <a:pt x="494" y="499"/>
                  </a:cubicBezTo>
                  <a:cubicBezTo>
                    <a:pt x="498" y="495"/>
                    <a:pt x="500" y="490"/>
                    <a:pt x="494" y="489"/>
                  </a:cubicBezTo>
                  <a:cubicBezTo>
                    <a:pt x="494" y="489"/>
                    <a:pt x="494" y="489"/>
                    <a:pt x="494" y="489"/>
                  </a:cubicBezTo>
                  <a:cubicBezTo>
                    <a:pt x="494" y="484"/>
                    <a:pt x="494" y="484"/>
                    <a:pt x="494" y="484"/>
                  </a:cubicBezTo>
                  <a:cubicBezTo>
                    <a:pt x="501" y="490"/>
                    <a:pt x="501" y="490"/>
                    <a:pt x="501" y="490"/>
                  </a:cubicBezTo>
                  <a:cubicBezTo>
                    <a:pt x="502" y="490"/>
                    <a:pt x="503" y="489"/>
                    <a:pt x="504" y="489"/>
                  </a:cubicBezTo>
                  <a:cubicBezTo>
                    <a:pt x="504" y="489"/>
                    <a:pt x="504" y="489"/>
                    <a:pt x="504" y="489"/>
                  </a:cubicBezTo>
                  <a:close/>
                  <a:moveTo>
                    <a:pt x="504" y="516"/>
                  </a:moveTo>
                  <a:cubicBezTo>
                    <a:pt x="504" y="523"/>
                    <a:pt x="504" y="523"/>
                    <a:pt x="504" y="523"/>
                  </a:cubicBezTo>
                  <a:cubicBezTo>
                    <a:pt x="501" y="526"/>
                    <a:pt x="498" y="529"/>
                    <a:pt x="494" y="532"/>
                  </a:cubicBezTo>
                  <a:cubicBezTo>
                    <a:pt x="494" y="526"/>
                    <a:pt x="494" y="526"/>
                    <a:pt x="494" y="526"/>
                  </a:cubicBezTo>
                  <a:cubicBezTo>
                    <a:pt x="495" y="525"/>
                    <a:pt x="497" y="524"/>
                    <a:pt x="499" y="523"/>
                  </a:cubicBezTo>
                  <a:cubicBezTo>
                    <a:pt x="497" y="522"/>
                    <a:pt x="496" y="521"/>
                    <a:pt x="494" y="521"/>
                  </a:cubicBezTo>
                  <a:cubicBezTo>
                    <a:pt x="494" y="516"/>
                    <a:pt x="494" y="516"/>
                    <a:pt x="494" y="516"/>
                  </a:cubicBezTo>
                  <a:cubicBezTo>
                    <a:pt x="500" y="518"/>
                    <a:pt x="500" y="518"/>
                    <a:pt x="500" y="518"/>
                  </a:cubicBezTo>
                  <a:cubicBezTo>
                    <a:pt x="501" y="517"/>
                    <a:pt x="503" y="517"/>
                    <a:pt x="504" y="516"/>
                  </a:cubicBezTo>
                  <a:close/>
                  <a:moveTo>
                    <a:pt x="504" y="644"/>
                  </a:moveTo>
                  <a:cubicBezTo>
                    <a:pt x="504" y="652"/>
                    <a:pt x="504" y="652"/>
                    <a:pt x="504" y="652"/>
                  </a:cubicBezTo>
                  <a:cubicBezTo>
                    <a:pt x="502" y="653"/>
                    <a:pt x="501" y="654"/>
                    <a:pt x="499" y="655"/>
                  </a:cubicBezTo>
                  <a:cubicBezTo>
                    <a:pt x="500" y="656"/>
                    <a:pt x="502" y="657"/>
                    <a:pt x="504" y="659"/>
                  </a:cubicBezTo>
                  <a:cubicBezTo>
                    <a:pt x="504" y="668"/>
                    <a:pt x="504" y="668"/>
                    <a:pt x="504" y="668"/>
                  </a:cubicBezTo>
                  <a:cubicBezTo>
                    <a:pt x="501" y="666"/>
                    <a:pt x="498" y="664"/>
                    <a:pt x="494" y="663"/>
                  </a:cubicBezTo>
                  <a:cubicBezTo>
                    <a:pt x="494" y="650"/>
                    <a:pt x="494" y="650"/>
                    <a:pt x="494" y="650"/>
                  </a:cubicBezTo>
                  <a:cubicBezTo>
                    <a:pt x="497" y="647"/>
                    <a:pt x="501" y="646"/>
                    <a:pt x="504" y="644"/>
                  </a:cubicBezTo>
                  <a:close/>
                  <a:moveTo>
                    <a:pt x="494" y="449"/>
                  </a:moveTo>
                  <a:cubicBezTo>
                    <a:pt x="494" y="438"/>
                    <a:pt x="494" y="438"/>
                    <a:pt x="494" y="438"/>
                  </a:cubicBezTo>
                  <a:cubicBezTo>
                    <a:pt x="497" y="440"/>
                    <a:pt x="495" y="444"/>
                    <a:pt x="495" y="449"/>
                  </a:cubicBezTo>
                  <a:lnTo>
                    <a:pt x="494" y="449"/>
                  </a:lnTo>
                  <a:close/>
                  <a:moveTo>
                    <a:pt x="489" y="25"/>
                  </a:moveTo>
                  <a:cubicBezTo>
                    <a:pt x="491" y="26"/>
                    <a:pt x="493" y="27"/>
                    <a:pt x="494" y="28"/>
                  </a:cubicBezTo>
                  <a:cubicBezTo>
                    <a:pt x="494" y="64"/>
                    <a:pt x="494" y="64"/>
                    <a:pt x="494" y="64"/>
                  </a:cubicBezTo>
                  <a:cubicBezTo>
                    <a:pt x="494" y="50"/>
                    <a:pt x="494" y="41"/>
                    <a:pt x="489" y="35"/>
                  </a:cubicBezTo>
                  <a:cubicBezTo>
                    <a:pt x="489" y="25"/>
                    <a:pt x="489" y="25"/>
                    <a:pt x="489" y="25"/>
                  </a:cubicBezTo>
                  <a:close/>
                  <a:moveTo>
                    <a:pt x="494" y="693"/>
                  </a:moveTo>
                  <a:cubicBezTo>
                    <a:pt x="493" y="694"/>
                    <a:pt x="491" y="695"/>
                    <a:pt x="489" y="696"/>
                  </a:cubicBezTo>
                  <a:cubicBezTo>
                    <a:pt x="489" y="679"/>
                    <a:pt x="489" y="679"/>
                    <a:pt x="489" y="679"/>
                  </a:cubicBezTo>
                  <a:cubicBezTo>
                    <a:pt x="491" y="680"/>
                    <a:pt x="492" y="681"/>
                    <a:pt x="494" y="682"/>
                  </a:cubicBezTo>
                  <a:cubicBezTo>
                    <a:pt x="494" y="693"/>
                    <a:pt x="494" y="693"/>
                    <a:pt x="494" y="693"/>
                  </a:cubicBezTo>
                  <a:close/>
                  <a:moveTo>
                    <a:pt x="494" y="64"/>
                  </a:moveTo>
                  <a:cubicBezTo>
                    <a:pt x="492" y="63"/>
                    <a:pt x="490" y="63"/>
                    <a:pt x="489" y="62"/>
                  </a:cubicBezTo>
                  <a:cubicBezTo>
                    <a:pt x="489" y="69"/>
                    <a:pt x="489" y="69"/>
                    <a:pt x="489" y="69"/>
                  </a:cubicBezTo>
                  <a:cubicBezTo>
                    <a:pt x="491" y="69"/>
                    <a:pt x="492" y="70"/>
                    <a:pt x="494" y="71"/>
                  </a:cubicBezTo>
                  <a:cubicBezTo>
                    <a:pt x="494" y="64"/>
                    <a:pt x="494" y="64"/>
                    <a:pt x="494" y="64"/>
                  </a:cubicBezTo>
                  <a:close/>
                  <a:moveTo>
                    <a:pt x="494" y="150"/>
                  </a:moveTo>
                  <a:cubicBezTo>
                    <a:pt x="494" y="156"/>
                    <a:pt x="494" y="156"/>
                    <a:pt x="494" y="156"/>
                  </a:cubicBezTo>
                  <a:cubicBezTo>
                    <a:pt x="493" y="153"/>
                    <a:pt x="493" y="151"/>
                    <a:pt x="494" y="150"/>
                  </a:cubicBezTo>
                  <a:close/>
                  <a:moveTo>
                    <a:pt x="494" y="196"/>
                  </a:moveTo>
                  <a:cubicBezTo>
                    <a:pt x="494" y="202"/>
                    <a:pt x="494" y="202"/>
                    <a:pt x="494" y="202"/>
                  </a:cubicBezTo>
                  <a:cubicBezTo>
                    <a:pt x="493" y="201"/>
                    <a:pt x="493" y="200"/>
                    <a:pt x="492" y="200"/>
                  </a:cubicBezTo>
                  <a:cubicBezTo>
                    <a:pt x="490" y="210"/>
                    <a:pt x="487" y="217"/>
                    <a:pt x="494" y="224"/>
                  </a:cubicBezTo>
                  <a:cubicBezTo>
                    <a:pt x="494" y="229"/>
                    <a:pt x="494" y="229"/>
                    <a:pt x="494" y="229"/>
                  </a:cubicBezTo>
                  <a:cubicBezTo>
                    <a:pt x="492" y="228"/>
                    <a:pt x="491" y="227"/>
                    <a:pt x="489" y="227"/>
                  </a:cubicBezTo>
                  <a:cubicBezTo>
                    <a:pt x="489" y="192"/>
                    <a:pt x="489" y="192"/>
                    <a:pt x="489" y="192"/>
                  </a:cubicBezTo>
                  <a:cubicBezTo>
                    <a:pt x="491" y="194"/>
                    <a:pt x="493" y="195"/>
                    <a:pt x="494" y="196"/>
                  </a:cubicBezTo>
                  <a:close/>
                  <a:moveTo>
                    <a:pt x="494" y="236"/>
                  </a:moveTo>
                  <a:cubicBezTo>
                    <a:pt x="494" y="239"/>
                    <a:pt x="494" y="239"/>
                    <a:pt x="494" y="239"/>
                  </a:cubicBezTo>
                  <a:cubicBezTo>
                    <a:pt x="493" y="239"/>
                    <a:pt x="491" y="238"/>
                    <a:pt x="489" y="236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2" y="235"/>
                    <a:pt x="493" y="236"/>
                  </a:cubicBezTo>
                  <a:cubicBezTo>
                    <a:pt x="494" y="236"/>
                    <a:pt x="494" y="236"/>
                    <a:pt x="494" y="236"/>
                  </a:cubicBezTo>
                  <a:close/>
                  <a:moveTo>
                    <a:pt x="494" y="239"/>
                  </a:moveTo>
                  <a:cubicBezTo>
                    <a:pt x="494" y="246"/>
                    <a:pt x="494" y="246"/>
                    <a:pt x="494" y="246"/>
                  </a:cubicBezTo>
                  <a:cubicBezTo>
                    <a:pt x="492" y="247"/>
                    <a:pt x="491" y="248"/>
                    <a:pt x="489" y="250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92" y="243"/>
                    <a:pt x="494" y="242"/>
                    <a:pt x="494" y="239"/>
                  </a:cubicBezTo>
                  <a:close/>
                  <a:moveTo>
                    <a:pt x="494" y="280"/>
                  </a:moveTo>
                  <a:cubicBezTo>
                    <a:pt x="494" y="291"/>
                    <a:pt x="494" y="291"/>
                    <a:pt x="494" y="291"/>
                  </a:cubicBezTo>
                  <a:cubicBezTo>
                    <a:pt x="494" y="291"/>
                    <a:pt x="494" y="290"/>
                    <a:pt x="493" y="290"/>
                  </a:cubicBezTo>
                  <a:cubicBezTo>
                    <a:pt x="492" y="288"/>
                    <a:pt x="490" y="287"/>
                    <a:pt x="489" y="285"/>
                  </a:cubicBezTo>
                  <a:cubicBezTo>
                    <a:pt x="489" y="285"/>
                    <a:pt x="489" y="285"/>
                    <a:pt x="489" y="285"/>
                  </a:cubicBezTo>
                  <a:cubicBezTo>
                    <a:pt x="489" y="275"/>
                    <a:pt x="489" y="275"/>
                    <a:pt x="489" y="275"/>
                  </a:cubicBezTo>
                  <a:cubicBezTo>
                    <a:pt x="491" y="278"/>
                    <a:pt x="492" y="279"/>
                    <a:pt x="494" y="280"/>
                  </a:cubicBezTo>
                  <a:close/>
                  <a:moveTo>
                    <a:pt x="494" y="297"/>
                  </a:moveTo>
                  <a:cubicBezTo>
                    <a:pt x="494" y="311"/>
                    <a:pt x="494" y="311"/>
                    <a:pt x="494" y="311"/>
                  </a:cubicBezTo>
                  <a:cubicBezTo>
                    <a:pt x="493" y="311"/>
                    <a:pt x="491" y="312"/>
                    <a:pt x="490" y="312"/>
                  </a:cubicBezTo>
                  <a:cubicBezTo>
                    <a:pt x="490" y="314"/>
                    <a:pt x="490" y="315"/>
                    <a:pt x="491" y="317"/>
                  </a:cubicBezTo>
                  <a:cubicBezTo>
                    <a:pt x="494" y="316"/>
                    <a:pt x="494" y="316"/>
                    <a:pt x="494" y="316"/>
                  </a:cubicBezTo>
                  <a:cubicBezTo>
                    <a:pt x="494" y="334"/>
                    <a:pt x="494" y="334"/>
                    <a:pt x="494" y="334"/>
                  </a:cubicBezTo>
                  <a:cubicBezTo>
                    <a:pt x="494" y="333"/>
                    <a:pt x="493" y="331"/>
                    <a:pt x="492" y="329"/>
                  </a:cubicBezTo>
                  <a:cubicBezTo>
                    <a:pt x="491" y="329"/>
                    <a:pt x="490" y="329"/>
                    <a:pt x="490" y="329"/>
                  </a:cubicBezTo>
                  <a:cubicBezTo>
                    <a:pt x="489" y="330"/>
                    <a:pt x="489" y="331"/>
                    <a:pt x="489" y="332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2" y="300"/>
                    <a:pt x="492" y="299"/>
                    <a:pt x="493" y="298"/>
                  </a:cubicBezTo>
                  <a:cubicBezTo>
                    <a:pt x="493" y="298"/>
                    <a:pt x="494" y="297"/>
                    <a:pt x="494" y="297"/>
                  </a:cubicBezTo>
                  <a:close/>
                  <a:moveTo>
                    <a:pt x="494" y="353"/>
                  </a:moveTo>
                  <a:cubicBezTo>
                    <a:pt x="494" y="359"/>
                    <a:pt x="494" y="359"/>
                    <a:pt x="494" y="359"/>
                  </a:cubicBezTo>
                  <a:cubicBezTo>
                    <a:pt x="494" y="358"/>
                    <a:pt x="494" y="358"/>
                    <a:pt x="493" y="357"/>
                  </a:cubicBezTo>
                  <a:cubicBezTo>
                    <a:pt x="489" y="357"/>
                    <a:pt x="489" y="357"/>
                    <a:pt x="489" y="357"/>
                  </a:cubicBezTo>
                  <a:cubicBezTo>
                    <a:pt x="489" y="353"/>
                    <a:pt x="489" y="353"/>
                    <a:pt x="489" y="353"/>
                  </a:cubicBezTo>
                  <a:cubicBezTo>
                    <a:pt x="494" y="353"/>
                    <a:pt x="494" y="353"/>
                    <a:pt x="494" y="353"/>
                  </a:cubicBezTo>
                  <a:close/>
                  <a:moveTo>
                    <a:pt x="494" y="372"/>
                  </a:moveTo>
                  <a:cubicBezTo>
                    <a:pt x="494" y="376"/>
                    <a:pt x="494" y="376"/>
                    <a:pt x="494" y="376"/>
                  </a:cubicBezTo>
                  <a:cubicBezTo>
                    <a:pt x="489" y="376"/>
                    <a:pt x="489" y="376"/>
                    <a:pt x="489" y="376"/>
                  </a:cubicBezTo>
                  <a:cubicBezTo>
                    <a:pt x="489" y="367"/>
                    <a:pt x="489" y="367"/>
                    <a:pt x="489" y="367"/>
                  </a:cubicBezTo>
                  <a:cubicBezTo>
                    <a:pt x="490" y="372"/>
                    <a:pt x="490" y="372"/>
                    <a:pt x="490" y="372"/>
                  </a:cubicBezTo>
                  <a:cubicBezTo>
                    <a:pt x="490" y="372"/>
                    <a:pt x="491" y="372"/>
                    <a:pt x="492" y="373"/>
                  </a:cubicBezTo>
                  <a:cubicBezTo>
                    <a:pt x="493" y="373"/>
                    <a:pt x="493" y="372"/>
                    <a:pt x="494" y="372"/>
                  </a:cubicBezTo>
                  <a:close/>
                  <a:moveTo>
                    <a:pt x="494" y="407"/>
                  </a:moveTo>
                  <a:cubicBezTo>
                    <a:pt x="494" y="429"/>
                    <a:pt x="494" y="429"/>
                    <a:pt x="494" y="429"/>
                  </a:cubicBezTo>
                  <a:cubicBezTo>
                    <a:pt x="492" y="430"/>
                    <a:pt x="491" y="430"/>
                    <a:pt x="489" y="430"/>
                  </a:cubicBezTo>
                  <a:cubicBezTo>
                    <a:pt x="489" y="423"/>
                    <a:pt x="489" y="423"/>
                    <a:pt x="489" y="423"/>
                  </a:cubicBezTo>
                  <a:cubicBezTo>
                    <a:pt x="489" y="423"/>
                    <a:pt x="490" y="423"/>
                    <a:pt x="490" y="423"/>
                  </a:cubicBezTo>
                  <a:cubicBezTo>
                    <a:pt x="490" y="421"/>
                    <a:pt x="490" y="420"/>
                    <a:pt x="490" y="418"/>
                  </a:cubicBezTo>
                  <a:cubicBezTo>
                    <a:pt x="489" y="418"/>
                    <a:pt x="489" y="418"/>
                    <a:pt x="489" y="418"/>
                  </a:cubicBezTo>
                  <a:cubicBezTo>
                    <a:pt x="489" y="383"/>
                    <a:pt x="489" y="383"/>
                    <a:pt x="489" y="383"/>
                  </a:cubicBezTo>
                  <a:cubicBezTo>
                    <a:pt x="490" y="390"/>
                    <a:pt x="491" y="399"/>
                    <a:pt x="494" y="407"/>
                  </a:cubicBezTo>
                  <a:close/>
                  <a:moveTo>
                    <a:pt x="494" y="438"/>
                  </a:moveTo>
                  <a:cubicBezTo>
                    <a:pt x="494" y="449"/>
                    <a:pt x="494" y="449"/>
                    <a:pt x="494" y="449"/>
                  </a:cubicBezTo>
                  <a:cubicBezTo>
                    <a:pt x="493" y="450"/>
                    <a:pt x="493" y="450"/>
                    <a:pt x="492" y="450"/>
                  </a:cubicBezTo>
                  <a:cubicBezTo>
                    <a:pt x="489" y="445"/>
                    <a:pt x="490" y="443"/>
                    <a:pt x="491" y="437"/>
                  </a:cubicBezTo>
                  <a:cubicBezTo>
                    <a:pt x="492" y="437"/>
                    <a:pt x="493" y="437"/>
                    <a:pt x="494" y="438"/>
                  </a:cubicBezTo>
                  <a:close/>
                  <a:moveTo>
                    <a:pt x="494" y="484"/>
                  </a:moveTo>
                  <a:cubicBezTo>
                    <a:pt x="494" y="489"/>
                    <a:pt x="494" y="489"/>
                    <a:pt x="494" y="489"/>
                  </a:cubicBezTo>
                  <a:cubicBezTo>
                    <a:pt x="493" y="492"/>
                    <a:pt x="490" y="495"/>
                    <a:pt x="489" y="497"/>
                  </a:cubicBezTo>
                  <a:cubicBezTo>
                    <a:pt x="489" y="493"/>
                    <a:pt x="489" y="493"/>
                    <a:pt x="489" y="493"/>
                  </a:cubicBezTo>
                  <a:cubicBezTo>
                    <a:pt x="491" y="490"/>
                    <a:pt x="491" y="487"/>
                    <a:pt x="489" y="483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94" y="484"/>
                    <a:pt x="494" y="484"/>
                    <a:pt x="494" y="484"/>
                  </a:cubicBezTo>
                  <a:close/>
                  <a:moveTo>
                    <a:pt x="494" y="499"/>
                  </a:moveTo>
                  <a:cubicBezTo>
                    <a:pt x="494" y="507"/>
                    <a:pt x="494" y="507"/>
                    <a:pt x="494" y="507"/>
                  </a:cubicBezTo>
                  <a:cubicBezTo>
                    <a:pt x="493" y="508"/>
                    <a:pt x="491" y="509"/>
                    <a:pt x="489" y="510"/>
                  </a:cubicBezTo>
                  <a:cubicBezTo>
                    <a:pt x="489" y="503"/>
                    <a:pt x="489" y="503"/>
                    <a:pt x="489" y="503"/>
                  </a:cubicBezTo>
                  <a:cubicBezTo>
                    <a:pt x="490" y="502"/>
                    <a:pt x="493" y="501"/>
                    <a:pt x="494" y="499"/>
                  </a:cubicBezTo>
                  <a:close/>
                  <a:moveTo>
                    <a:pt x="494" y="516"/>
                  </a:moveTo>
                  <a:cubicBezTo>
                    <a:pt x="494" y="521"/>
                    <a:pt x="494" y="521"/>
                    <a:pt x="494" y="521"/>
                  </a:cubicBezTo>
                  <a:cubicBezTo>
                    <a:pt x="493" y="520"/>
                    <a:pt x="491" y="520"/>
                    <a:pt x="489" y="519"/>
                  </a:cubicBezTo>
                  <a:cubicBezTo>
                    <a:pt x="489" y="514"/>
                    <a:pt x="489" y="514"/>
                    <a:pt x="489" y="514"/>
                  </a:cubicBezTo>
                  <a:cubicBezTo>
                    <a:pt x="494" y="516"/>
                    <a:pt x="494" y="516"/>
                    <a:pt x="494" y="516"/>
                  </a:cubicBezTo>
                  <a:close/>
                  <a:moveTo>
                    <a:pt x="494" y="526"/>
                  </a:moveTo>
                  <a:cubicBezTo>
                    <a:pt x="494" y="532"/>
                    <a:pt x="494" y="532"/>
                    <a:pt x="494" y="532"/>
                  </a:cubicBezTo>
                  <a:cubicBezTo>
                    <a:pt x="493" y="533"/>
                    <a:pt x="491" y="535"/>
                    <a:pt x="489" y="537"/>
                  </a:cubicBezTo>
                  <a:cubicBezTo>
                    <a:pt x="489" y="529"/>
                    <a:pt x="489" y="529"/>
                    <a:pt x="489" y="529"/>
                  </a:cubicBezTo>
                  <a:cubicBezTo>
                    <a:pt x="491" y="528"/>
                    <a:pt x="493" y="527"/>
                    <a:pt x="494" y="526"/>
                  </a:cubicBezTo>
                  <a:close/>
                  <a:moveTo>
                    <a:pt x="494" y="650"/>
                  </a:moveTo>
                  <a:cubicBezTo>
                    <a:pt x="494" y="663"/>
                    <a:pt x="494" y="663"/>
                    <a:pt x="494" y="663"/>
                  </a:cubicBezTo>
                  <a:cubicBezTo>
                    <a:pt x="493" y="662"/>
                    <a:pt x="491" y="662"/>
                    <a:pt x="489" y="661"/>
                  </a:cubicBezTo>
                  <a:cubicBezTo>
                    <a:pt x="489" y="653"/>
                    <a:pt x="489" y="653"/>
                    <a:pt x="489" y="653"/>
                  </a:cubicBezTo>
                  <a:cubicBezTo>
                    <a:pt x="490" y="653"/>
                    <a:pt x="490" y="653"/>
                    <a:pt x="491" y="653"/>
                  </a:cubicBezTo>
                  <a:cubicBezTo>
                    <a:pt x="492" y="652"/>
                    <a:pt x="493" y="651"/>
                    <a:pt x="494" y="650"/>
                  </a:cubicBezTo>
                  <a:close/>
                  <a:moveTo>
                    <a:pt x="484" y="22"/>
                  </a:moveTo>
                  <a:cubicBezTo>
                    <a:pt x="484" y="22"/>
                    <a:pt x="484" y="22"/>
                    <a:pt x="484" y="22"/>
                  </a:cubicBezTo>
                  <a:cubicBezTo>
                    <a:pt x="486" y="23"/>
                    <a:pt x="488" y="24"/>
                    <a:pt x="489" y="25"/>
                  </a:cubicBezTo>
                  <a:cubicBezTo>
                    <a:pt x="489" y="35"/>
                    <a:pt x="489" y="35"/>
                    <a:pt x="489" y="35"/>
                  </a:cubicBezTo>
                  <a:cubicBezTo>
                    <a:pt x="488" y="33"/>
                    <a:pt x="486" y="32"/>
                    <a:pt x="484" y="31"/>
                  </a:cubicBezTo>
                  <a:cubicBezTo>
                    <a:pt x="484" y="22"/>
                    <a:pt x="484" y="22"/>
                    <a:pt x="484" y="22"/>
                  </a:cubicBezTo>
                  <a:close/>
                  <a:moveTo>
                    <a:pt x="489" y="696"/>
                  </a:moveTo>
                  <a:cubicBezTo>
                    <a:pt x="487" y="696"/>
                    <a:pt x="486" y="697"/>
                    <a:pt x="484" y="698"/>
                  </a:cubicBezTo>
                  <a:cubicBezTo>
                    <a:pt x="484" y="690"/>
                    <a:pt x="484" y="690"/>
                    <a:pt x="484" y="690"/>
                  </a:cubicBezTo>
                  <a:cubicBezTo>
                    <a:pt x="486" y="690"/>
                    <a:pt x="487" y="689"/>
                    <a:pt x="488" y="689"/>
                  </a:cubicBezTo>
                  <a:cubicBezTo>
                    <a:pt x="487" y="688"/>
                    <a:pt x="486" y="687"/>
                    <a:pt x="484" y="686"/>
                  </a:cubicBezTo>
                  <a:cubicBezTo>
                    <a:pt x="484" y="675"/>
                    <a:pt x="484" y="675"/>
                    <a:pt x="484" y="675"/>
                  </a:cubicBezTo>
                  <a:cubicBezTo>
                    <a:pt x="486" y="677"/>
                    <a:pt x="487" y="678"/>
                    <a:pt x="489" y="679"/>
                  </a:cubicBezTo>
                  <a:cubicBezTo>
                    <a:pt x="489" y="696"/>
                    <a:pt x="489" y="696"/>
                    <a:pt x="489" y="696"/>
                  </a:cubicBezTo>
                  <a:close/>
                  <a:moveTo>
                    <a:pt x="489" y="62"/>
                  </a:moveTo>
                  <a:cubicBezTo>
                    <a:pt x="489" y="69"/>
                    <a:pt x="489" y="69"/>
                    <a:pt x="489" y="69"/>
                  </a:cubicBezTo>
                  <a:cubicBezTo>
                    <a:pt x="487" y="68"/>
                    <a:pt x="486" y="67"/>
                    <a:pt x="484" y="67"/>
                  </a:cubicBezTo>
                  <a:cubicBezTo>
                    <a:pt x="484" y="59"/>
                    <a:pt x="484" y="59"/>
                    <a:pt x="484" y="59"/>
                  </a:cubicBezTo>
                  <a:cubicBezTo>
                    <a:pt x="486" y="60"/>
                    <a:pt x="487" y="61"/>
                    <a:pt x="489" y="62"/>
                  </a:cubicBezTo>
                  <a:close/>
                  <a:moveTo>
                    <a:pt x="489" y="192"/>
                  </a:moveTo>
                  <a:cubicBezTo>
                    <a:pt x="489" y="227"/>
                    <a:pt x="489" y="227"/>
                    <a:pt x="489" y="227"/>
                  </a:cubicBezTo>
                  <a:cubicBezTo>
                    <a:pt x="488" y="226"/>
                    <a:pt x="487" y="226"/>
                    <a:pt x="485" y="226"/>
                  </a:cubicBezTo>
                  <a:cubicBezTo>
                    <a:pt x="485" y="227"/>
                    <a:pt x="485" y="227"/>
                    <a:pt x="484" y="228"/>
                  </a:cubicBezTo>
                  <a:cubicBezTo>
                    <a:pt x="484" y="222"/>
                    <a:pt x="484" y="222"/>
                    <a:pt x="484" y="222"/>
                  </a:cubicBezTo>
                  <a:cubicBezTo>
                    <a:pt x="485" y="222"/>
                    <a:pt x="485" y="222"/>
                    <a:pt x="485" y="222"/>
                  </a:cubicBezTo>
                  <a:cubicBezTo>
                    <a:pt x="485" y="221"/>
                    <a:pt x="485" y="220"/>
                    <a:pt x="484" y="219"/>
                  </a:cubicBezTo>
                  <a:cubicBezTo>
                    <a:pt x="484" y="219"/>
                    <a:pt x="484" y="219"/>
                    <a:pt x="484" y="219"/>
                  </a:cubicBezTo>
                  <a:cubicBezTo>
                    <a:pt x="484" y="207"/>
                    <a:pt x="484" y="207"/>
                    <a:pt x="484" y="207"/>
                  </a:cubicBezTo>
                  <a:cubicBezTo>
                    <a:pt x="485" y="203"/>
                    <a:pt x="486" y="200"/>
                    <a:pt x="484" y="197"/>
                  </a:cubicBezTo>
                  <a:cubicBezTo>
                    <a:pt x="484" y="189"/>
                    <a:pt x="484" y="189"/>
                    <a:pt x="484" y="189"/>
                  </a:cubicBezTo>
                  <a:cubicBezTo>
                    <a:pt x="486" y="190"/>
                    <a:pt x="487" y="191"/>
                    <a:pt x="489" y="192"/>
                  </a:cubicBezTo>
                  <a:close/>
                  <a:moveTo>
                    <a:pt x="489" y="233"/>
                  </a:moveTo>
                  <a:cubicBezTo>
                    <a:pt x="489" y="236"/>
                    <a:pt x="489" y="236"/>
                    <a:pt x="489" y="236"/>
                  </a:cubicBezTo>
                  <a:cubicBezTo>
                    <a:pt x="488" y="236"/>
                    <a:pt x="486" y="235"/>
                    <a:pt x="484" y="234"/>
                  </a:cubicBezTo>
                  <a:cubicBezTo>
                    <a:pt x="484" y="230"/>
                    <a:pt x="484" y="230"/>
                    <a:pt x="484" y="230"/>
                  </a:cubicBezTo>
                  <a:cubicBezTo>
                    <a:pt x="486" y="231"/>
                    <a:pt x="488" y="232"/>
                    <a:pt x="489" y="233"/>
                  </a:cubicBezTo>
                  <a:close/>
                  <a:moveTo>
                    <a:pt x="489" y="244"/>
                  </a:moveTo>
                  <a:cubicBezTo>
                    <a:pt x="489" y="250"/>
                    <a:pt x="489" y="250"/>
                    <a:pt x="489" y="250"/>
                  </a:cubicBezTo>
                  <a:cubicBezTo>
                    <a:pt x="487" y="251"/>
                    <a:pt x="486" y="253"/>
                    <a:pt x="484" y="255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5" y="250"/>
                    <a:pt x="486" y="249"/>
                    <a:pt x="487" y="248"/>
                  </a:cubicBezTo>
                  <a:cubicBezTo>
                    <a:pt x="486" y="248"/>
                    <a:pt x="485" y="247"/>
                    <a:pt x="484" y="247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3"/>
                    <a:pt x="486" y="244"/>
                    <a:pt x="487" y="245"/>
                  </a:cubicBezTo>
                  <a:cubicBezTo>
                    <a:pt x="488" y="244"/>
                    <a:pt x="488" y="244"/>
                    <a:pt x="489" y="244"/>
                  </a:cubicBezTo>
                  <a:close/>
                  <a:moveTo>
                    <a:pt x="489" y="275"/>
                  </a:moveTo>
                  <a:cubicBezTo>
                    <a:pt x="489" y="285"/>
                    <a:pt x="489" y="285"/>
                    <a:pt x="489" y="285"/>
                  </a:cubicBezTo>
                  <a:cubicBezTo>
                    <a:pt x="484" y="285"/>
                    <a:pt x="484" y="285"/>
                    <a:pt x="484" y="285"/>
                  </a:cubicBezTo>
                  <a:cubicBezTo>
                    <a:pt x="484" y="273"/>
                    <a:pt x="484" y="273"/>
                    <a:pt x="484" y="273"/>
                  </a:cubicBezTo>
                  <a:cubicBezTo>
                    <a:pt x="485" y="273"/>
                    <a:pt x="486" y="273"/>
                    <a:pt x="487" y="273"/>
                  </a:cubicBezTo>
                  <a:cubicBezTo>
                    <a:pt x="488" y="274"/>
                    <a:pt x="488" y="275"/>
                    <a:pt x="489" y="275"/>
                  </a:cubicBezTo>
                  <a:close/>
                  <a:moveTo>
                    <a:pt x="489" y="303"/>
                  </a:moveTo>
                  <a:cubicBezTo>
                    <a:pt x="489" y="332"/>
                    <a:pt x="489" y="332"/>
                    <a:pt x="489" y="332"/>
                  </a:cubicBezTo>
                  <a:cubicBezTo>
                    <a:pt x="488" y="335"/>
                    <a:pt x="486" y="337"/>
                    <a:pt x="484" y="339"/>
                  </a:cubicBezTo>
                  <a:cubicBezTo>
                    <a:pt x="484" y="327"/>
                    <a:pt x="484" y="327"/>
                    <a:pt x="484" y="327"/>
                  </a:cubicBezTo>
                  <a:cubicBezTo>
                    <a:pt x="485" y="327"/>
                    <a:pt x="485" y="327"/>
                    <a:pt x="486" y="326"/>
                  </a:cubicBezTo>
                  <a:cubicBezTo>
                    <a:pt x="484" y="326"/>
                    <a:pt x="484" y="326"/>
                    <a:pt x="484" y="326"/>
                  </a:cubicBezTo>
                  <a:cubicBezTo>
                    <a:pt x="484" y="308"/>
                    <a:pt x="484" y="308"/>
                    <a:pt x="484" y="308"/>
                  </a:cubicBezTo>
                  <a:cubicBezTo>
                    <a:pt x="486" y="306"/>
                    <a:pt x="488" y="304"/>
                    <a:pt x="489" y="303"/>
                  </a:cubicBezTo>
                  <a:close/>
                  <a:moveTo>
                    <a:pt x="489" y="353"/>
                  </a:moveTo>
                  <a:cubicBezTo>
                    <a:pt x="489" y="357"/>
                    <a:pt x="489" y="357"/>
                    <a:pt x="489" y="357"/>
                  </a:cubicBezTo>
                  <a:cubicBezTo>
                    <a:pt x="487" y="357"/>
                    <a:pt x="487" y="357"/>
                    <a:pt x="487" y="357"/>
                  </a:cubicBezTo>
                  <a:cubicBezTo>
                    <a:pt x="488" y="361"/>
                    <a:pt x="488" y="364"/>
                    <a:pt x="489" y="367"/>
                  </a:cubicBezTo>
                  <a:cubicBezTo>
                    <a:pt x="489" y="376"/>
                    <a:pt x="489" y="376"/>
                    <a:pt x="489" y="376"/>
                  </a:cubicBezTo>
                  <a:cubicBezTo>
                    <a:pt x="484" y="376"/>
                    <a:pt x="484" y="376"/>
                    <a:pt x="484" y="376"/>
                  </a:cubicBezTo>
                  <a:cubicBezTo>
                    <a:pt x="484" y="373"/>
                    <a:pt x="484" y="373"/>
                    <a:pt x="484" y="373"/>
                  </a:cubicBezTo>
                  <a:cubicBezTo>
                    <a:pt x="487" y="373"/>
                    <a:pt x="487" y="373"/>
                    <a:pt x="487" y="373"/>
                  </a:cubicBezTo>
                  <a:cubicBezTo>
                    <a:pt x="486" y="367"/>
                    <a:pt x="485" y="363"/>
                    <a:pt x="484" y="362"/>
                  </a:cubicBezTo>
                  <a:cubicBezTo>
                    <a:pt x="484" y="353"/>
                    <a:pt x="484" y="353"/>
                    <a:pt x="484" y="353"/>
                  </a:cubicBezTo>
                  <a:cubicBezTo>
                    <a:pt x="489" y="353"/>
                    <a:pt x="489" y="353"/>
                    <a:pt x="489" y="353"/>
                  </a:cubicBezTo>
                  <a:close/>
                  <a:moveTo>
                    <a:pt x="489" y="383"/>
                  </a:moveTo>
                  <a:cubicBezTo>
                    <a:pt x="489" y="418"/>
                    <a:pt x="489" y="418"/>
                    <a:pt x="489" y="418"/>
                  </a:cubicBezTo>
                  <a:cubicBezTo>
                    <a:pt x="488" y="418"/>
                    <a:pt x="486" y="418"/>
                    <a:pt x="484" y="418"/>
                  </a:cubicBezTo>
                  <a:cubicBezTo>
                    <a:pt x="484" y="410"/>
                    <a:pt x="484" y="410"/>
                    <a:pt x="484" y="410"/>
                  </a:cubicBezTo>
                  <a:cubicBezTo>
                    <a:pt x="486" y="410"/>
                    <a:pt x="487" y="410"/>
                    <a:pt x="489" y="410"/>
                  </a:cubicBezTo>
                  <a:cubicBezTo>
                    <a:pt x="488" y="405"/>
                    <a:pt x="487" y="402"/>
                    <a:pt x="484" y="399"/>
                  </a:cubicBezTo>
                  <a:cubicBezTo>
                    <a:pt x="484" y="382"/>
                    <a:pt x="484" y="382"/>
                    <a:pt x="484" y="382"/>
                  </a:cubicBezTo>
                  <a:cubicBezTo>
                    <a:pt x="486" y="382"/>
                    <a:pt x="487" y="382"/>
                    <a:pt x="489" y="382"/>
                  </a:cubicBezTo>
                  <a:cubicBezTo>
                    <a:pt x="489" y="383"/>
                    <a:pt x="489" y="383"/>
                    <a:pt x="489" y="383"/>
                  </a:cubicBezTo>
                  <a:close/>
                  <a:moveTo>
                    <a:pt x="489" y="423"/>
                  </a:moveTo>
                  <a:cubicBezTo>
                    <a:pt x="489" y="430"/>
                    <a:pt x="489" y="430"/>
                    <a:pt x="489" y="430"/>
                  </a:cubicBezTo>
                  <a:cubicBezTo>
                    <a:pt x="487" y="431"/>
                    <a:pt x="486" y="431"/>
                    <a:pt x="484" y="431"/>
                  </a:cubicBezTo>
                  <a:cubicBezTo>
                    <a:pt x="484" y="422"/>
                    <a:pt x="484" y="422"/>
                    <a:pt x="484" y="422"/>
                  </a:cubicBezTo>
                  <a:cubicBezTo>
                    <a:pt x="485" y="422"/>
                    <a:pt x="486" y="422"/>
                    <a:pt x="486" y="422"/>
                  </a:cubicBezTo>
                  <a:cubicBezTo>
                    <a:pt x="488" y="423"/>
                    <a:pt x="488" y="423"/>
                    <a:pt x="489" y="423"/>
                  </a:cubicBezTo>
                  <a:close/>
                  <a:moveTo>
                    <a:pt x="489" y="478"/>
                  </a:moveTo>
                  <a:cubicBezTo>
                    <a:pt x="489" y="483"/>
                    <a:pt x="489" y="483"/>
                    <a:pt x="489" y="483"/>
                  </a:cubicBezTo>
                  <a:cubicBezTo>
                    <a:pt x="489" y="482"/>
                    <a:pt x="488" y="481"/>
                    <a:pt x="487" y="480"/>
                  </a:cubicBezTo>
                  <a:cubicBezTo>
                    <a:pt x="486" y="482"/>
                    <a:pt x="485" y="483"/>
                    <a:pt x="484" y="484"/>
                  </a:cubicBezTo>
                  <a:cubicBezTo>
                    <a:pt x="484" y="473"/>
                    <a:pt x="484" y="473"/>
                    <a:pt x="484" y="473"/>
                  </a:cubicBezTo>
                  <a:cubicBezTo>
                    <a:pt x="489" y="478"/>
                    <a:pt x="489" y="478"/>
                    <a:pt x="489" y="478"/>
                  </a:cubicBezTo>
                  <a:close/>
                  <a:moveTo>
                    <a:pt x="489" y="493"/>
                  </a:moveTo>
                  <a:cubicBezTo>
                    <a:pt x="489" y="497"/>
                    <a:pt x="489" y="497"/>
                    <a:pt x="489" y="497"/>
                  </a:cubicBezTo>
                  <a:cubicBezTo>
                    <a:pt x="488" y="500"/>
                    <a:pt x="488" y="502"/>
                    <a:pt x="488" y="504"/>
                  </a:cubicBezTo>
                  <a:cubicBezTo>
                    <a:pt x="488" y="504"/>
                    <a:pt x="489" y="503"/>
                    <a:pt x="489" y="503"/>
                  </a:cubicBezTo>
                  <a:cubicBezTo>
                    <a:pt x="489" y="510"/>
                    <a:pt x="489" y="510"/>
                    <a:pt x="489" y="510"/>
                  </a:cubicBezTo>
                  <a:cubicBezTo>
                    <a:pt x="488" y="511"/>
                    <a:pt x="487" y="512"/>
                    <a:pt x="486" y="513"/>
                  </a:cubicBezTo>
                  <a:cubicBezTo>
                    <a:pt x="489" y="514"/>
                    <a:pt x="489" y="514"/>
                    <a:pt x="489" y="514"/>
                  </a:cubicBezTo>
                  <a:cubicBezTo>
                    <a:pt x="489" y="519"/>
                    <a:pt x="489" y="519"/>
                    <a:pt x="489" y="519"/>
                  </a:cubicBezTo>
                  <a:cubicBezTo>
                    <a:pt x="487" y="519"/>
                    <a:pt x="486" y="519"/>
                    <a:pt x="484" y="518"/>
                  </a:cubicBezTo>
                  <a:cubicBezTo>
                    <a:pt x="484" y="508"/>
                    <a:pt x="484" y="508"/>
                    <a:pt x="484" y="508"/>
                  </a:cubicBezTo>
                  <a:cubicBezTo>
                    <a:pt x="486" y="507"/>
                    <a:pt x="486" y="507"/>
                    <a:pt x="486" y="507"/>
                  </a:cubicBezTo>
                  <a:cubicBezTo>
                    <a:pt x="484" y="505"/>
                    <a:pt x="484" y="505"/>
                    <a:pt x="484" y="505"/>
                  </a:cubicBezTo>
                  <a:cubicBezTo>
                    <a:pt x="484" y="498"/>
                    <a:pt x="484" y="498"/>
                    <a:pt x="484" y="498"/>
                  </a:cubicBezTo>
                  <a:cubicBezTo>
                    <a:pt x="487" y="497"/>
                    <a:pt x="488" y="495"/>
                    <a:pt x="489" y="493"/>
                  </a:cubicBezTo>
                  <a:close/>
                  <a:moveTo>
                    <a:pt x="489" y="529"/>
                  </a:moveTo>
                  <a:cubicBezTo>
                    <a:pt x="489" y="537"/>
                    <a:pt x="489" y="537"/>
                    <a:pt x="489" y="537"/>
                  </a:cubicBezTo>
                  <a:cubicBezTo>
                    <a:pt x="487" y="538"/>
                    <a:pt x="486" y="539"/>
                    <a:pt x="484" y="540"/>
                  </a:cubicBezTo>
                  <a:cubicBezTo>
                    <a:pt x="484" y="529"/>
                    <a:pt x="484" y="529"/>
                    <a:pt x="484" y="529"/>
                  </a:cubicBezTo>
                  <a:cubicBezTo>
                    <a:pt x="487" y="530"/>
                    <a:pt x="487" y="530"/>
                    <a:pt x="487" y="530"/>
                  </a:cubicBezTo>
                  <a:cubicBezTo>
                    <a:pt x="488" y="529"/>
                    <a:pt x="488" y="529"/>
                    <a:pt x="489" y="529"/>
                  </a:cubicBezTo>
                  <a:close/>
                  <a:moveTo>
                    <a:pt x="489" y="653"/>
                  </a:moveTo>
                  <a:cubicBezTo>
                    <a:pt x="489" y="661"/>
                    <a:pt x="489" y="661"/>
                    <a:pt x="489" y="661"/>
                  </a:cubicBezTo>
                  <a:cubicBezTo>
                    <a:pt x="487" y="661"/>
                    <a:pt x="486" y="661"/>
                    <a:pt x="484" y="661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86" y="654"/>
                    <a:pt x="487" y="653"/>
                    <a:pt x="489" y="653"/>
                  </a:cubicBezTo>
                  <a:close/>
                  <a:moveTo>
                    <a:pt x="480" y="21"/>
                  </a:moveTo>
                  <a:cubicBezTo>
                    <a:pt x="482" y="21"/>
                    <a:pt x="483" y="22"/>
                    <a:pt x="484" y="22"/>
                  </a:cubicBezTo>
                  <a:cubicBezTo>
                    <a:pt x="484" y="31"/>
                    <a:pt x="484" y="31"/>
                    <a:pt x="484" y="31"/>
                  </a:cubicBezTo>
                  <a:cubicBezTo>
                    <a:pt x="483" y="30"/>
                    <a:pt x="482" y="29"/>
                    <a:pt x="480" y="29"/>
                  </a:cubicBezTo>
                  <a:cubicBezTo>
                    <a:pt x="480" y="21"/>
                    <a:pt x="480" y="21"/>
                    <a:pt x="480" y="21"/>
                  </a:cubicBezTo>
                  <a:close/>
                  <a:moveTo>
                    <a:pt x="484" y="698"/>
                  </a:moveTo>
                  <a:cubicBezTo>
                    <a:pt x="483" y="698"/>
                    <a:pt x="482" y="699"/>
                    <a:pt x="480" y="699"/>
                  </a:cubicBezTo>
                  <a:cubicBezTo>
                    <a:pt x="480" y="692"/>
                    <a:pt x="480" y="692"/>
                    <a:pt x="480" y="692"/>
                  </a:cubicBezTo>
                  <a:cubicBezTo>
                    <a:pt x="482" y="691"/>
                    <a:pt x="483" y="690"/>
                    <a:pt x="484" y="690"/>
                  </a:cubicBezTo>
                  <a:cubicBezTo>
                    <a:pt x="484" y="698"/>
                    <a:pt x="484" y="698"/>
                    <a:pt x="484" y="698"/>
                  </a:cubicBezTo>
                  <a:close/>
                  <a:moveTo>
                    <a:pt x="484" y="59"/>
                  </a:moveTo>
                  <a:cubicBezTo>
                    <a:pt x="484" y="67"/>
                    <a:pt x="484" y="67"/>
                    <a:pt x="484" y="67"/>
                  </a:cubicBezTo>
                  <a:cubicBezTo>
                    <a:pt x="483" y="66"/>
                    <a:pt x="482" y="66"/>
                    <a:pt x="480" y="65"/>
                  </a:cubicBezTo>
                  <a:cubicBezTo>
                    <a:pt x="480" y="56"/>
                    <a:pt x="480" y="56"/>
                    <a:pt x="480" y="56"/>
                  </a:cubicBezTo>
                  <a:cubicBezTo>
                    <a:pt x="481" y="57"/>
                    <a:pt x="483" y="58"/>
                    <a:pt x="484" y="59"/>
                  </a:cubicBezTo>
                  <a:close/>
                  <a:moveTo>
                    <a:pt x="484" y="189"/>
                  </a:moveTo>
                  <a:cubicBezTo>
                    <a:pt x="484" y="197"/>
                    <a:pt x="484" y="197"/>
                    <a:pt x="484" y="197"/>
                  </a:cubicBezTo>
                  <a:cubicBezTo>
                    <a:pt x="484" y="195"/>
                    <a:pt x="482" y="193"/>
                    <a:pt x="480" y="192"/>
                  </a:cubicBezTo>
                  <a:cubicBezTo>
                    <a:pt x="480" y="186"/>
                    <a:pt x="480" y="186"/>
                    <a:pt x="480" y="186"/>
                  </a:cubicBezTo>
                  <a:cubicBezTo>
                    <a:pt x="482" y="187"/>
                    <a:pt x="483" y="188"/>
                    <a:pt x="484" y="189"/>
                  </a:cubicBezTo>
                  <a:close/>
                  <a:moveTo>
                    <a:pt x="484" y="207"/>
                  </a:moveTo>
                  <a:cubicBezTo>
                    <a:pt x="484" y="219"/>
                    <a:pt x="484" y="219"/>
                    <a:pt x="484" y="219"/>
                  </a:cubicBezTo>
                  <a:cubicBezTo>
                    <a:pt x="483" y="218"/>
                    <a:pt x="482" y="218"/>
                    <a:pt x="480" y="217"/>
                  </a:cubicBezTo>
                  <a:cubicBezTo>
                    <a:pt x="480" y="212"/>
                    <a:pt x="480" y="212"/>
                    <a:pt x="480" y="212"/>
                  </a:cubicBezTo>
                  <a:cubicBezTo>
                    <a:pt x="481" y="212"/>
                    <a:pt x="482" y="213"/>
                    <a:pt x="482" y="214"/>
                  </a:cubicBezTo>
                  <a:cubicBezTo>
                    <a:pt x="483" y="211"/>
                    <a:pt x="484" y="209"/>
                    <a:pt x="484" y="207"/>
                  </a:cubicBezTo>
                  <a:close/>
                  <a:moveTo>
                    <a:pt x="484" y="222"/>
                  </a:moveTo>
                  <a:cubicBezTo>
                    <a:pt x="484" y="228"/>
                    <a:pt x="484" y="228"/>
                    <a:pt x="484" y="228"/>
                  </a:cubicBezTo>
                  <a:cubicBezTo>
                    <a:pt x="484" y="229"/>
                    <a:pt x="484" y="229"/>
                    <a:pt x="483" y="230"/>
                  </a:cubicBezTo>
                  <a:cubicBezTo>
                    <a:pt x="484" y="230"/>
                    <a:pt x="484" y="230"/>
                    <a:pt x="484" y="230"/>
                  </a:cubicBezTo>
                  <a:cubicBezTo>
                    <a:pt x="484" y="234"/>
                    <a:pt x="484" y="234"/>
                    <a:pt x="484" y="234"/>
                  </a:cubicBezTo>
                  <a:cubicBezTo>
                    <a:pt x="483" y="234"/>
                    <a:pt x="482" y="233"/>
                    <a:pt x="480" y="233"/>
                  </a:cubicBezTo>
                  <a:cubicBezTo>
                    <a:pt x="480" y="227"/>
                    <a:pt x="480" y="227"/>
                    <a:pt x="480" y="227"/>
                  </a:cubicBezTo>
                  <a:cubicBezTo>
                    <a:pt x="482" y="225"/>
                    <a:pt x="483" y="224"/>
                    <a:pt x="484" y="222"/>
                  </a:cubicBezTo>
                  <a:close/>
                  <a:moveTo>
                    <a:pt x="484" y="243"/>
                  </a:moveTo>
                  <a:cubicBezTo>
                    <a:pt x="484" y="247"/>
                    <a:pt x="484" y="247"/>
                    <a:pt x="484" y="247"/>
                  </a:cubicBezTo>
                  <a:cubicBezTo>
                    <a:pt x="483" y="246"/>
                    <a:pt x="482" y="245"/>
                    <a:pt x="480" y="244"/>
                  </a:cubicBezTo>
                  <a:cubicBezTo>
                    <a:pt x="480" y="240"/>
                    <a:pt x="480" y="240"/>
                    <a:pt x="480" y="240"/>
                  </a:cubicBezTo>
                  <a:cubicBezTo>
                    <a:pt x="482" y="241"/>
                    <a:pt x="483" y="242"/>
                    <a:pt x="484" y="243"/>
                  </a:cubicBezTo>
                  <a:close/>
                  <a:moveTo>
                    <a:pt x="484" y="250"/>
                  </a:moveTo>
                  <a:cubicBezTo>
                    <a:pt x="484" y="255"/>
                    <a:pt x="484" y="255"/>
                    <a:pt x="484" y="255"/>
                  </a:cubicBezTo>
                  <a:cubicBezTo>
                    <a:pt x="483" y="256"/>
                    <a:pt x="482" y="257"/>
                    <a:pt x="480" y="259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2" y="251"/>
                    <a:pt x="483" y="251"/>
                    <a:pt x="484" y="250"/>
                  </a:cubicBezTo>
                  <a:close/>
                  <a:moveTo>
                    <a:pt x="484" y="273"/>
                  </a:moveTo>
                  <a:cubicBezTo>
                    <a:pt x="484" y="285"/>
                    <a:pt x="484" y="285"/>
                    <a:pt x="484" y="285"/>
                  </a:cubicBezTo>
                  <a:cubicBezTo>
                    <a:pt x="483" y="285"/>
                    <a:pt x="483" y="285"/>
                    <a:pt x="483" y="285"/>
                  </a:cubicBezTo>
                  <a:cubicBezTo>
                    <a:pt x="483" y="298"/>
                    <a:pt x="483" y="298"/>
                    <a:pt x="482" y="302"/>
                  </a:cubicBezTo>
                  <a:cubicBezTo>
                    <a:pt x="480" y="303"/>
                    <a:pt x="480" y="303"/>
                    <a:pt x="480" y="303"/>
                  </a:cubicBezTo>
                  <a:cubicBezTo>
                    <a:pt x="480" y="275"/>
                    <a:pt x="480" y="275"/>
                    <a:pt x="480" y="275"/>
                  </a:cubicBezTo>
                  <a:cubicBezTo>
                    <a:pt x="482" y="274"/>
                    <a:pt x="483" y="274"/>
                    <a:pt x="484" y="273"/>
                  </a:cubicBezTo>
                  <a:close/>
                  <a:moveTo>
                    <a:pt x="484" y="308"/>
                  </a:moveTo>
                  <a:cubicBezTo>
                    <a:pt x="484" y="326"/>
                    <a:pt x="484" y="326"/>
                    <a:pt x="484" y="326"/>
                  </a:cubicBezTo>
                  <a:cubicBezTo>
                    <a:pt x="480" y="326"/>
                    <a:pt x="480" y="326"/>
                    <a:pt x="480" y="326"/>
                  </a:cubicBezTo>
                  <a:cubicBezTo>
                    <a:pt x="480" y="318"/>
                    <a:pt x="480" y="318"/>
                    <a:pt x="480" y="318"/>
                  </a:cubicBezTo>
                  <a:cubicBezTo>
                    <a:pt x="481" y="318"/>
                    <a:pt x="481" y="318"/>
                    <a:pt x="482" y="318"/>
                  </a:cubicBezTo>
                  <a:cubicBezTo>
                    <a:pt x="482" y="315"/>
                    <a:pt x="482" y="313"/>
                    <a:pt x="483" y="310"/>
                  </a:cubicBezTo>
                  <a:cubicBezTo>
                    <a:pt x="484" y="308"/>
                    <a:pt x="484" y="308"/>
                    <a:pt x="484" y="308"/>
                  </a:cubicBezTo>
                  <a:close/>
                  <a:moveTo>
                    <a:pt x="484" y="327"/>
                  </a:moveTo>
                  <a:cubicBezTo>
                    <a:pt x="484" y="339"/>
                    <a:pt x="484" y="339"/>
                    <a:pt x="484" y="339"/>
                  </a:cubicBezTo>
                  <a:cubicBezTo>
                    <a:pt x="483" y="341"/>
                    <a:pt x="482" y="343"/>
                    <a:pt x="481" y="345"/>
                  </a:cubicBezTo>
                  <a:cubicBezTo>
                    <a:pt x="480" y="345"/>
                    <a:pt x="480" y="345"/>
                    <a:pt x="480" y="345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2" y="330"/>
                    <a:pt x="483" y="329"/>
                    <a:pt x="484" y="327"/>
                  </a:cubicBezTo>
                  <a:close/>
                  <a:moveTo>
                    <a:pt x="484" y="353"/>
                  </a:moveTo>
                  <a:cubicBezTo>
                    <a:pt x="484" y="362"/>
                    <a:pt x="484" y="362"/>
                    <a:pt x="484" y="362"/>
                  </a:cubicBezTo>
                  <a:cubicBezTo>
                    <a:pt x="484" y="359"/>
                    <a:pt x="483" y="359"/>
                    <a:pt x="483" y="357"/>
                  </a:cubicBezTo>
                  <a:cubicBezTo>
                    <a:pt x="482" y="357"/>
                    <a:pt x="481" y="357"/>
                    <a:pt x="480" y="357"/>
                  </a:cubicBezTo>
                  <a:cubicBezTo>
                    <a:pt x="480" y="353"/>
                    <a:pt x="480" y="353"/>
                    <a:pt x="480" y="353"/>
                  </a:cubicBezTo>
                  <a:cubicBezTo>
                    <a:pt x="484" y="353"/>
                    <a:pt x="484" y="353"/>
                    <a:pt x="484" y="353"/>
                  </a:cubicBezTo>
                  <a:close/>
                  <a:moveTo>
                    <a:pt x="484" y="373"/>
                  </a:moveTo>
                  <a:cubicBezTo>
                    <a:pt x="484" y="376"/>
                    <a:pt x="484" y="376"/>
                    <a:pt x="484" y="376"/>
                  </a:cubicBezTo>
                  <a:cubicBezTo>
                    <a:pt x="480" y="376"/>
                    <a:pt x="480" y="376"/>
                    <a:pt x="480" y="376"/>
                  </a:cubicBezTo>
                  <a:cubicBezTo>
                    <a:pt x="480" y="372"/>
                    <a:pt x="480" y="372"/>
                    <a:pt x="480" y="372"/>
                  </a:cubicBezTo>
                  <a:cubicBezTo>
                    <a:pt x="481" y="372"/>
                    <a:pt x="481" y="372"/>
                    <a:pt x="481" y="373"/>
                  </a:cubicBezTo>
                  <a:cubicBezTo>
                    <a:pt x="484" y="373"/>
                    <a:pt x="484" y="373"/>
                    <a:pt x="484" y="373"/>
                  </a:cubicBezTo>
                  <a:close/>
                  <a:moveTo>
                    <a:pt x="484" y="382"/>
                  </a:moveTo>
                  <a:cubicBezTo>
                    <a:pt x="484" y="399"/>
                    <a:pt x="484" y="399"/>
                    <a:pt x="484" y="399"/>
                  </a:cubicBezTo>
                  <a:cubicBezTo>
                    <a:pt x="483" y="397"/>
                    <a:pt x="482" y="396"/>
                    <a:pt x="481" y="394"/>
                  </a:cubicBezTo>
                  <a:cubicBezTo>
                    <a:pt x="481" y="390"/>
                    <a:pt x="481" y="387"/>
                    <a:pt x="481" y="383"/>
                  </a:cubicBezTo>
                  <a:cubicBezTo>
                    <a:pt x="483" y="383"/>
                    <a:pt x="483" y="382"/>
                    <a:pt x="484" y="382"/>
                  </a:cubicBezTo>
                  <a:close/>
                  <a:moveTo>
                    <a:pt x="484" y="410"/>
                  </a:moveTo>
                  <a:cubicBezTo>
                    <a:pt x="484" y="418"/>
                    <a:pt x="484" y="418"/>
                    <a:pt x="484" y="418"/>
                  </a:cubicBezTo>
                  <a:cubicBezTo>
                    <a:pt x="483" y="418"/>
                    <a:pt x="482" y="418"/>
                    <a:pt x="480" y="418"/>
                  </a:cubicBezTo>
                  <a:cubicBezTo>
                    <a:pt x="480" y="409"/>
                    <a:pt x="480" y="409"/>
                    <a:pt x="480" y="409"/>
                  </a:cubicBezTo>
                  <a:cubicBezTo>
                    <a:pt x="481" y="409"/>
                    <a:pt x="481" y="409"/>
                    <a:pt x="481" y="409"/>
                  </a:cubicBezTo>
                  <a:cubicBezTo>
                    <a:pt x="484" y="410"/>
                    <a:pt x="484" y="410"/>
                    <a:pt x="484" y="410"/>
                  </a:cubicBezTo>
                  <a:close/>
                  <a:moveTo>
                    <a:pt x="484" y="422"/>
                  </a:moveTo>
                  <a:cubicBezTo>
                    <a:pt x="484" y="431"/>
                    <a:pt x="484" y="431"/>
                    <a:pt x="484" y="431"/>
                  </a:cubicBezTo>
                  <a:cubicBezTo>
                    <a:pt x="483" y="432"/>
                    <a:pt x="482" y="432"/>
                    <a:pt x="480" y="433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2" y="423"/>
                    <a:pt x="483" y="423"/>
                    <a:pt x="484" y="422"/>
                  </a:cubicBezTo>
                  <a:close/>
                  <a:moveTo>
                    <a:pt x="484" y="473"/>
                  </a:moveTo>
                  <a:cubicBezTo>
                    <a:pt x="484" y="484"/>
                    <a:pt x="484" y="484"/>
                    <a:pt x="484" y="484"/>
                  </a:cubicBezTo>
                  <a:cubicBezTo>
                    <a:pt x="483" y="486"/>
                    <a:pt x="481" y="489"/>
                    <a:pt x="480" y="491"/>
                  </a:cubicBezTo>
                  <a:cubicBezTo>
                    <a:pt x="480" y="483"/>
                    <a:pt x="480" y="483"/>
                    <a:pt x="480" y="483"/>
                  </a:cubicBezTo>
                  <a:cubicBezTo>
                    <a:pt x="481" y="482"/>
                    <a:pt x="482" y="480"/>
                    <a:pt x="483" y="479"/>
                  </a:cubicBezTo>
                  <a:cubicBezTo>
                    <a:pt x="482" y="477"/>
                    <a:pt x="482" y="475"/>
                    <a:pt x="480" y="474"/>
                  </a:cubicBezTo>
                  <a:cubicBezTo>
                    <a:pt x="480" y="469"/>
                    <a:pt x="480" y="469"/>
                    <a:pt x="480" y="469"/>
                  </a:cubicBezTo>
                  <a:cubicBezTo>
                    <a:pt x="484" y="473"/>
                    <a:pt x="484" y="473"/>
                    <a:pt x="484" y="473"/>
                  </a:cubicBezTo>
                  <a:close/>
                  <a:moveTo>
                    <a:pt x="484" y="498"/>
                  </a:moveTo>
                  <a:cubicBezTo>
                    <a:pt x="484" y="505"/>
                    <a:pt x="484" y="505"/>
                    <a:pt x="484" y="505"/>
                  </a:cubicBezTo>
                  <a:cubicBezTo>
                    <a:pt x="480" y="501"/>
                    <a:pt x="480" y="501"/>
                    <a:pt x="480" y="501"/>
                  </a:cubicBezTo>
                  <a:cubicBezTo>
                    <a:pt x="480" y="496"/>
                    <a:pt x="480" y="496"/>
                    <a:pt x="480" y="496"/>
                  </a:cubicBezTo>
                  <a:cubicBezTo>
                    <a:pt x="481" y="497"/>
                    <a:pt x="481" y="498"/>
                    <a:pt x="482" y="500"/>
                  </a:cubicBezTo>
                  <a:cubicBezTo>
                    <a:pt x="483" y="499"/>
                    <a:pt x="484" y="499"/>
                    <a:pt x="484" y="498"/>
                  </a:cubicBezTo>
                  <a:close/>
                  <a:moveTo>
                    <a:pt x="484" y="508"/>
                  </a:moveTo>
                  <a:cubicBezTo>
                    <a:pt x="484" y="518"/>
                    <a:pt x="484" y="518"/>
                    <a:pt x="484" y="518"/>
                  </a:cubicBezTo>
                  <a:cubicBezTo>
                    <a:pt x="483" y="518"/>
                    <a:pt x="482" y="518"/>
                    <a:pt x="480" y="518"/>
                  </a:cubicBezTo>
                  <a:cubicBezTo>
                    <a:pt x="480" y="513"/>
                    <a:pt x="480" y="513"/>
                    <a:pt x="480" y="513"/>
                  </a:cubicBezTo>
                  <a:cubicBezTo>
                    <a:pt x="481" y="512"/>
                    <a:pt x="481" y="512"/>
                    <a:pt x="481" y="512"/>
                  </a:cubicBezTo>
                  <a:cubicBezTo>
                    <a:pt x="482" y="510"/>
                    <a:pt x="482" y="510"/>
                    <a:pt x="484" y="508"/>
                  </a:cubicBezTo>
                  <a:close/>
                  <a:moveTo>
                    <a:pt x="484" y="529"/>
                  </a:moveTo>
                  <a:cubicBezTo>
                    <a:pt x="484" y="540"/>
                    <a:pt x="484" y="540"/>
                    <a:pt x="484" y="540"/>
                  </a:cubicBezTo>
                  <a:cubicBezTo>
                    <a:pt x="483" y="541"/>
                    <a:pt x="482" y="542"/>
                    <a:pt x="480" y="543"/>
                  </a:cubicBezTo>
                  <a:cubicBezTo>
                    <a:pt x="480" y="537"/>
                    <a:pt x="480" y="537"/>
                    <a:pt x="480" y="537"/>
                  </a:cubicBezTo>
                  <a:cubicBezTo>
                    <a:pt x="481" y="536"/>
                    <a:pt x="482" y="535"/>
                    <a:pt x="483" y="534"/>
                  </a:cubicBezTo>
                  <a:cubicBezTo>
                    <a:pt x="482" y="534"/>
                    <a:pt x="481" y="533"/>
                    <a:pt x="480" y="533"/>
                  </a:cubicBezTo>
                  <a:cubicBezTo>
                    <a:pt x="480" y="527"/>
                    <a:pt x="480" y="527"/>
                    <a:pt x="480" y="527"/>
                  </a:cubicBezTo>
                  <a:cubicBezTo>
                    <a:pt x="484" y="529"/>
                    <a:pt x="484" y="529"/>
                    <a:pt x="484" y="529"/>
                  </a:cubicBezTo>
                  <a:close/>
                  <a:moveTo>
                    <a:pt x="484" y="654"/>
                  </a:moveTo>
                  <a:cubicBezTo>
                    <a:pt x="484" y="661"/>
                    <a:pt x="484" y="661"/>
                    <a:pt x="484" y="661"/>
                  </a:cubicBezTo>
                  <a:cubicBezTo>
                    <a:pt x="483" y="661"/>
                    <a:pt x="482" y="661"/>
                    <a:pt x="480" y="662"/>
                  </a:cubicBezTo>
                  <a:cubicBezTo>
                    <a:pt x="480" y="655"/>
                    <a:pt x="480" y="655"/>
                    <a:pt x="480" y="655"/>
                  </a:cubicBezTo>
                  <a:cubicBezTo>
                    <a:pt x="482" y="655"/>
                    <a:pt x="483" y="654"/>
                    <a:pt x="484" y="654"/>
                  </a:cubicBezTo>
                  <a:close/>
                  <a:moveTo>
                    <a:pt x="484" y="675"/>
                  </a:moveTo>
                  <a:cubicBezTo>
                    <a:pt x="484" y="686"/>
                    <a:pt x="484" y="686"/>
                    <a:pt x="484" y="686"/>
                  </a:cubicBezTo>
                  <a:cubicBezTo>
                    <a:pt x="483" y="685"/>
                    <a:pt x="482" y="683"/>
                    <a:pt x="480" y="682"/>
                  </a:cubicBezTo>
                  <a:cubicBezTo>
                    <a:pt x="480" y="673"/>
                    <a:pt x="480" y="673"/>
                    <a:pt x="480" y="673"/>
                  </a:cubicBezTo>
                  <a:cubicBezTo>
                    <a:pt x="482" y="674"/>
                    <a:pt x="483" y="674"/>
                    <a:pt x="484" y="675"/>
                  </a:cubicBezTo>
                  <a:close/>
                  <a:moveTo>
                    <a:pt x="473" y="19"/>
                  </a:moveTo>
                  <a:cubicBezTo>
                    <a:pt x="475" y="20"/>
                    <a:pt x="478" y="20"/>
                    <a:pt x="480" y="21"/>
                  </a:cubicBezTo>
                  <a:cubicBezTo>
                    <a:pt x="480" y="29"/>
                    <a:pt x="480" y="29"/>
                    <a:pt x="480" y="29"/>
                  </a:cubicBezTo>
                  <a:cubicBezTo>
                    <a:pt x="478" y="28"/>
                    <a:pt x="476" y="27"/>
                    <a:pt x="473" y="26"/>
                  </a:cubicBezTo>
                  <a:cubicBezTo>
                    <a:pt x="473" y="19"/>
                    <a:pt x="473" y="19"/>
                    <a:pt x="473" y="19"/>
                  </a:cubicBezTo>
                  <a:close/>
                  <a:moveTo>
                    <a:pt x="480" y="699"/>
                  </a:moveTo>
                  <a:cubicBezTo>
                    <a:pt x="478" y="700"/>
                    <a:pt x="475" y="701"/>
                    <a:pt x="473" y="702"/>
                  </a:cubicBezTo>
                  <a:cubicBezTo>
                    <a:pt x="473" y="693"/>
                    <a:pt x="473" y="693"/>
                    <a:pt x="473" y="693"/>
                  </a:cubicBezTo>
                  <a:cubicBezTo>
                    <a:pt x="475" y="693"/>
                    <a:pt x="478" y="692"/>
                    <a:pt x="480" y="692"/>
                  </a:cubicBezTo>
                  <a:cubicBezTo>
                    <a:pt x="480" y="699"/>
                    <a:pt x="480" y="699"/>
                    <a:pt x="480" y="699"/>
                  </a:cubicBezTo>
                  <a:close/>
                  <a:moveTo>
                    <a:pt x="480" y="56"/>
                  </a:moveTo>
                  <a:cubicBezTo>
                    <a:pt x="480" y="65"/>
                    <a:pt x="480" y="65"/>
                    <a:pt x="480" y="65"/>
                  </a:cubicBezTo>
                  <a:cubicBezTo>
                    <a:pt x="478" y="64"/>
                    <a:pt x="475" y="63"/>
                    <a:pt x="473" y="62"/>
                  </a:cubicBezTo>
                  <a:cubicBezTo>
                    <a:pt x="473" y="29"/>
                    <a:pt x="473" y="29"/>
                    <a:pt x="473" y="29"/>
                  </a:cubicBezTo>
                  <a:cubicBezTo>
                    <a:pt x="473" y="32"/>
                    <a:pt x="474" y="37"/>
                    <a:pt x="477" y="48"/>
                  </a:cubicBezTo>
                  <a:cubicBezTo>
                    <a:pt x="478" y="52"/>
                    <a:pt x="479" y="54"/>
                    <a:pt x="480" y="56"/>
                  </a:cubicBezTo>
                  <a:close/>
                  <a:moveTo>
                    <a:pt x="480" y="186"/>
                  </a:moveTo>
                  <a:cubicBezTo>
                    <a:pt x="480" y="192"/>
                    <a:pt x="480" y="192"/>
                    <a:pt x="480" y="192"/>
                  </a:cubicBezTo>
                  <a:cubicBezTo>
                    <a:pt x="479" y="191"/>
                    <a:pt x="478" y="190"/>
                    <a:pt x="477" y="189"/>
                  </a:cubicBezTo>
                  <a:cubicBezTo>
                    <a:pt x="477" y="196"/>
                    <a:pt x="477" y="202"/>
                    <a:pt x="477" y="209"/>
                  </a:cubicBezTo>
                  <a:cubicBezTo>
                    <a:pt x="478" y="210"/>
                    <a:pt x="479" y="211"/>
                    <a:pt x="480" y="212"/>
                  </a:cubicBezTo>
                  <a:cubicBezTo>
                    <a:pt x="480" y="217"/>
                    <a:pt x="480" y="217"/>
                    <a:pt x="480" y="217"/>
                  </a:cubicBezTo>
                  <a:cubicBezTo>
                    <a:pt x="480" y="217"/>
                    <a:pt x="480" y="217"/>
                    <a:pt x="480" y="217"/>
                  </a:cubicBezTo>
                  <a:cubicBezTo>
                    <a:pt x="478" y="215"/>
                    <a:pt x="475" y="213"/>
                    <a:pt x="473" y="211"/>
                  </a:cubicBezTo>
                  <a:cubicBezTo>
                    <a:pt x="473" y="181"/>
                    <a:pt x="473" y="181"/>
                    <a:pt x="473" y="181"/>
                  </a:cubicBezTo>
                  <a:cubicBezTo>
                    <a:pt x="475" y="183"/>
                    <a:pt x="478" y="185"/>
                    <a:pt x="480" y="186"/>
                  </a:cubicBezTo>
                  <a:close/>
                  <a:moveTo>
                    <a:pt x="480" y="227"/>
                  </a:moveTo>
                  <a:cubicBezTo>
                    <a:pt x="480" y="233"/>
                    <a:pt x="480" y="233"/>
                    <a:pt x="480" y="233"/>
                  </a:cubicBezTo>
                  <a:cubicBezTo>
                    <a:pt x="478" y="233"/>
                    <a:pt x="477" y="234"/>
                    <a:pt x="477" y="237"/>
                  </a:cubicBezTo>
                  <a:cubicBezTo>
                    <a:pt x="480" y="240"/>
                    <a:pt x="480" y="240"/>
                    <a:pt x="480" y="240"/>
                  </a:cubicBezTo>
                  <a:cubicBezTo>
                    <a:pt x="480" y="244"/>
                    <a:pt x="480" y="244"/>
                    <a:pt x="480" y="244"/>
                  </a:cubicBezTo>
                  <a:cubicBezTo>
                    <a:pt x="478" y="242"/>
                    <a:pt x="475" y="241"/>
                    <a:pt x="473" y="241"/>
                  </a:cubicBezTo>
                  <a:cubicBezTo>
                    <a:pt x="473" y="235"/>
                    <a:pt x="473" y="235"/>
                    <a:pt x="473" y="235"/>
                  </a:cubicBezTo>
                  <a:cubicBezTo>
                    <a:pt x="475" y="232"/>
                    <a:pt x="478" y="229"/>
                    <a:pt x="480" y="227"/>
                  </a:cubicBezTo>
                  <a:close/>
                  <a:moveTo>
                    <a:pt x="480" y="251"/>
                  </a:moveTo>
                  <a:cubicBezTo>
                    <a:pt x="480" y="259"/>
                    <a:pt x="480" y="259"/>
                    <a:pt x="480" y="259"/>
                  </a:cubicBezTo>
                  <a:cubicBezTo>
                    <a:pt x="478" y="262"/>
                    <a:pt x="475" y="265"/>
                    <a:pt x="473" y="268"/>
                  </a:cubicBezTo>
                  <a:cubicBezTo>
                    <a:pt x="473" y="259"/>
                    <a:pt x="473" y="259"/>
                    <a:pt x="473" y="259"/>
                  </a:cubicBezTo>
                  <a:cubicBezTo>
                    <a:pt x="474" y="259"/>
                    <a:pt x="476" y="258"/>
                    <a:pt x="478" y="257"/>
                  </a:cubicBezTo>
                  <a:cubicBezTo>
                    <a:pt x="478" y="257"/>
                    <a:pt x="478" y="256"/>
                    <a:pt x="478" y="255"/>
                  </a:cubicBezTo>
                  <a:cubicBezTo>
                    <a:pt x="477" y="255"/>
                    <a:pt x="475" y="253"/>
                    <a:pt x="473" y="252"/>
                  </a:cubicBezTo>
                  <a:cubicBezTo>
                    <a:pt x="473" y="249"/>
                    <a:pt x="473" y="249"/>
                    <a:pt x="473" y="249"/>
                  </a:cubicBezTo>
                  <a:cubicBezTo>
                    <a:pt x="474" y="250"/>
                    <a:pt x="476" y="251"/>
                    <a:pt x="477" y="252"/>
                  </a:cubicBezTo>
                  <a:cubicBezTo>
                    <a:pt x="478" y="252"/>
                    <a:pt x="479" y="252"/>
                    <a:pt x="480" y="251"/>
                  </a:cubicBezTo>
                  <a:close/>
                  <a:moveTo>
                    <a:pt x="480" y="275"/>
                  </a:moveTo>
                  <a:cubicBezTo>
                    <a:pt x="480" y="303"/>
                    <a:pt x="480" y="303"/>
                    <a:pt x="480" y="303"/>
                  </a:cubicBezTo>
                  <a:cubicBezTo>
                    <a:pt x="477" y="305"/>
                    <a:pt x="475" y="306"/>
                    <a:pt x="473" y="30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4" y="297"/>
                    <a:pt x="475" y="297"/>
                    <a:pt x="476" y="297"/>
                  </a:cubicBezTo>
                  <a:cubicBezTo>
                    <a:pt x="477" y="290"/>
                    <a:pt x="471" y="288"/>
                    <a:pt x="473" y="282"/>
                  </a:cubicBezTo>
                  <a:cubicBezTo>
                    <a:pt x="475" y="280"/>
                    <a:pt x="478" y="277"/>
                    <a:pt x="480" y="275"/>
                  </a:cubicBezTo>
                  <a:close/>
                  <a:moveTo>
                    <a:pt x="480" y="318"/>
                  </a:moveTo>
                  <a:cubicBezTo>
                    <a:pt x="480" y="326"/>
                    <a:pt x="480" y="326"/>
                    <a:pt x="480" y="326"/>
                  </a:cubicBezTo>
                  <a:cubicBezTo>
                    <a:pt x="475" y="326"/>
                    <a:pt x="475" y="326"/>
                    <a:pt x="475" y="326"/>
                  </a:cubicBezTo>
                  <a:cubicBezTo>
                    <a:pt x="475" y="328"/>
                    <a:pt x="475" y="329"/>
                    <a:pt x="475" y="331"/>
                  </a:cubicBezTo>
                  <a:cubicBezTo>
                    <a:pt x="477" y="331"/>
                    <a:pt x="479" y="331"/>
                    <a:pt x="480" y="330"/>
                  </a:cubicBezTo>
                  <a:cubicBezTo>
                    <a:pt x="480" y="345"/>
                    <a:pt x="480" y="345"/>
                    <a:pt x="480" y="345"/>
                  </a:cubicBezTo>
                  <a:cubicBezTo>
                    <a:pt x="478" y="345"/>
                    <a:pt x="477" y="346"/>
                    <a:pt x="475" y="346"/>
                  </a:cubicBezTo>
                  <a:cubicBezTo>
                    <a:pt x="474" y="344"/>
                    <a:pt x="473" y="343"/>
                    <a:pt x="473" y="342"/>
                  </a:cubicBezTo>
                  <a:cubicBezTo>
                    <a:pt x="473" y="319"/>
                    <a:pt x="473" y="319"/>
                    <a:pt x="473" y="319"/>
                  </a:cubicBezTo>
                  <a:cubicBezTo>
                    <a:pt x="475" y="318"/>
                    <a:pt x="478" y="318"/>
                    <a:pt x="480" y="318"/>
                  </a:cubicBezTo>
                  <a:close/>
                  <a:moveTo>
                    <a:pt x="480" y="353"/>
                  </a:moveTo>
                  <a:cubicBezTo>
                    <a:pt x="480" y="357"/>
                    <a:pt x="480" y="357"/>
                    <a:pt x="480" y="357"/>
                  </a:cubicBezTo>
                  <a:cubicBezTo>
                    <a:pt x="479" y="357"/>
                    <a:pt x="477" y="357"/>
                    <a:pt x="476" y="357"/>
                  </a:cubicBezTo>
                  <a:cubicBezTo>
                    <a:pt x="477" y="361"/>
                    <a:pt x="477" y="368"/>
                    <a:pt x="480" y="372"/>
                  </a:cubicBezTo>
                  <a:cubicBezTo>
                    <a:pt x="480" y="376"/>
                    <a:pt x="480" y="376"/>
                    <a:pt x="480" y="376"/>
                  </a:cubicBezTo>
                  <a:cubicBezTo>
                    <a:pt x="473" y="376"/>
                    <a:pt x="473" y="376"/>
                    <a:pt x="473" y="376"/>
                  </a:cubicBezTo>
                  <a:cubicBezTo>
                    <a:pt x="473" y="373"/>
                    <a:pt x="473" y="373"/>
                    <a:pt x="473" y="373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4" y="367"/>
                    <a:pt x="474" y="363"/>
                    <a:pt x="473" y="361"/>
                  </a:cubicBezTo>
                  <a:cubicBezTo>
                    <a:pt x="473" y="353"/>
                    <a:pt x="473" y="353"/>
                    <a:pt x="473" y="353"/>
                  </a:cubicBezTo>
                  <a:cubicBezTo>
                    <a:pt x="480" y="353"/>
                    <a:pt x="480" y="353"/>
                    <a:pt x="480" y="353"/>
                  </a:cubicBezTo>
                  <a:close/>
                  <a:moveTo>
                    <a:pt x="480" y="409"/>
                  </a:moveTo>
                  <a:cubicBezTo>
                    <a:pt x="480" y="418"/>
                    <a:pt x="480" y="418"/>
                    <a:pt x="480" y="418"/>
                  </a:cubicBezTo>
                  <a:cubicBezTo>
                    <a:pt x="478" y="417"/>
                    <a:pt x="475" y="417"/>
                    <a:pt x="473" y="416"/>
                  </a:cubicBezTo>
                  <a:cubicBezTo>
                    <a:pt x="473" y="404"/>
                    <a:pt x="473" y="404"/>
                    <a:pt x="473" y="404"/>
                  </a:cubicBezTo>
                  <a:cubicBezTo>
                    <a:pt x="476" y="405"/>
                    <a:pt x="478" y="407"/>
                    <a:pt x="480" y="409"/>
                  </a:cubicBezTo>
                  <a:close/>
                  <a:moveTo>
                    <a:pt x="480" y="423"/>
                  </a:moveTo>
                  <a:cubicBezTo>
                    <a:pt x="480" y="433"/>
                    <a:pt x="480" y="433"/>
                    <a:pt x="480" y="433"/>
                  </a:cubicBezTo>
                  <a:cubicBezTo>
                    <a:pt x="478" y="433"/>
                    <a:pt x="475" y="434"/>
                    <a:pt x="473" y="435"/>
                  </a:cubicBezTo>
                  <a:cubicBezTo>
                    <a:pt x="473" y="425"/>
                    <a:pt x="473" y="425"/>
                    <a:pt x="473" y="425"/>
                  </a:cubicBezTo>
                  <a:cubicBezTo>
                    <a:pt x="475" y="424"/>
                    <a:pt x="478" y="424"/>
                    <a:pt x="480" y="423"/>
                  </a:cubicBezTo>
                  <a:close/>
                  <a:moveTo>
                    <a:pt x="480" y="469"/>
                  </a:moveTo>
                  <a:cubicBezTo>
                    <a:pt x="480" y="474"/>
                    <a:pt x="480" y="474"/>
                    <a:pt x="480" y="474"/>
                  </a:cubicBezTo>
                  <a:cubicBezTo>
                    <a:pt x="480" y="473"/>
                    <a:pt x="479" y="473"/>
                    <a:pt x="478" y="473"/>
                  </a:cubicBezTo>
                  <a:cubicBezTo>
                    <a:pt x="477" y="477"/>
                    <a:pt x="474" y="479"/>
                    <a:pt x="473" y="483"/>
                  </a:cubicBezTo>
                  <a:cubicBezTo>
                    <a:pt x="473" y="476"/>
                    <a:pt x="473" y="476"/>
                    <a:pt x="473" y="476"/>
                  </a:cubicBezTo>
                  <a:cubicBezTo>
                    <a:pt x="474" y="473"/>
                    <a:pt x="475" y="471"/>
                    <a:pt x="473" y="467"/>
                  </a:cubicBezTo>
                  <a:cubicBezTo>
                    <a:pt x="473" y="462"/>
                    <a:pt x="473" y="462"/>
                    <a:pt x="473" y="462"/>
                  </a:cubicBezTo>
                  <a:cubicBezTo>
                    <a:pt x="480" y="469"/>
                    <a:pt x="480" y="469"/>
                    <a:pt x="480" y="469"/>
                  </a:cubicBezTo>
                  <a:close/>
                  <a:moveTo>
                    <a:pt x="480" y="483"/>
                  </a:moveTo>
                  <a:cubicBezTo>
                    <a:pt x="480" y="491"/>
                    <a:pt x="480" y="491"/>
                    <a:pt x="480" y="491"/>
                  </a:cubicBezTo>
                  <a:cubicBezTo>
                    <a:pt x="480" y="492"/>
                    <a:pt x="479" y="494"/>
                    <a:pt x="480" y="496"/>
                  </a:cubicBezTo>
                  <a:cubicBezTo>
                    <a:pt x="480" y="501"/>
                    <a:pt x="480" y="501"/>
                    <a:pt x="480" y="501"/>
                  </a:cubicBezTo>
                  <a:cubicBezTo>
                    <a:pt x="473" y="494"/>
                    <a:pt x="473" y="494"/>
                    <a:pt x="473" y="494"/>
                  </a:cubicBezTo>
                  <a:cubicBezTo>
                    <a:pt x="473" y="489"/>
                    <a:pt x="473" y="489"/>
                    <a:pt x="473" y="489"/>
                  </a:cubicBezTo>
                  <a:cubicBezTo>
                    <a:pt x="473" y="490"/>
                    <a:pt x="474" y="491"/>
                    <a:pt x="475" y="492"/>
                  </a:cubicBezTo>
                  <a:cubicBezTo>
                    <a:pt x="477" y="489"/>
                    <a:pt x="478" y="486"/>
                    <a:pt x="480" y="483"/>
                  </a:cubicBezTo>
                  <a:close/>
                  <a:moveTo>
                    <a:pt x="480" y="513"/>
                  </a:moveTo>
                  <a:cubicBezTo>
                    <a:pt x="480" y="518"/>
                    <a:pt x="480" y="518"/>
                    <a:pt x="480" y="518"/>
                  </a:cubicBezTo>
                  <a:cubicBezTo>
                    <a:pt x="477" y="519"/>
                    <a:pt x="475" y="520"/>
                    <a:pt x="473" y="524"/>
                  </a:cubicBezTo>
                  <a:cubicBezTo>
                    <a:pt x="475" y="525"/>
                    <a:pt x="478" y="526"/>
                    <a:pt x="480" y="527"/>
                  </a:cubicBezTo>
                  <a:cubicBezTo>
                    <a:pt x="480" y="533"/>
                    <a:pt x="480" y="533"/>
                    <a:pt x="480" y="533"/>
                  </a:cubicBezTo>
                  <a:cubicBezTo>
                    <a:pt x="478" y="531"/>
                    <a:pt x="476" y="531"/>
                    <a:pt x="473" y="530"/>
                  </a:cubicBezTo>
                  <a:cubicBezTo>
                    <a:pt x="473" y="516"/>
                    <a:pt x="473" y="516"/>
                    <a:pt x="473" y="516"/>
                  </a:cubicBezTo>
                  <a:cubicBezTo>
                    <a:pt x="473" y="516"/>
                    <a:pt x="473" y="516"/>
                    <a:pt x="473" y="516"/>
                  </a:cubicBezTo>
                  <a:cubicBezTo>
                    <a:pt x="475" y="515"/>
                    <a:pt x="478" y="514"/>
                    <a:pt x="480" y="513"/>
                  </a:cubicBezTo>
                  <a:close/>
                  <a:moveTo>
                    <a:pt x="480" y="537"/>
                  </a:moveTo>
                  <a:cubicBezTo>
                    <a:pt x="480" y="543"/>
                    <a:pt x="480" y="543"/>
                    <a:pt x="480" y="543"/>
                  </a:cubicBezTo>
                  <a:cubicBezTo>
                    <a:pt x="478" y="545"/>
                    <a:pt x="475" y="547"/>
                    <a:pt x="473" y="548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6" y="539"/>
                    <a:pt x="478" y="538"/>
                    <a:pt x="480" y="537"/>
                  </a:cubicBezTo>
                  <a:close/>
                  <a:moveTo>
                    <a:pt x="480" y="655"/>
                  </a:moveTo>
                  <a:cubicBezTo>
                    <a:pt x="480" y="662"/>
                    <a:pt x="480" y="662"/>
                    <a:pt x="480" y="662"/>
                  </a:cubicBezTo>
                  <a:cubicBezTo>
                    <a:pt x="478" y="663"/>
                    <a:pt x="475" y="664"/>
                    <a:pt x="473" y="667"/>
                  </a:cubicBezTo>
                  <a:cubicBezTo>
                    <a:pt x="475" y="669"/>
                    <a:pt x="478" y="671"/>
                    <a:pt x="480" y="673"/>
                  </a:cubicBezTo>
                  <a:cubicBezTo>
                    <a:pt x="480" y="682"/>
                    <a:pt x="480" y="682"/>
                    <a:pt x="480" y="682"/>
                  </a:cubicBezTo>
                  <a:cubicBezTo>
                    <a:pt x="477" y="680"/>
                    <a:pt x="475" y="678"/>
                    <a:pt x="473" y="676"/>
                  </a:cubicBezTo>
                  <a:cubicBezTo>
                    <a:pt x="473" y="658"/>
                    <a:pt x="473" y="658"/>
                    <a:pt x="473" y="658"/>
                  </a:cubicBezTo>
                  <a:cubicBezTo>
                    <a:pt x="475" y="657"/>
                    <a:pt x="478" y="656"/>
                    <a:pt x="480" y="655"/>
                  </a:cubicBezTo>
                  <a:close/>
                  <a:moveTo>
                    <a:pt x="466" y="17"/>
                  </a:moveTo>
                  <a:cubicBezTo>
                    <a:pt x="469" y="18"/>
                    <a:pt x="471" y="18"/>
                    <a:pt x="473" y="19"/>
                  </a:cubicBezTo>
                  <a:cubicBezTo>
                    <a:pt x="473" y="26"/>
                    <a:pt x="473" y="26"/>
                    <a:pt x="473" y="26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7"/>
                    <a:pt x="472" y="27"/>
                    <a:pt x="473" y="29"/>
                  </a:cubicBezTo>
                  <a:cubicBezTo>
                    <a:pt x="473" y="62"/>
                    <a:pt x="473" y="62"/>
                    <a:pt x="473" y="62"/>
                  </a:cubicBezTo>
                  <a:cubicBezTo>
                    <a:pt x="471" y="61"/>
                    <a:pt x="469" y="60"/>
                    <a:pt x="466" y="60"/>
                  </a:cubicBezTo>
                  <a:cubicBezTo>
                    <a:pt x="466" y="53"/>
                    <a:pt x="466" y="53"/>
                    <a:pt x="466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8" y="53"/>
                    <a:pt x="469" y="53"/>
                    <a:pt x="469" y="53"/>
                  </a:cubicBezTo>
                  <a:cubicBezTo>
                    <a:pt x="468" y="49"/>
                    <a:pt x="468" y="49"/>
                    <a:pt x="466" y="39"/>
                  </a:cubicBezTo>
                  <a:cubicBezTo>
                    <a:pt x="466" y="17"/>
                    <a:pt x="466" y="17"/>
                    <a:pt x="466" y="17"/>
                  </a:cubicBezTo>
                  <a:close/>
                  <a:moveTo>
                    <a:pt x="473" y="702"/>
                  </a:moveTo>
                  <a:cubicBezTo>
                    <a:pt x="471" y="702"/>
                    <a:pt x="469" y="703"/>
                    <a:pt x="466" y="704"/>
                  </a:cubicBezTo>
                  <a:cubicBezTo>
                    <a:pt x="466" y="693"/>
                    <a:pt x="466" y="693"/>
                    <a:pt x="466" y="693"/>
                  </a:cubicBezTo>
                  <a:cubicBezTo>
                    <a:pt x="467" y="693"/>
                    <a:pt x="467" y="693"/>
                    <a:pt x="467" y="694"/>
                  </a:cubicBezTo>
                  <a:cubicBezTo>
                    <a:pt x="469" y="693"/>
                    <a:pt x="471" y="693"/>
                    <a:pt x="473" y="693"/>
                  </a:cubicBezTo>
                  <a:cubicBezTo>
                    <a:pt x="473" y="702"/>
                    <a:pt x="473" y="702"/>
                    <a:pt x="473" y="702"/>
                  </a:cubicBezTo>
                  <a:close/>
                  <a:moveTo>
                    <a:pt x="473" y="181"/>
                  </a:moveTo>
                  <a:cubicBezTo>
                    <a:pt x="473" y="211"/>
                    <a:pt x="473" y="211"/>
                    <a:pt x="473" y="211"/>
                  </a:cubicBezTo>
                  <a:cubicBezTo>
                    <a:pt x="471" y="209"/>
                    <a:pt x="469" y="208"/>
                    <a:pt x="466" y="206"/>
                  </a:cubicBezTo>
                  <a:cubicBezTo>
                    <a:pt x="466" y="202"/>
                    <a:pt x="466" y="202"/>
                    <a:pt x="466" y="202"/>
                  </a:cubicBezTo>
                  <a:cubicBezTo>
                    <a:pt x="467" y="202"/>
                    <a:pt x="467" y="203"/>
                    <a:pt x="467" y="203"/>
                  </a:cubicBezTo>
                  <a:cubicBezTo>
                    <a:pt x="468" y="203"/>
                    <a:pt x="469" y="203"/>
                    <a:pt x="470" y="203"/>
                  </a:cubicBezTo>
                  <a:cubicBezTo>
                    <a:pt x="470" y="194"/>
                    <a:pt x="472" y="187"/>
                    <a:pt x="466" y="183"/>
                  </a:cubicBezTo>
                  <a:cubicBezTo>
                    <a:pt x="466" y="177"/>
                    <a:pt x="466" y="177"/>
                    <a:pt x="466" y="177"/>
                  </a:cubicBezTo>
                  <a:cubicBezTo>
                    <a:pt x="469" y="179"/>
                    <a:pt x="471" y="180"/>
                    <a:pt x="473" y="181"/>
                  </a:cubicBezTo>
                  <a:close/>
                  <a:moveTo>
                    <a:pt x="473" y="235"/>
                  </a:moveTo>
                  <a:cubicBezTo>
                    <a:pt x="473" y="241"/>
                    <a:pt x="473" y="241"/>
                    <a:pt x="473" y="241"/>
                  </a:cubicBezTo>
                  <a:cubicBezTo>
                    <a:pt x="471" y="241"/>
                    <a:pt x="469" y="242"/>
                    <a:pt x="468" y="245"/>
                  </a:cubicBezTo>
                  <a:cubicBezTo>
                    <a:pt x="469" y="246"/>
                    <a:pt x="471" y="247"/>
                    <a:pt x="473" y="249"/>
                  </a:cubicBezTo>
                  <a:cubicBezTo>
                    <a:pt x="473" y="252"/>
                    <a:pt x="473" y="252"/>
                    <a:pt x="473" y="252"/>
                  </a:cubicBezTo>
                  <a:cubicBezTo>
                    <a:pt x="471" y="251"/>
                    <a:pt x="469" y="250"/>
                    <a:pt x="466" y="250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9" y="239"/>
                    <a:pt x="471" y="237"/>
                    <a:pt x="473" y="235"/>
                  </a:cubicBezTo>
                  <a:close/>
                  <a:moveTo>
                    <a:pt x="473" y="259"/>
                  </a:moveTo>
                  <a:cubicBezTo>
                    <a:pt x="473" y="268"/>
                    <a:pt x="473" y="268"/>
                    <a:pt x="473" y="268"/>
                  </a:cubicBezTo>
                  <a:cubicBezTo>
                    <a:pt x="471" y="270"/>
                    <a:pt x="469" y="272"/>
                    <a:pt x="466" y="274"/>
                  </a:cubicBezTo>
                  <a:cubicBezTo>
                    <a:pt x="466" y="267"/>
                    <a:pt x="466" y="267"/>
                    <a:pt x="466" y="267"/>
                  </a:cubicBezTo>
                  <a:cubicBezTo>
                    <a:pt x="468" y="266"/>
                    <a:pt x="469" y="265"/>
                    <a:pt x="471" y="264"/>
                  </a:cubicBezTo>
                  <a:cubicBezTo>
                    <a:pt x="469" y="263"/>
                    <a:pt x="468" y="262"/>
                    <a:pt x="466" y="261"/>
                  </a:cubicBezTo>
                  <a:cubicBezTo>
                    <a:pt x="466" y="257"/>
                    <a:pt x="466" y="257"/>
                    <a:pt x="466" y="257"/>
                  </a:cubicBezTo>
                  <a:cubicBezTo>
                    <a:pt x="468" y="258"/>
                    <a:pt x="469" y="259"/>
                    <a:pt x="471" y="261"/>
                  </a:cubicBezTo>
                  <a:cubicBezTo>
                    <a:pt x="473" y="259"/>
                    <a:pt x="473" y="259"/>
                    <a:pt x="473" y="259"/>
                  </a:cubicBezTo>
                  <a:close/>
                  <a:moveTo>
                    <a:pt x="473" y="297"/>
                  </a:moveTo>
                  <a:cubicBezTo>
                    <a:pt x="473" y="307"/>
                    <a:pt x="473" y="307"/>
                    <a:pt x="473" y="307"/>
                  </a:cubicBezTo>
                  <a:cubicBezTo>
                    <a:pt x="471" y="308"/>
                    <a:pt x="469" y="309"/>
                    <a:pt x="466" y="309"/>
                  </a:cubicBezTo>
                  <a:cubicBezTo>
                    <a:pt x="466" y="298"/>
                    <a:pt x="466" y="298"/>
                    <a:pt x="466" y="298"/>
                  </a:cubicBezTo>
                  <a:cubicBezTo>
                    <a:pt x="469" y="298"/>
                    <a:pt x="470" y="298"/>
                    <a:pt x="473" y="297"/>
                  </a:cubicBezTo>
                  <a:close/>
                  <a:moveTo>
                    <a:pt x="473" y="319"/>
                  </a:moveTo>
                  <a:cubicBezTo>
                    <a:pt x="473" y="342"/>
                    <a:pt x="473" y="342"/>
                    <a:pt x="473" y="342"/>
                  </a:cubicBezTo>
                  <a:cubicBezTo>
                    <a:pt x="469" y="335"/>
                    <a:pt x="468" y="329"/>
                    <a:pt x="468" y="320"/>
                  </a:cubicBezTo>
                  <a:cubicBezTo>
                    <a:pt x="469" y="319"/>
                    <a:pt x="471" y="319"/>
                    <a:pt x="473" y="319"/>
                  </a:cubicBezTo>
                  <a:close/>
                  <a:moveTo>
                    <a:pt x="473" y="353"/>
                  </a:moveTo>
                  <a:cubicBezTo>
                    <a:pt x="473" y="361"/>
                    <a:pt x="473" y="361"/>
                    <a:pt x="473" y="361"/>
                  </a:cubicBezTo>
                  <a:cubicBezTo>
                    <a:pt x="472" y="359"/>
                    <a:pt x="470" y="357"/>
                    <a:pt x="466" y="357"/>
                  </a:cubicBezTo>
                  <a:cubicBezTo>
                    <a:pt x="466" y="353"/>
                    <a:pt x="466" y="353"/>
                    <a:pt x="466" y="353"/>
                  </a:cubicBezTo>
                  <a:cubicBezTo>
                    <a:pt x="473" y="353"/>
                    <a:pt x="473" y="353"/>
                    <a:pt x="473" y="353"/>
                  </a:cubicBezTo>
                  <a:close/>
                  <a:moveTo>
                    <a:pt x="473" y="373"/>
                  </a:moveTo>
                  <a:cubicBezTo>
                    <a:pt x="473" y="376"/>
                    <a:pt x="473" y="376"/>
                    <a:pt x="473" y="376"/>
                  </a:cubicBezTo>
                  <a:cubicBezTo>
                    <a:pt x="466" y="376"/>
                    <a:pt x="466" y="376"/>
                    <a:pt x="466" y="376"/>
                  </a:cubicBezTo>
                  <a:cubicBezTo>
                    <a:pt x="466" y="367"/>
                    <a:pt x="466" y="367"/>
                    <a:pt x="466" y="367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8" y="372"/>
                    <a:pt x="469" y="372"/>
                    <a:pt x="470" y="373"/>
                  </a:cubicBezTo>
                  <a:cubicBezTo>
                    <a:pt x="473" y="373"/>
                    <a:pt x="473" y="373"/>
                    <a:pt x="473" y="373"/>
                  </a:cubicBezTo>
                  <a:close/>
                  <a:moveTo>
                    <a:pt x="473" y="404"/>
                  </a:moveTo>
                  <a:cubicBezTo>
                    <a:pt x="473" y="416"/>
                    <a:pt x="473" y="416"/>
                    <a:pt x="473" y="416"/>
                  </a:cubicBezTo>
                  <a:cubicBezTo>
                    <a:pt x="470" y="415"/>
                    <a:pt x="468" y="414"/>
                    <a:pt x="466" y="413"/>
                  </a:cubicBezTo>
                  <a:cubicBezTo>
                    <a:pt x="466" y="402"/>
                    <a:pt x="466" y="402"/>
                    <a:pt x="466" y="402"/>
                  </a:cubicBezTo>
                  <a:cubicBezTo>
                    <a:pt x="469" y="402"/>
                    <a:pt x="471" y="403"/>
                    <a:pt x="473" y="404"/>
                  </a:cubicBezTo>
                  <a:close/>
                  <a:moveTo>
                    <a:pt x="473" y="425"/>
                  </a:moveTo>
                  <a:cubicBezTo>
                    <a:pt x="473" y="435"/>
                    <a:pt x="473" y="435"/>
                    <a:pt x="473" y="435"/>
                  </a:cubicBezTo>
                  <a:cubicBezTo>
                    <a:pt x="471" y="436"/>
                    <a:pt x="469" y="437"/>
                    <a:pt x="466" y="438"/>
                  </a:cubicBezTo>
                  <a:cubicBezTo>
                    <a:pt x="466" y="427"/>
                    <a:pt x="466" y="427"/>
                    <a:pt x="466" y="427"/>
                  </a:cubicBezTo>
                  <a:cubicBezTo>
                    <a:pt x="468" y="426"/>
                    <a:pt x="471" y="425"/>
                    <a:pt x="473" y="425"/>
                  </a:cubicBezTo>
                  <a:close/>
                  <a:moveTo>
                    <a:pt x="473" y="462"/>
                  </a:moveTo>
                  <a:cubicBezTo>
                    <a:pt x="473" y="467"/>
                    <a:pt x="473" y="467"/>
                    <a:pt x="473" y="467"/>
                  </a:cubicBezTo>
                  <a:cubicBezTo>
                    <a:pt x="472" y="466"/>
                    <a:pt x="472" y="465"/>
                    <a:pt x="471" y="464"/>
                  </a:cubicBezTo>
                  <a:cubicBezTo>
                    <a:pt x="470" y="467"/>
                    <a:pt x="468" y="469"/>
                    <a:pt x="466" y="471"/>
                  </a:cubicBezTo>
                  <a:cubicBezTo>
                    <a:pt x="466" y="464"/>
                    <a:pt x="466" y="464"/>
                    <a:pt x="466" y="464"/>
                  </a:cubicBezTo>
                  <a:cubicBezTo>
                    <a:pt x="467" y="463"/>
                    <a:pt x="467" y="461"/>
                    <a:pt x="466" y="460"/>
                  </a:cubicBezTo>
                  <a:cubicBezTo>
                    <a:pt x="466" y="455"/>
                    <a:pt x="466" y="455"/>
                    <a:pt x="466" y="455"/>
                  </a:cubicBezTo>
                  <a:cubicBezTo>
                    <a:pt x="473" y="462"/>
                    <a:pt x="473" y="462"/>
                    <a:pt x="473" y="462"/>
                  </a:cubicBezTo>
                  <a:close/>
                  <a:moveTo>
                    <a:pt x="473" y="476"/>
                  </a:moveTo>
                  <a:cubicBezTo>
                    <a:pt x="473" y="483"/>
                    <a:pt x="473" y="483"/>
                    <a:pt x="473" y="483"/>
                  </a:cubicBezTo>
                  <a:cubicBezTo>
                    <a:pt x="472" y="484"/>
                    <a:pt x="471" y="485"/>
                    <a:pt x="471" y="487"/>
                  </a:cubicBezTo>
                  <a:cubicBezTo>
                    <a:pt x="472" y="488"/>
                    <a:pt x="472" y="488"/>
                    <a:pt x="473" y="489"/>
                  </a:cubicBezTo>
                  <a:cubicBezTo>
                    <a:pt x="473" y="494"/>
                    <a:pt x="473" y="494"/>
                    <a:pt x="473" y="494"/>
                  </a:cubicBezTo>
                  <a:cubicBezTo>
                    <a:pt x="466" y="487"/>
                    <a:pt x="466" y="487"/>
                    <a:pt x="466" y="487"/>
                  </a:cubicBezTo>
                  <a:cubicBezTo>
                    <a:pt x="466" y="484"/>
                    <a:pt x="466" y="484"/>
                    <a:pt x="466" y="484"/>
                  </a:cubicBezTo>
                  <a:cubicBezTo>
                    <a:pt x="467" y="484"/>
                    <a:pt x="468" y="484"/>
                    <a:pt x="469" y="484"/>
                  </a:cubicBezTo>
                  <a:cubicBezTo>
                    <a:pt x="470" y="480"/>
                    <a:pt x="471" y="478"/>
                    <a:pt x="473" y="476"/>
                  </a:cubicBezTo>
                  <a:close/>
                  <a:moveTo>
                    <a:pt x="473" y="516"/>
                  </a:moveTo>
                  <a:cubicBezTo>
                    <a:pt x="473" y="530"/>
                    <a:pt x="473" y="530"/>
                    <a:pt x="473" y="530"/>
                  </a:cubicBezTo>
                  <a:cubicBezTo>
                    <a:pt x="471" y="529"/>
                    <a:pt x="469" y="529"/>
                    <a:pt x="466" y="528"/>
                  </a:cubicBezTo>
                  <a:cubicBezTo>
                    <a:pt x="466" y="522"/>
                    <a:pt x="466" y="522"/>
                    <a:pt x="466" y="522"/>
                  </a:cubicBezTo>
                  <a:cubicBezTo>
                    <a:pt x="469" y="520"/>
                    <a:pt x="471" y="518"/>
                    <a:pt x="473" y="516"/>
                  </a:cubicBezTo>
                  <a:close/>
                  <a:moveTo>
                    <a:pt x="473" y="540"/>
                  </a:moveTo>
                  <a:cubicBezTo>
                    <a:pt x="473" y="548"/>
                    <a:pt x="473" y="548"/>
                    <a:pt x="473" y="548"/>
                  </a:cubicBezTo>
                  <a:cubicBezTo>
                    <a:pt x="471" y="549"/>
                    <a:pt x="469" y="550"/>
                    <a:pt x="466" y="552"/>
                  </a:cubicBezTo>
                  <a:cubicBezTo>
                    <a:pt x="466" y="546"/>
                    <a:pt x="466" y="546"/>
                    <a:pt x="466" y="546"/>
                  </a:cubicBezTo>
                  <a:cubicBezTo>
                    <a:pt x="467" y="545"/>
                    <a:pt x="467" y="544"/>
                    <a:pt x="467" y="543"/>
                  </a:cubicBezTo>
                  <a:cubicBezTo>
                    <a:pt x="466" y="543"/>
                    <a:pt x="466" y="543"/>
                    <a:pt x="466" y="543"/>
                  </a:cubicBezTo>
                  <a:cubicBezTo>
                    <a:pt x="466" y="537"/>
                    <a:pt x="466" y="537"/>
                    <a:pt x="466" y="537"/>
                  </a:cubicBezTo>
                  <a:cubicBezTo>
                    <a:pt x="472" y="540"/>
                    <a:pt x="472" y="540"/>
                    <a:pt x="472" y="540"/>
                  </a:cubicBezTo>
                  <a:cubicBezTo>
                    <a:pt x="472" y="540"/>
                    <a:pt x="472" y="540"/>
                    <a:pt x="473" y="540"/>
                  </a:cubicBezTo>
                  <a:close/>
                  <a:moveTo>
                    <a:pt x="473" y="658"/>
                  </a:moveTo>
                  <a:cubicBezTo>
                    <a:pt x="473" y="676"/>
                    <a:pt x="473" y="676"/>
                    <a:pt x="473" y="676"/>
                  </a:cubicBezTo>
                  <a:cubicBezTo>
                    <a:pt x="471" y="675"/>
                    <a:pt x="469" y="674"/>
                    <a:pt x="466" y="673"/>
                  </a:cubicBezTo>
                  <a:cubicBezTo>
                    <a:pt x="466" y="662"/>
                    <a:pt x="466" y="662"/>
                    <a:pt x="466" y="662"/>
                  </a:cubicBezTo>
                  <a:cubicBezTo>
                    <a:pt x="469" y="661"/>
                    <a:pt x="471" y="659"/>
                    <a:pt x="473" y="658"/>
                  </a:cubicBezTo>
                  <a:close/>
                  <a:moveTo>
                    <a:pt x="466" y="611"/>
                  </a:moveTo>
                  <a:cubicBezTo>
                    <a:pt x="466" y="608"/>
                    <a:pt x="466" y="608"/>
                    <a:pt x="466" y="608"/>
                  </a:cubicBezTo>
                  <a:cubicBezTo>
                    <a:pt x="467" y="611"/>
                    <a:pt x="467" y="611"/>
                    <a:pt x="467" y="611"/>
                  </a:cubicBezTo>
                  <a:lnTo>
                    <a:pt x="466" y="611"/>
                  </a:lnTo>
                  <a:close/>
                  <a:moveTo>
                    <a:pt x="461" y="16"/>
                  </a:moveTo>
                  <a:cubicBezTo>
                    <a:pt x="463" y="16"/>
                    <a:pt x="465" y="17"/>
                    <a:pt x="466" y="17"/>
                  </a:cubicBezTo>
                  <a:cubicBezTo>
                    <a:pt x="466" y="39"/>
                    <a:pt x="466" y="39"/>
                    <a:pt x="466" y="39"/>
                  </a:cubicBezTo>
                  <a:cubicBezTo>
                    <a:pt x="466" y="35"/>
                    <a:pt x="466" y="35"/>
                    <a:pt x="466" y="35"/>
                  </a:cubicBezTo>
                  <a:cubicBezTo>
                    <a:pt x="464" y="31"/>
                    <a:pt x="463" y="28"/>
                    <a:pt x="461" y="25"/>
                  </a:cubicBezTo>
                  <a:cubicBezTo>
                    <a:pt x="461" y="16"/>
                    <a:pt x="461" y="16"/>
                    <a:pt x="461" y="16"/>
                  </a:cubicBezTo>
                  <a:close/>
                  <a:moveTo>
                    <a:pt x="466" y="704"/>
                  </a:moveTo>
                  <a:cubicBezTo>
                    <a:pt x="465" y="704"/>
                    <a:pt x="463" y="705"/>
                    <a:pt x="461" y="705"/>
                  </a:cubicBezTo>
                  <a:cubicBezTo>
                    <a:pt x="461" y="689"/>
                    <a:pt x="461" y="689"/>
                    <a:pt x="461" y="689"/>
                  </a:cubicBezTo>
                  <a:cubicBezTo>
                    <a:pt x="463" y="690"/>
                    <a:pt x="465" y="692"/>
                    <a:pt x="466" y="693"/>
                  </a:cubicBezTo>
                  <a:cubicBezTo>
                    <a:pt x="466" y="704"/>
                    <a:pt x="466" y="704"/>
                    <a:pt x="466" y="704"/>
                  </a:cubicBezTo>
                  <a:close/>
                  <a:moveTo>
                    <a:pt x="466" y="53"/>
                  </a:moveTo>
                  <a:cubicBezTo>
                    <a:pt x="466" y="60"/>
                    <a:pt x="466" y="60"/>
                    <a:pt x="466" y="60"/>
                  </a:cubicBezTo>
                  <a:cubicBezTo>
                    <a:pt x="465" y="59"/>
                    <a:pt x="463" y="59"/>
                    <a:pt x="461" y="59"/>
                  </a:cubicBezTo>
                  <a:cubicBezTo>
                    <a:pt x="461" y="51"/>
                    <a:pt x="461" y="51"/>
                    <a:pt x="461" y="51"/>
                  </a:cubicBezTo>
                  <a:cubicBezTo>
                    <a:pt x="463" y="52"/>
                    <a:pt x="464" y="52"/>
                    <a:pt x="466" y="53"/>
                  </a:cubicBezTo>
                  <a:close/>
                  <a:moveTo>
                    <a:pt x="466" y="177"/>
                  </a:moveTo>
                  <a:cubicBezTo>
                    <a:pt x="466" y="183"/>
                    <a:pt x="466" y="183"/>
                    <a:pt x="466" y="183"/>
                  </a:cubicBezTo>
                  <a:cubicBezTo>
                    <a:pt x="465" y="182"/>
                    <a:pt x="463" y="181"/>
                    <a:pt x="461" y="181"/>
                  </a:cubicBezTo>
                  <a:cubicBezTo>
                    <a:pt x="461" y="190"/>
                    <a:pt x="460" y="195"/>
                    <a:pt x="466" y="202"/>
                  </a:cubicBezTo>
                  <a:cubicBezTo>
                    <a:pt x="466" y="206"/>
                    <a:pt x="466" y="206"/>
                    <a:pt x="466" y="206"/>
                  </a:cubicBezTo>
                  <a:cubicBezTo>
                    <a:pt x="465" y="205"/>
                    <a:pt x="463" y="204"/>
                    <a:pt x="461" y="203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3" y="175"/>
                    <a:pt x="465" y="176"/>
                    <a:pt x="466" y="177"/>
                  </a:cubicBezTo>
                  <a:close/>
                  <a:moveTo>
                    <a:pt x="466" y="241"/>
                  </a:moveTo>
                  <a:cubicBezTo>
                    <a:pt x="466" y="250"/>
                    <a:pt x="466" y="250"/>
                    <a:pt x="466" y="250"/>
                  </a:cubicBezTo>
                  <a:cubicBezTo>
                    <a:pt x="464" y="249"/>
                    <a:pt x="462" y="249"/>
                    <a:pt x="461" y="251"/>
                  </a:cubicBezTo>
                  <a:cubicBezTo>
                    <a:pt x="461" y="246"/>
                    <a:pt x="461" y="246"/>
                    <a:pt x="461" y="246"/>
                  </a:cubicBezTo>
                  <a:cubicBezTo>
                    <a:pt x="463" y="245"/>
                    <a:pt x="465" y="243"/>
                    <a:pt x="466" y="241"/>
                  </a:cubicBezTo>
                  <a:close/>
                  <a:moveTo>
                    <a:pt x="466" y="257"/>
                  </a:moveTo>
                  <a:cubicBezTo>
                    <a:pt x="466" y="261"/>
                    <a:pt x="466" y="261"/>
                    <a:pt x="466" y="261"/>
                  </a:cubicBezTo>
                  <a:cubicBezTo>
                    <a:pt x="465" y="260"/>
                    <a:pt x="463" y="259"/>
                    <a:pt x="461" y="258"/>
                  </a:cubicBezTo>
                  <a:cubicBezTo>
                    <a:pt x="461" y="253"/>
                    <a:pt x="461" y="253"/>
                    <a:pt x="461" y="253"/>
                  </a:cubicBezTo>
                  <a:cubicBezTo>
                    <a:pt x="463" y="255"/>
                    <a:pt x="465" y="256"/>
                    <a:pt x="466" y="257"/>
                  </a:cubicBezTo>
                  <a:close/>
                  <a:moveTo>
                    <a:pt x="466" y="267"/>
                  </a:moveTo>
                  <a:cubicBezTo>
                    <a:pt x="466" y="274"/>
                    <a:pt x="466" y="274"/>
                    <a:pt x="466" y="274"/>
                  </a:cubicBezTo>
                  <a:cubicBezTo>
                    <a:pt x="465" y="276"/>
                    <a:pt x="463" y="277"/>
                    <a:pt x="461" y="278"/>
                  </a:cubicBezTo>
                  <a:cubicBezTo>
                    <a:pt x="461" y="273"/>
                    <a:pt x="461" y="273"/>
                    <a:pt x="461" y="273"/>
                  </a:cubicBezTo>
                  <a:cubicBezTo>
                    <a:pt x="461" y="273"/>
                    <a:pt x="462" y="272"/>
                    <a:pt x="462" y="271"/>
                  </a:cubicBezTo>
                  <a:cubicBezTo>
                    <a:pt x="462" y="271"/>
                    <a:pt x="461" y="271"/>
                    <a:pt x="461" y="271"/>
                  </a:cubicBezTo>
                  <a:cubicBezTo>
                    <a:pt x="461" y="268"/>
                    <a:pt x="461" y="268"/>
                    <a:pt x="461" y="268"/>
                  </a:cubicBezTo>
                  <a:cubicBezTo>
                    <a:pt x="461" y="268"/>
                    <a:pt x="461" y="268"/>
                    <a:pt x="461" y="268"/>
                  </a:cubicBezTo>
                  <a:cubicBezTo>
                    <a:pt x="464" y="268"/>
                    <a:pt x="465" y="268"/>
                    <a:pt x="466" y="267"/>
                  </a:cubicBezTo>
                  <a:close/>
                  <a:moveTo>
                    <a:pt x="466" y="298"/>
                  </a:moveTo>
                  <a:cubicBezTo>
                    <a:pt x="466" y="309"/>
                    <a:pt x="466" y="309"/>
                    <a:pt x="466" y="309"/>
                  </a:cubicBezTo>
                  <a:cubicBezTo>
                    <a:pt x="465" y="310"/>
                    <a:pt x="463" y="310"/>
                    <a:pt x="461" y="310"/>
                  </a:cubicBezTo>
                  <a:cubicBezTo>
                    <a:pt x="461" y="299"/>
                    <a:pt x="461" y="299"/>
                    <a:pt x="461" y="299"/>
                  </a:cubicBezTo>
                  <a:cubicBezTo>
                    <a:pt x="463" y="298"/>
                    <a:pt x="465" y="298"/>
                    <a:pt x="466" y="298"/>
                  </a:cubicBezTo>
                  <a:close/>
                  <a:moveTo>
                    <a:pt x="466" y="353"/>
                  </a:moveTo>
                  <a:cubicBezTo>
                    <a:pt x="466" y="357"/>
                    <a:pt x="466" y="357"/>
                    <a:pt x="466" y="357"/>
                  </a:cubicBezTo>
                  <a:cubicBezTo>
                    <a:pt x="466" y="357"/>
                    <a:pt x="465" y="357"/>
                    <a:pt x="464" y="357"/>
                  </a:cubicBezTo>
                  <a:cubicBezTo>
                    <a:pt x="466" y="367"/>
                    <a:pt x="466" y="367"/>
                    <a:pt x="466" y="367"/>
                  </a:cubicBezTo>
                  <a:cubicBezTo>
                    <a:pt x="466" y="376"/>
                    <a:pt x="466" y="376"/>
                    <a:pt x="466" y="376"/>
                  </a:cubicBezTo>
                  <a:cubicBezTo>
                    <a:pt x="461" y="376"/>
                    <a:pt x="461" y="376"/>
                    <a:pt x="461" y="376"/>
                  </a:cubicBezTo>
                  <a:cubicBezTo>
                    <a:pt x="461" y="372"/>
                    <a:pt x="461" y="372"/>
                    <a:pt x="461" y="372"/>
                  </a:cubicBezTo>
                  <a:cubicBezTo>
                    <a:pt x="462" y="372"/>
                    <a:pt x="463" y="372"/>
                    <a:pt x="464" y="372"/>
                  </a:cubicBezTo>
                  <a:cubicBezTo>
                    <a:pt x="463" y="368"/>
                    <a:pt x="462" y="364"/>
                    <a:pt x="461" y="361"/>
                  </a:cubicBezTo>
                  <a:cubicBezTo>
                    <a:pt x="461" y="354"/>
                    <a:pt x="461" y="354"/>
                    <a:pt x="461" y="354"/>
                  </a:cubicBezTo>
                  <a:cubicBezTo>
                    <a:pt x="466" y="353"/>
                    <a:pt x="466" y="353"/>
                    <a:pt x="466" y="353"/>
                  </a:cubicBezTo>
                  <a:close/>
                  <a:moveTo>
                    <a:pt x="466" y="402"/>
                  </a:moveTo>
                  <a:cubicBezTo>
                    <a:pt x="466" y="413"/>
                    <a:pt x="466" y="413"/>
                    <a:pt x="466" y="413"/>
                  </a:cubicBezTo>
                  <a:cubicBezTo>
                    <a:pt x="464" y="411"/>
                    <a:pt x="461" y="408"/>
                    <a:pt x="461" y="403"/>
                  </a:cubicBezTo>
                  <a:cubicBezTo>
                    <a:pt x="463" y="402"/>
                    <a:pt x="465" y="402"/>
                    <a:pt x="466" y="402"/>
                  </a:cubicBezTo>
                  <a:close/>
                  <a:moveTo>
                    <a:pt x="466" y="427"/>
                  </a:moveTo>
                  <a:cubicBezTo>
                    <a:pt x="466" y="438"/>
                    <a:pt x="466" y="438"/>
                    <a:pt x="466" y="438"/>
                  </a:cubicBezTo>
                  <a:cubicBezTo>
                    <a:pt x="465" y="439"/>
                    <a:pt x="464" y="440"/>
                    <a:pt x="462" y="441"/>
                  </a:cubicBezTo>
                  <a:cubicBezTo>
                    <a:pt x="462" y="440"/>
                    <a:pt x="461" y="440"/>
                    <a:pt x="461" y="439"/>
                  </a:cubicBezTo>
                  <a:cubicBezTo>
                    <a:pt x="461" y="430"/>
                    <a:pt x="461" y="430"/>
                    <a:pt x="461" y="430"/>
                  </a:cubicBezTo>
                  <a:cubicBezTo>
                    <a:pt x="462" y="429"/>
                    <a:pt x="464" y="428"/>
                    <a:pt x="466" y="427"/>
                  </a:cubicBezTo>
                  <a:close/>
                  <a:moveTo>
                    <a:pt x="466" y="455"/>
                  </a:moveTo>
                  <a:cubicBezTo>
                    <a:pt x="466" y="460"/>
                    <a:pt x="466" y="460"/>
                    <a:pt x="466" y="460"/>
                  </a:cubicBezTo>
                  <a:cubicBezTo>
                    <a:pt x="466" y="459"/>
                    <a:pt x="465" y="458"/>
                    <a:pt x="462" y="457"/>
                  </a:cubicBezTo>
                  <a:cubicBezTo>
                    <a:pt x="461" y="459"/>
                    <a:pt x="461" y="459"/>
                    <a:pt x="461" y="459"/>
                  </a:cubicBezTo>
                  <a:cubicBezTo>
                    <a:pt x="461" y="450"/>
                    <a:pt x="461" y="450"/>
                    <a:pt x="461" y="450"/>
                  </a:cubicBezTo>
                  <a:cubicBezTo>
                    <a:pt x="466" y="455"/>
                    <a:pt x="466" y="455"/>
                    <a:pt x="466" y="455"/>
                  </a:cubicBezTo>
                  <a:close/>
                  <a:moveTo>
                    <a:pt x="466" y="464"/>
                  </a:moveTo>
                  <a:cubicBezTo>
                    <a:pt x="466" y="471"/>
                    <a:pt x="466" y="471"/>
                    <a:pt x="466" y="471"/>
                  </a:cubicBezTo>
                  <a:cubicBezTo>
                    <a:pt x="464" y="475"/>
                    <a:pt x="463" y="479"/>
                    <a:pt x="466" y="484"/>
                  </a:cubicBezTo>
                  <a:cubicBezTo>
                    <a:pt x="466" y="487"/>
                    <a:pt x="466" y="487"/>
                    <a:pt x="466" y="487"/>
                  </a:cubicBezTo>
                  <a:cubicBezTo>
                    <a:pt x="461" y="482"/>
                    <a:pt x="461" y="482"/>
                    <a:pt x="461" y="482"/>
                  </a:cubicBezTo>
                  <a:cubicBezTo>
                    <a:pt x="461" y="473"/>
                    <a:pt x="461" y="473"/>
                    <a:pt x="461" y="473"/>
                  </a:cubicBezTo>
                  <a:cubicBezTo>
                    <a:pt x="463" y="471"/>
                    <a:pt x="466" y="467"/>
                    <a:pt x="466" y="464"/>
                  </a:cubicBezTo>
                  <a:close/>
                  <a:moveTo>
                    <a:pt x="466" y="522"/>
                  </a:moveTo>
                  <a:cubicBezTo>
                    <a:pt x="466" y="528"/>
                    <a:pt x="466" y="528"/>
                    <a:pt x="466" y="528"/>
                  </a:cubicBezTo>
                  <a:cubicBezTo>
                    <a:pt x="465" y="529"/>
                    <a:pt x="463" y="530"/>
                    <a:pt x="461" y="531"/>
                  </a:cubicBezTo>
                  <a:cubicBezTo>
                    <a:pt x="461" y="525"/>
                    <a:pt x="461" y="525"/>
                    <a:pt x="461" y="525"/>
                  </a:cubicBezTo>
                  <a:cubicBezTo>
                    <a:pt x="463" y="524"/>
                    <a:pt x="465" y="523"/>
                    <a:pt x="466" y="522"/>
                  </a:cubicBezTo>
                  <a:close/>
                  <a:moveTo>
                    <a:pt x="466" y="537"/>
                  </a:moveTo>
                  <a:cubicBezTo>
                    <a:pt x="466" y="543"/>
                    <a:pt x="466" y="543"/>
                    <a:pt x="466" y="543"/>
                  </a:cubicBezTo>
                  <a:cubicBezTo>
                    <a:pt x="464" y="542"/>
                    <a:pt x="463" y="541"/>
                    <a:pt x="461" y="540"/>
                  </a:cubicBezTo>
                  <a:cubicBezTo>
                    <a:pt x="461" y="534"/>
                    <a:pt x="461" y="534"/>
                    <a:pt x="461" y="534"/>
                  </a:cubicBezTo>
                  <a:cubicBezTo>
                    <a:pt x="463" y="535"/>
                    <a:pt x="465" y="536"/>
                    <a:pt x="466" y="537"/>
                  </a:cubicBezTo>
                  <a:close/>
                  <a:moveTo>
                    <a:pt x="466" y="546"/>
                  </a:moveTo>
                  <a:cubicBezTo>
                    <a:pt x="466" y="552"/>
                    <a:pt x="466" y="552"/>
                    <a:pt x="466" y="552"/>
                  </a:cubicBezTo>
                  <a:cubicBezTo>
                    <a:pt x="465" y="552"/>
                    <a:pt x="463" y="553"/>
                    <a:pt x="461" y="554"/>
                  </a:cubicBezTo>
                  <a:cubicBezTo>
                    <a:pt x="461" y="548"/>
                    <a:pt x="461" y="548"/>
                    <a:pt x="461" y="548"/>
                  </a:cubicBezTo>
                  <a:cubicBezTo>
                    <a:pt x="463" y="548"/>
                    <a:pt x="465" y="547"/>
                    <a:pt x="466" y="546"/>
                  </a:cubicBezTo>
                  <a:close/>
                  <a:moveTo>
                    <a:pt x="466" y="608"/>
                  </a:moveTo>
                  <a:cubicBezTo>
                    <a:pt x="466" y="611"/>
                    <a:pt x="466" y="611"/>
                    <a:pt x="466" y="611"/>
                  </a:cubicBezTo>
                  <a:cubicBezTo>
                    <a:pt x="461" y="613"/>
                    <a:pt x="461" y="613"/>
                    <a:pt x="461" y="613"/>
                  </a:cubicBezTo>
                  <a:cubicBezTo>
                    <a:pt x="461" y="602"/>
                    <a:pt x="461" y="602"/>
                    <a:pt x="461" y="602"/>
                  </a:cubicBezTo>
                  <a:cubicBezTo>
                    <a:pt x="464" y="601"/>
                    <a:pt x="464" y="601"/>
                    <a:pt x="464" y="601"/>
                  </a:cubicBezTo>
                  <a:cubicBezTo>
                    <a:pt x="465" y="603"/>
                    <a:pt x="466" y="606"/>
                    <a:pt x="466" y="608"/>
                  </a:cubicBezTo>
                  <a:close/>
                  <a:moveTo>
                    <a:pt x="466" y="662"/>
                  </a:moveTo>
                  <a:cubicBezTo>
                    <a:pt x="466" y="673"/>
                    <a:pt x="466" y="673"/>
                    <a:pt x="466" y="673"/>
                  </a:cubicBezTo>
                  <a:cubicBezTo>
                    <a:pt x="465" y="672"/>
                    <a:pt x="463" y="672"/>
                    <a:pt x="461" y="672"/>
                  </a:cubicBezTo>
                  <a:cubicBezTo>
                    <a:pt x="461" y="663"/>
                    <a:pt x="461" y="663"/>
                    <a:pt x="461" y="663"/>
                  </a:cubicBezTo>
                  <a:cubicBezTo>
                    <a:pt x="466" y="662"/>
                    <a:pt x="466" y="662"/>
                    <a:pt x="466" y="662"/>
                  </a:cubicBezTo>
                  <a:close/>
                  <a:moveTo>
                    <a:pt x="461" y="128"/>
                  </a:moveTo>
                  <a:cubicBezTo>
                    <a:pt x="461" y="119"/>
                    <a:pt x="461" y="119"/>
                    <a:pt x="461" y="119"/>
                  </a:cubicBezTo>
                  <a:cubicBezTo>
                    <a:pt x="463" y="121"/>
                    <a:pt x="464" y="124"/>
                    <a:pt x="462" y="127"/>
                  </a:cubicBezTo>
                  <a:cubicBezTo>
                    <a:pt x="462" y="128"/>
                    <a:pt x="461" y="128"/>
                    <a:pt x="461" y="128"/>
                  </a:cubicBezTo>
                  <a:close/>
                  <a:moveTo>
                    <a:pt x="457" y="14"/>
                  </a:moveTo>
                  <a:cubicBezTo>
                    <a:pt x="458" y="15"/>
                    <a:pt x="460" y="15"/>
                    <a:pt x="461" y="16"/>
                  </a:cubicBezTo>
                  <a:cubicBezTo>
                    <a:pt x="461" y="25"/>
                    <a:pt x="461" y="25"/>
                    <a:pt x="461" y="25"/>
                  </a:cubicBezTo>
                  <a:cubicBezTo>
                    <a:pt x="460" y="24"/>
                    <a:pt x="458" y="22"/>
                    <a:pt x="457" y="22"/>
                  </a:cubicBezTo>
                  <a:cubicBezTo>
                    <a:pt x="457" y="14"/>
                    <a:pt x="457" y="14"/>
                    <a:pt x="457" y="14"/>
                  </a:cubicBezTo>
                  <a:close/>
                  <a:moveTo>
                    <a:pt x="461" y="705"/>
                  </a:moveTo>
                  <a:cubicBezTo>
                    <a:pt x="459" y="706"/>
                    <a:pt x="458" y="706"/>
                    <a:pt x="457" y="707"/>
                  </a:cubicBezTo>
                  <a:cubicBezTo>
                    <a:pt x="457" y="699"/>
                    <a:pt x="457" y="699"/>
                    <a:pt x="457" y="699"/>
                  </a:cubicBezTo>
                  <a:cubicBezTo>
                    <a:pt x="458" y="699"/>
                    <a:pt x="458" y="699"/>
                    <a:pt x="459" y="698"/>
                  </a:cubicBezTo>
                  <a:cubicBezTo>
                    <a:pt x="458" y="698"/>
                    <a:pt x="458" y="697"/>
                    <a:pt x="457" y="696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8" y="687"/>
                    <a:pt x="459" y="688"/>
                    <a:pt x="461" y="689"/>
                  </a:cubicBezTo>
                  <a:cubicBezTo>
                    <a:pt x="461" y="705"/>
                    <a:pt x="461" y="705"/>
                    <a:pt x="461" y="705"/>
                  </a:cubicBezTo>
                  <a:close/>
                  <a:moveTo>
                    <a:pt x="461" y="51"/>
                  </a:moveTo>
                  <a:cubicBezTo>
                    <a:pt x="461" y="59"/>
                    <a:pt x="461" y="59"/>
                    <a:pt x="461" y="59"/>
                  </a:cubicBezTo>
                  <a:cubicBezTo>
                    <a:pt x="460" y="58"/>
                    <a:pt x="460" y="58"/>
                    <a:pt x="459" y="58"/>
                  </a:cubicBezTo>
                  <a:cubicBezTo>
                    <a:pt x="458" y="58"/>
                    <a:pt x="457" y="58"/>
                    <a:pt x="457" y="57"/>
                  </a:cubicBezTo>
                  <a:cubicBezTo>
                    <a:pt x="457" y="48"/>
                    <a:pt x="457" y="48"/>
                    <a:pt x="457" y="48"/>
                  </a:cubicBezTo>
                  <a:cubicBezTo>
                    <a:pt x="458" y="49"/>
                    <a:pt x="459" y="50"/>
                    <a:pt x="461" y="51"/>
                  </a:cubicBezTo>
                  <a:close/>
                  <a:moveTo>
                    <a:pt x="461" y="119"/>
                  </a:moveTo>
                  <a:cubicBezTo>
                    <a:pt x="461" y="128"/>
                    <a:pt x="461" y="128"/>
                    <a:pt x="461" y="128"/>
                  </a:cubicBezTo>
                  <a:cubicBezTo>
                    <a:pt x="460" y="129"/>
                    <a:pt x="458" y="129"/>
                    <a:pt x="457" y="130"/>
                  </a:cubicBezTo>
                  <a:cubicBezTo>
                    <a:pt x="457" y="117"/>
                    <a:pt x="457" y="117"/>
                    <a:pt x="457" y="117"/>
                  </a:cubicBezTo>
                  <a:cubicBezTo>
                    <a:pt x="458" y="117"/>
                    <a:pt x="460" y="118"/>
                    <a:pt x="461" y="119"/>
                  </a:cubicBezTo>
                  <a:close/>
                  <a:moveTo>
                    <a:pt x="461" y="175"/>
                  </a:moveTo>
                  <a:cubicBezTo>
                    <a:pt x="461" y="203"/>
                    <a:pt x="461" y="203"/>
                    <a:pt x="461" y="203"/>
                  </a:cubicBezTo>
                  <a:cubicBezTo>
                    <a:pt x="460" y="201"/>
                    <a:pt x="458" y="201"/>
                    <a:pt x="457" y="200"/>
                  </a:cubicBezTo>
                  <a:cubicBezTo>
                    <a:pt x="457" y="172"/>
                    <a:pt x="457" y="172"/>
                    <a:pt x="457" y="172"/>
                  </a:cubicBezTo>
                  <a:cubicBezTo>
                    <a:pt x="458" y="173"/>
                    <a:pt x="460" y="174"/>
                    <a:pt x="461" y="175"/>
                  </a:cubicBezTo>
                  <a:close/>
                  <a:moveTo>
                    <a:pt x="461" y="246"/>
                  </a:moveTo>
                  <a:cubicBezTo>
                    <a:pt x="461" y="251"/>
                    <a:pt x="461" y="251"/>
                    <a:pt x="461" y="251"/>
                  </a:cubicBezTo>
                  <a:cubicBezTo>
                    <a:pt x="461" y="251"/>
                    <a:pt x="461" y="252"/>
                    <a:pt x="461" y="253"/>
                  </a:cubicBezTo>
                  <a:cubicBezTo>
                    <a:pt x="461" y="253"/>
                    <a:pt x="461" y="253"/>
                    <a:pt x="461" y="253"/>
                  </a:cubicBezTo>
                  <a:cubicBezTo>
                    <a:pt x="461" y="258"/>
                    <a:pt x="461" y="258"/>
                    <a:pt x="461" y="258"/>
                  </a:cubicBezTo>
                  <a:cubicBezTo>
                    <a:pt x="459" y="257"/>
                    <a:pt x="458" y="257"/>
                    <a:pt x="457" y="257"/>
                  </a:cubicBezTo>
                  <a:cubicBezTo>
                    <a:pt x="457" y="251"/>
                    <a:pt x="457" y="251"/>
                    <a:pt x="457" y="251"/>
                  </a:cubicBezTo>
                  <a:cubicBezTo>
                    <a:pt x="458" y="249"/>
                    <a:pt x="460" y="248"/>
                    <a:pt x="461" y="246"/>
                  </a:cubicBezTo>
                  <a:close/>
                  <a:moveTo>
                    <a:pt x="461" y="268"/>
                  </a:moveTo>
                  <a:cubicBezTo>
                    <a:pt x="461" y="271"/>
                    <a:pt x="461" y="271"/>
                    <a:pt x="461" y="271"/>
                  </a:cubicBezTo>
                  <a:cubicBezTo>
                    <a:pt x="459" y="270"/>
                    <a:pt x="458" y="269"/>
                    <a:pt x="457" y="268"/>
                  </a:cubicBezTo>
                  <a:cubicBezTo>
                    <a:pt x="457" y="264"/>
                    <a:pt x="457" y="264"/>
                    <a:pt x="457" y="264"/>
                  </a:cubicBezTo>
                  <a:cubicBezTo>
                    <a:pt x="459" y="266"/>
                    <a:pt x="460" y="266"/>
                    <a:pt x="461" y="268"/>
                  </a:cubicBezTo>
                  <a:close/>
                  <a:moveTo>
                    <a:pt x="461" y="273"/>
                  </a:moveTo>
                  <a:cubicBezTo>
                    <a:pt x="461" y="278"/>
                    <a:pt x="461" y="278"/>
                    <a:pt x="461" y="278"/>
                  </a:cubicBezTo>
                  <a:cubicBezTo>
                    <a:pt x="461" y="278"/>
                    <a:pt x="461" y="278"/>
                    <a:pt x="461" y="278"/>
                  </a:cubicBezTo>
                  <a:cubicBezTo>
                    <a:pt x="460" y="279"/>
                    <a:pt x="458" y="281"/>
                    <a:pt x="457" y="282"/>
                  </a:cubicBezTo>
                  <a:cubicBezTo>
                    <a:pt x="457" y="276"/>
                    <a:pt x="457" y="276"/>
                    <a:pt x="457" y="276"/>
                  </a:cubicBezTo>
                  <a:cubicBezTo>
                    <a:pt x="459" y="275"/>
                    <a:pt x="460" y="275"/>
                    <a:pt x="461" y="273"/>
                  </a:cubicBezTo>
                  <a:close/>
                  <a:moveTo>
                    <a:pt x="461" y="299"/>
                  </a:moveTo>
                  <a:cubicBezTo>
                    <a:pt x="461" y="310"/>
                    <a:pt x="461" y="310"/>
                    <a:pt x="461" y="310"/>
                  </a:cubicBezTo>
                  <a:cubicBezTo>
                    <a:pt x="460" y="311"/>
                    <a:pt x="460" y="311"/>
                    <a:pt x="459" y="311"/>
                  </a:cubicBezTo>
                  <a:cubicBezTo>
                    <a:pt x="457" y="309"/>
                    <a:pt x="457" y="309"/>
                    <a:pt x="457" y="309"/>
                  </a:cubicBezTo>
                  <a:cubicBezTo>
                    <a:pt x="457" y="299"/>
                    <a:pt x="457" y="299"/>
                    <a:pt x="457" y="299"/>
                  </a:cubicBezTo>
                  <a:cubicBezTo>
                    <a:pt x="458" y="299"/>
                    <a:pt x="460" y="299"/>
                    <a:pt x="461" y="299"/>
                  </a:cubicBezTo>
                  <a:close/>
                  <a:moveTo>
                    <a:pt x="461" y="354"/>
                  </a:moveTo>
                  <a:cubicBezTo>
                    <a:pt x="461" y="361"/>
                    <a:pt x="461" y="361"/>
                    <a:pt x="461" y="361"/>
                  </a:cubicBezTo>
                  <a:cubicBezTo>
                    <a:pt x="460" y="360"/>
                    <a:pt x="460" y="358"/>
                    <a:pt x="458" y="357"/>
                  </a:cubicBezTo>
                  <a:cubicBezTo>
                    <a:pt x="458" y="362"/>
                    <a:pt x="458" y="367"/>
                    <a:pt x="458" y="373"/>
                  </a:cubicBezTo>
                  <a:cubicBezTo>
                    <a:pt x="459" y="372"/>
                    <a:pt x="460" y="372"/>
                    <a:pt x="461" y="372"/>
                  </a:cubicBezTo>
                  <a:cubicBezTo>
                    <a:pt x="461" y="376"/>
                    <a:pt x="461" y="376"/>
                    <a:pt x="461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7" y="377"/>
                    <a:pt x="457" y="377"/>
                    <a:pt x="457" y="377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7" y="352"/>
                    <a:pt x="457" y="352"/>
                    <a:pt x="457" y="352"/>
                  </a:cubicBezTo>
                  <a:cubicBezTo>
                    <a:pt x="458" y="353"/>
                    <a:pt x="458" y="353"/>
                    <a:pt x="459" y="354"/>
                  </a:cubicBezTo>
                  <a:cubicBezTo>
                    <a:pt x="461" y="354"/>
                    <a:pt x="461" y="354"/>
                    <a:pt x="461" y="354"/>
                  </a:cubicBezTo>
                  <a:close/>
                  <a:moveTo>
                    <a:pt x="461" y="430"/>
                  </a:moveTo>
                  <a:cubicBezTo>
                    <a:pt x="461" y="439"/>
                    <a:pt x="461" y="439"/>
                    <a:pt x="461" y="439"/>
                  </a:cubicBezTo>
                  <a:cubicBezTo>
                    <a:pt x="459" y="435"/>
                    <a:pt x="459" y="432"/>
                    <a:pt x="461" y="430"/>
                  </a:cubicBezTo>
                  <a:close/>
                  <a:moveTo>
                    <a:pt x="461" y="450"/>
                  </a:moveTo>
                  <a:cubicBezTo>
                    <a:pt x="461" y="459"/>
                    <a:pt x="461" y="459"/>
                    <a:pt x="461" y="459"/>
                  </a:cubicBezTo>
                  <a:cubicBezTo>
                    <a:pt x="460" y="462"/>
                    <a:pt x="458" y="465"/>
                    <a:pt x="457" y="467"/>
                  </a:cubicBezTo>
                  <a:cubicBezTo>
                    <a:pt x="457" y="460"/>
                    <a:pt x="457" y="460"/>
                    <a:pt x="457" y="460"/>
                  </a:cubicBezTo>
                  <a:cubicBezTo>
                    <a:pt x="458" y="457"/>
                    <a:pt x="459" y="455"/>
                    <a:pt x="457" y="450"/>
                  </a:cubicBezTo>
                  <a:cubicBezTo>
                    <a:pt x="457" y="445"/>
                    <a:pt x="457" y="445"/>
                    <a:pt x="457" y="445"/>
                  </a:cubicBezTo>
                  <a:cubicBezTo>
                    <a:pt x="461" y="450"/>
                    <a:pt x="461" y="450"/>
                    <a:pt x="461" y="450"/>
                  </a:cubicBezTo>
                  <a:close/>
                  <a:moveTo>
                    <a:pt x="461" y="473"/>
                  </a:moveTo>
                  <a:cubicBezTo>
                    <a:pt x="461" y="482"/>
                    <a:pt x="461" y="482"/>
                    <a:pt x="461" y="482"/>
                  </a:cubicBezTo>
                  <a:cubicBezTo>
                    <a:pt x="457" y="478"/>
                    <a:pt x="457" y="478"/>
                    <a:pt x="457" y="478"/>
                  </a:cubicBezTo>
                  <a:cubicBezTo>
                    <a:pt x="457" y="473"/>
                    <a:pt x="457" y="473"/>
                    <a:pt x="457" y="473"/>
                  </a:cubicBezTo>
                  <a:cubicBezTo>
                    <a:pt x="458" y="474"/>
                    <a:pt x="458" y="475"/>
                    <a:pt x="459" y="476"/>
                  </a:cubicBezTo>
                  <a:cubicBezTo>
                    <a:pt x="459" y="476"/>
                    <a:pt x="460" y="474"/>
                    <a:pt x="461" y="473"/>
                  </a:cubicBezTo>
                  <a:close/>
                  <a:moveTo>
                    <a:pt x="461" y="525"/>
                  </a:moveTo>
                  <a:cubicBezTo>
                    <a:pt x="461" y="531"/>
                    <a:pt x="461" y="531"/>
                    <a:pt x="461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9" y="533"/>
                    <a:pt x="460" y="533"/>
                    <a:pt x="461" y="534"/>
                  </a:cubicBezTo>
                  <a:cubicBezTo>
                    <a:pt x="461" y="540"/>
                    <a:pt x="461" y="540"/>
                    <a:pt x="461" y="540"/>
                  </a:cubicBezTo>
                  <a:cubicBezTo>
                    <a:pt x="459" y="539"/>
                    <a:pt x="458" y="539"/>
                    <a:pt x="457" y="53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8" y="527"/>
                    <a:pt x="460" y="526"/>
                    <a:pt x="461" y="525"/>
                  </a:cubicBezTo>
                  <a:close/>
                  <a:moveTo>
                    <a:pt x="461" y="548"/>
                  </a:moveTo>
                  <a:cubicBezTo>
                    <a:pt x="461" y="554"/>
                    <a:pt x="461" y="554"/>
                    <a:pt x="461" y="554"/>
                  </a:cubicBezTo>
                  <a:cubicBezTo>
                    <a:pt x="460" y="554"/>
                    <a:pt x="459" y="554"/>
                    <a:pt x="458" y="555"/>
                  </a:cubicBezTo>
                  <a:cubicBezTo>
                    <a:pt x="458" y="555"/>
                    <a:pt x="457" y="555"/>
                    <a:pt x="457" y="555"/>
                  </a:cubicBezTo>
                  <a:cubicBezTo>
                    <a:pt x="457" y="549"/>
                    <a:pt x="457" y="549"/>
                    <a:pt x="457" y="549"/>
                  </a:cubicBezTo>
                  <a:cubicBezTo>
                    <a:pt x="458" y="548"/>
                    <a:pt x="460" y="548"/>
                    <a:pt x="461" y="548"/>
                  </a:cubicBezTo>
                  <a:close/>
                  <a:moveTo>
                    <a:pt x="461" y="602"/>
                  </a:moveTo>
                  <a:cubicBezTo>
                    <a:pt x="461" y="613"/>
                    <a:pt x="461" y="613"/>
                    <a:pt x="461" y="613"/>
                  </a:cubicBezTo>
                  <a:cubicBezTo>
                    <a:pt x="457" y="615"/>
                    <a:pt x="457" y="615"/>
                    <a:pt x="457" y="615"/>
                  </a:cubicBezTo>
                  <a:cubicBezTo>
                    <a:pt x="457" y="604"/>
                    <a:pt x="457" y="604"/>
                    <a:pt x="457" y="604"/>
                  </a:cubicBezTo>
                  <a:cubicBezTo>
                    <a:pt x="461" y="602"/>
                    <a:pt x="461" y="602"/>
                    <a:pt x="461" y="602"/>
                  </a:cubicBezTo>
                  <a:close/>
                  <a:moveTo>
                    <a:pt x="461" y="663"/>
                  </a:moveTo>
                  <a:cubicBezTo>
                    <a:pt x="461" y="672"/>
                    <a:pt x="461" y="672"/>
                    <a:pt x="461" y="672"/>
                  </a:cubicBezTo>
                  <a:cubicBezTo>
                    <a:pt x="460" y="672"/>
                    <a:pt x="458" y="672"/>
                    <a:pt x="457" y="672"/>
                  </a:cubicBezTo>
                  <a:cubicBezTo>
                    <a:pt x="457" y="664"/>
                    <a:pt x="457" y="664"/>
                    <a:pt x="457" y="664"/>
                  </a:cubicBezTo>
                  <a:lnTo>
                    <a:pt x="461" y="663"/>
                  </a:lnTo>
                  <a:close/>
                  <a:moveTo>
                    <a:pt x="452" y="13"/>
                  </a:moveTo>
                  <a:cubicBezTo>
                    <a:pt x="454" y="13"/>
                    <a:pt x="455" y="14"/>
                    <a:pt x="457" y="14"/>
                  </a:cubicBezTo>
                  <a:cubicBezTo>
                    <a:pt x="457" y="22"/>
                    <a:pt x="457" y="22"/>
                    <a:pt x="457" y="22"/>
                  </a:cubicBezTo>
                  <a:cubicBezTo>
                    <a:pt x="455" y="20"/>
                    <a:pt x="454" y="20"/>
                    <a:pt x="452" y="19"/>
                  </a:cubicBezTo>
                  <a:cubicBezTo>
                    <a:pt x="452" y="13"/>
                    <a:pt x="452" y="13"/>
                    <a:pt x="452" y="13"/>
                  </a:cubicBezTo>
                  <a:close/>
                  <a:moveTo>
                    <a:pt x="457" y="707"/>
                  </a:moveTo>
                  <a:cubicBezTo>
                    <a:pt x="455" y="707"/>
                    <a:pt x="454" y="708"/>
                    <a:pt x="452" y="709"/>
                  </a:cubicBezTo>
                  <a:cubicBezTo>
                    <a:pt x="452" y="700"/>
                    <a:pt x="452" y="700"/>
                    <a:pt x="452" y="700"/>
                  </a:cubicBezTo>
                  <a:cubicBezTo>
                    <a:pt x="454" y="700"/>
                    <a:pt x="455" y="700"/>
                    <a:pt x="457" y="699"/>
                  </a:cubicBezTo>
                  <a:cubicBezTo>
                    <a:pt x="457" y="707"/>
                    <a:pt x="457" y="707"/>
                    <a:pt x="457" y="707"/>
                  </a:cubicBezTo>
                  <a:close/>
                  <a:moveTo>
                    <a:pt x="457" y="48"/>
                  </a:moveTo>
                  <a:cubicBezTo>
                    <a:pt x="457" y="57"/>
                    <a:pt x="457" y="57"/>
                    <a:pt x="457" y="57"/>
                  </a:cubicBezTo>
                  <a:cubicBezTo>
                    <a:pt x="455" y="57"/>
                    <a:pt x="454" y="56"/>
                    <a:pt x="452" y="55"/>
                  </a:cubicBezTo>
                  <a:cubicBezTo>
                    <a:pt x="452" y="44"/>
                    <a:pt x="452" y="44"/>
                    <a:pt x="452" y="44"/>
                  </a:cubicBezTo>
                  <a:cubicBezTo>
                    <a:pt x="453" y="46"/>
                    <a:pt x="455" y="47"/>
                    <a:pt x="457" y="48"/>
                  </a:cubicBezTo>
                  <a:close/>
                  <a:moveTo>
                    <a:pt x="457" y="117"/>
                  </a:moveTo>
                  <a:cubicBezTo>
                    <a:pt x="457" y="130"/>
                    <a:pt x="457" y="130"/>
                    <a:pt x="457" y="130"/>
                  </a:cubicBezTo>
                  <a:cubicBezTo>
                    <a:pt x="455" y="130"/>
                    <a:pt x="454" y="130"/>
                    <a:pt x="452" y="130"/>
                  </a:cubicBezTo>
                  <a:cubicBezTo>
                    <a:pt x="452" y="115"/>
                    <a:pt x="452" y="115"/>
                    <a:pt x="452" y="115"/>
                  </a:cubicBezTo>
                  <a:cubicBezTo>
                    <a:pt x="454" y="116"/>
                    <a:pt x="455" y="116"/>
                    <a:pt x="457" y="117"/>
                  </a:cubicBezTo>
                  <a:close/>
                  <a:moveTo>
                    <a:pt x="457" y="172"/>
                  </a:moveTo>
                  <a:cubicBezTo>
                    <a:pt x="457" y="200"/>
                    <a:pt x="457" y="200"/>
                    <a:pt x="457" y="200"/>
                  </a:cubicBezTo>
                  <a:cubicBezTo>
                    <a:pt x="455" y="199"/>
                    <a:pt x="454" y="198"/>
                    <a:pt x="452" y="197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453" y="193"/>
                    <a:pt x="453" y="194"/>
                    <a:pt x="454" y="194"/>
                  </a:cubicBezTo>
                  <a:cubicBezTo>
                    <a:pt x="454" y="194"/>
                    <a:pt x="455" y="194"/>
                    <a:pt x="456" y="194"/>
                  </a:cubicBezTo>
                  <a:cubicBezTo>
                    <a:pt x="455" y="186"/>
                    <a:pt x="456" y="180"/>
                    <a:pt x="452" y="176"/>
                  </a:cubicBezTo>
                  <a:cubicBezTo>
                    <a:pt x="452" y="170"/>
                    <a:pt x="452" y="170"/>
                    <a:pt x="452" y="170"/>
                  </a:cubicBezTo>
                  <a:cubicBezTo>
                    <a:pt x="454" y="171"/>
                    <a:pt x="455" y="171"/>
                    <a:pt x="457" y="172"/>
                  </a:cubicBezTo>
                  <a:close/>
                  <a:moveTo>
                    <a:pt x="457" y="251"/>
                  </a:moveTo>
                  <a:cubicBezTo>
                    <a:pt x="457" y="257"/>
                    <a:pt x="457" y="257"/>
                    <a:pt x="457" y="257"/>
                  </a:cubicBezTo>
                  <a:cubicBezTo>
                    <a:pt x="455" y="257"/>
                    <a:pt x="453" y="258"/>
                    <a:pt x="452" y="260"/>
                  </a:cubicBezTo>
                  <a:cubicBezTo>
                    <a:pt x="452" y="255"/>
                    <a:pt x="452" y="255"/>
                    <a:pt x="452" y="255"/>
                  </a:cubicBezTo>
                  <a:cubicBezTo>
                    <a:pt x="457" y="251"/>
                    <a:pt x="457" y="251"/>
                    <a:pt x="457" y="251"/>
                  </a:cubicBezTo>
                  <a:close/>
                  <a:moveTo>
                    <a:pt x="457" y="264"/>
                  </a:moveTo>
                  <a:cubicBezTo>
                    <a:pt x="457" y="268"/>
                    <a:pt x="457" y="268"/>
                    <a:pt x="457" y="268"/>
                  </a:cubicBezTo>
                  <a:cubicBezTo>
                    <a:pt x="455" y="267"/>
                    <a:pt x="454" y="266"/>
                    <a:pt x="452" y="265"/>
                  </a:cubicBezTo>
                  <a:cubicBezTo>
                    <a:pt x="452" y="261"/>
                    <a:pt x="452" y="261"/>
                    <a:pt x="452" y="261"/>
                  </a:cubicBezTo>
                  <a:cubicBezTo>
                    <a:pt x="454" y="262"/>
                    <a:pt x="455" y="263"/>
                    <a:pt x="457" y="264"/>
                  </a:cubicBezTo>
                  <a:close/>
                  <a:moveTo>
                    <a:pt x="457" y="276"/>
                  </a:moveTo>
                  <a:cubicBezTo>
                    <a:pt x="457" y="282"/>
                    <a:pt x="457" y="282"/>
                    <a:pt x="457" y="282"/>
                  </a:cubicBezTo>
                  <a:cubicBezTo>
                    <a:pt x="455" y="284"/>
                    <a:pt x="454" y="285"/>
                    <a:pt x="452" y="287"/>
                  </a:cubicBezTo>
                  <a:cubicBezTo>
                    <a:pt x="452" y="282"/>
                    <a:pt x="452" y="282"/>
                    <a:pt x="452" y="282"/>
                  </a:cubicBezTo>
                  <a:cubicBezTo>
                    <a:pt x="453" y="282"/>
                    <a:pt x="454" y="281"/>
                    <a:pt x="455" y="280"/>
                  </a:cubicBezTo>
                  <a:cubicBezTo>
                    <a:pt x="454" y="280"/>
                    <a:pt x="453" y="279"/>
                    <a:pt x="452" y="278"/>
                  </a:cubicBezTo>
                  <a:cubicBezTo>
                    <a:pt x="452" y="274"/>
                    <a:pt x="452" y="274"/>
                    <a:pt x="452" y="274"/>
                  </a:cubicBezTo>
                  <a:cubicBezTo>
                    <a:pt x="456" y="276"/>
                    <a:pt x="456" y="276"/>
                    <a:pt x="456" y="276"/>
                  </a:cubicBezTo>
                  <a:cubicBezTo>
                    <a:pt x="457" y="276"/>
                    <a:pt x="457" y="276"/>
                    <a:pt x="457" y="276"/>
                  </a:cubicBezTo>
                  <a:close/>
                  <a:moveTo>
                    <a:pt x="457" y="299"/>
                  </a:moveTo>
                  <a:cubicBezTo>
                    <a:pt x="457" y="309"/>
                    <a:pt x="457" y="309"/>
                    <a:pt x="457" y="309"/>
                  </a:cubicBezTo>
                  <a:cubicBezTo>
                    <a:pt x="454" y="306"/>
                    <a:pt x="453" y="306"/>
                    <a:pt x="452" y="305"/>
                  </a:cubicBezTo>
                  <a:cubicBezTo>
                    <a:pt x="452" y="302"/>
                    <a:pt x="452" y="302"/>
                    <a:pt x="452" y="302"/>
                  </a:cubicBezTo>
                  <a:cubicBezTo>
                    <a:pt x="452" y="301"/>
                    <a:pt x="452" y="300"/>
                    <a:pt x="453" y="299"/>
                  </a:cubicBezTo>
                  <a:cubicBezTo>
                    <a:pt x="457" y="299"/>
                    <a:pt x="457" y="299"/>
                    <a:pt x="457" y="299"/>
                  </a:cubicBezTo>
                  <a:close/>
                  <a:moveTo>
                    <a:pt x="457" y="351"/>
                  </a:moveTo>
                  <a:cubicBezTo>
                    <a:pt x="457" y="377"/>
                    <a:pt x="457" y="377"/>
                    <a:pt x="457" y="377"/>
                  </a:cubicBezTo>
                  <a:cubicBezTo>
                    <a:pt x="455" y="384"/>
                    <a:pt x="454" y="390"/>
                    <a:pt x="452" y="397"/>
                  </a:cubicBezTo>
                  <a:cubicBezTo>
                    <a:pt x="452" y="382"/>
                    <a:pt x="452" y="382"/>
                    <a:pt x="452" y="382"/>
                  </a:cubicBezTo>
                  <a:cubicBezTo>
                    <a:pt x="453" y="381"/>
                    <a:pt x="453" y="379"/>
                    <a:pt x="454" y="377"/>
                  </a:cubicBezTo>
                  <a:cubicBezTo>
                    <a:pt x="452" y="378"/>
                    <a:pt x="452" y="378"/>
                    <a:pt x="452" y="378"/>
                  </a:cubicBezTo>
                  <a:cubicBezTo>
                    <a:pt x="452" y="372"/>
                    <a:pt x="452" y="372"/>
                    <a:pt x="452" y="372"/>
                  </a:cubicBezTo>
                  <a:cubicBezTo>
                    <a:pt x="453" y="372"/>
                    <a:pt x="453" y="371"/>
                    <a:pt x="454" y="370"/>
                  </a:cubicBezTo>
                  <a:cubicBezTo>
                    <a:pt x="454" y="368"/>
                    <a:pt x="454" y="366"/>
                    <a:pt x="454" y="364"/>
                  </a:cubicBezTo>
                  <a:cubicBezTo>
                    <a:pt x="453" y="365"/>
                    <a:pt x="453" y="365"/>
                    <a:pt x="452" y="366"/>
                  </a:cubicBezTo>
                  <a:cubicBezTo>
                    <a:pt x="452" y="361"/>
                    <a:pt x="452" y="361"/>
                    <a:pt x="452" y="361"/>
                  </a:cubicBezTo>
                  <a:cubicBezTo>
                    <a:pt x="454" y="359"/>
                    <a:pt x="455" y="356"/>
                    <a:pt x="453" y="352"/>
                  </a:cubicBezTo>
                  <a:cubicBezTo>
                    <a:pt x="452" y="353"/>
                    <a:pt x="452" y="353"/>
                    <a:pt x="452" y="353"/>
                  </a:cubicBezTo>
                  <a:cubicBezTo>
                    <a:pt x="452" y="348"/>
                    <a:pt x="452" y="348"/>
                    <a:pt x="452" y="348"/>
                  </a:cubicBezTo>
                  <a:cubicBezTo>
                    <a:pt x="453" y="346"/>
                    <a:pt x="453" y="344"/>
                    <a:pt x="452" y="342"/>
                  </a:cubicBezTo>
                  <a:cubicBezTo>
                    <a:pt x="452" y="331"/>
                    <a:pt x="452" y="331"/>
                    <a:pt x="452" y="331"/>
                  </a:cubicBezTo>
                  <a:cubicBezTo>
                    <a:pt x="454" y="338"/>
                    <a:pt x="456" y="345"/>
                    <a:pt x="457" y="351"/>
                  </a:cubicBezTo>
                  <a:close/>
                  <a:moveTo>
                    <a:pt x="457" y="445"/>
                  </a:moveTo>
                  <a:cubicBezTo>
                    <a:pt x="457" y="450"/>
                    <a:pt x="457" y="450"/>
                    <a:pt x="457" y="450"/>
                  </a:cubicBezTo>
                  <a:cubicBezTo>
                    <a:pt x="456" y="450"/>
                    <a:pt x="456" y="449"/>
                    <a:pt x="455" y="448"/>
                  </a:cubicBezTo>
                  <a:cubicBezTo>
                    <a:pt x="454" y="450"/>
                    <a:pt x="453" y="451"/>
                    <a:pt x="452" y="453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7" y="445"/>
                    <a:pt x="457" y="445"/>
                    <a:pt x="457" y="445"/>
                  </a:cubicBezTo>
                  <a:close/>
                  <a:moveTo>
                    <a:pt x="457" y="460"/>
                  </a:moveTo>
                  <a:cubicBezTo>
                    <a:pt x="457" y="467"/>
                    <a:pt x="457" y="467"/>
                    <a:pt x="457" y="467"/>
                  </a:cubicBezTo>
                  <a:cubicBezTo>
                    <a:pt x="455" y="470"/>
                    <a:pt x="455" y="470"/>
                    <a:pt x="455" y="470"/>
                  </a:cubicBezTo>
                  <a:cubicBezTo>
                    <a:pt x="456" y="471"/>
                    <a:pt x="456" y="472"/>
                    <a:pt x="457" y="473"/>
                  </a:cubicBezTo>
                  <a:cubicBezTo>
                    <a:pt x="457" y="478"/>
                    <a:pt x="457" y="478"/>
                    <a:pt x="457" y="478"/>
                  </a:cubicBezTo>
                  <a:cubicBezTo>
                    <a:pt x="452" y="473"/>
                    <a:pt x="452" y="473"/>
                    <a:pt x="452" y="473"/>
                  </a:cubicBezTo>
                  <a:cubicBezTo>
                    <a:pt x="452" y="468"/>
                    <a:pt x="452" y="468"/>
                    <a:pt x="452" y="468"/>
                  </a:cubicBezTo>
                  <a:cubicBezTo>
                    <a:pt x="453" y="468"/>
                    <a:pt x="453" y="468"/>
                    <a:pt x="453" y="468"/>
                  </a:cubicBezTo>
                  <a:cubicBezTo>
                    <a:pt x="454" y="464"/>
                    <a:pt x="455" y="462"/>
                    <a:pt x="457" y="460"/>
                  </a:cubicBezTo>
                  <a:close/>
                  <a:moveTo>
                    <a:pt x="457" y="528"/>
                  </a:moveTo>
                  <a:cubicBezTo>
                    <a:pt x="457" y="538"/>
                    <a:pt x="457" y="538"/>
                    <a:pt x="457" y="538"/>
                  </a:cubicBezTo>
                  <a:cubicBezTo>
                    <a:pt x="455" y="538"/>
                    <a:pt x="454" y="537"/>
                    <a:pt x="452" y="538"/>
                  </a:cubicBezTo>
                  <a:cubicBezTo>
                    <a:pt x="452" y="530"/>
                    <a:pt x="452" y="530"/>
                    <a:pt x="452" y="530"/>
                  </a:cubicBezTo>
                  <a:cubicBezTo>
                    <a:pt x="454" y="530"/>
                    <a:pt x="455" y="529"/>
                    <a:pt x="457" y="528"/>
                  </a:cubicBezTo>
                  <a:close/>
                  <a:moveTo>
                    <a:pt x="457" y="549"/>
                  </a:moveTo>
                  <a:cubicBezTo>
                    <a:pt x="457" y="555"/>
                    <a:pt x="457" y="555"/>
                    <a:pt x="457" y="555"/>
                  </a:cubicBezTo>
                  <a:cubicBezTo>
                    <a:pt x="455" y="556"/>
                    <a:pt x="454" y="558"/>
                    <a:pt x="452" y="559"/>
                  </a:cubicBezTo>
                  <a:cubicBezTo>
                    <a:pt x="452" y="554"/>
                    <a:pt x="452" y="554"/>
                    <a:pt x="452" y="554"/>
                  </a:cubicBezTo>
                  <a:cubicBezTo>
                    <a:pt x="453" y="554"/>
                    <a:pt x="453" y="554"/>
                    <a:pt x="453" y="554"/>
                  </a:cubicBezTo>
                  <a:cubicBezTo>
                    <a:pt x="452" y="553"/>
                    <a:pt x="452" y="553"/>
                    <a:pt x="452" y="553"/>
                  </a:cubicBezTo>
                  <a:cubicBezTo>
                    <a:pt x="452" y="547"/>
                    <a:pt x="452" y="547"/>
                    <a:pt x="452" y="547"/>
                  </a:cubicBezTo>
                  <a:cubicBezTo>
                    <a:pt x="455" y="549"/>
                    <a:pt x="455" y="549"/>
                    <a:pt x="455" y="549"/>
                  </a:cubicBezTo>
                  <a:cubicBezTo>
                    <a:pt x="455" y="549"/>
                    <a:pt x="456" y="549"/>
                    <a:pt x="457" y="549"/>
                  </a:cubicBezTo>
                  <a:close/>
                  <a:moveTo>
                    <a:pt x="457" y="604"/>
                  </a:moveTo>
                  <a:cubicBezTo>
                    <a:pt x="457" y="615"/>
                    <a:pt x="457" y="615"/>
                    <a:pt x="457" y="615"/>
                  </a:cubicBezTo>
                  <a:cubicBezTo>
                    <a:pt x="452" y="616"/>
                    <a:pt x="452" y="616"/>
                    <a:pt x="452" y="616"/>
                  </a:cubicBezTo>
                  <a:cubicBezTo>
                    <a:pt x="452" y="606"/>
                    <a:pt x="452" y="606"/>
                    <a:pt x="452" y="606"/>
                  </a:cubicBezTo>
                  <a:cubicBezTo>
                    <a:pt x="457" y="604"/>
                    <a:pt x="457" y="604"/>
                    <a:pt x="457" y="604"/>
                  </a:cubicBezTo>
                  <a:close/>
                  <a:moveTo>
                    <a:pt x="457" y="664"/>
                  </a:moveTo>
                  <a:cubicBezTo>
                    <a:pt x="457" y="672"/>
                    <a:pt x="457" y="672"/>
                    <a:pt x="457" y="672"/>
                  </a:cubicBezTo>
                  <a:cubicBezTo>
                    <a:pt x="455" y="672"/>
                    <a:pt x="454" y="672"/>
                    <a:pt x="452" y="673"/>
                  </a:cubicBezTo>
                  <a:cubicBezTo>
                    <a:pt x="452" y="664"/>
                    <a:pt x="452" y="664"/>
                    <a:pt x="452" y="664"/>
                  </a:cubicBezTo>
                  <a:cubicBezTo>
                    <a:pt x="454" y="664"/>
                    <a:pt x="455" y="664"/>
                    <a:pt x="457" y="664"/>
                  </a:cubicBezTo>
                  <a:close/>
                  <a:moveTo>
                    <a:pt x="457" y="685"/>
                  </a:moveTo>
                  <a:cubicBezTo>
                    <a:pt x="457" y="696"/>
                    <a:pt x="457" y="696"/>
                    <a:pt x="457" y="696"/>
                  </a:cubicBezTo>
                  <a:cubicBezTo>
                    <a:pt x="455" y="695"/>
                    <a:pt x="453" y="693"/>
                    <a:pt x="452" y="692"/>
                  </a:cubicBezTo>
                  <a:cubicBezTo>
                    <a:pt x="452" y="681"/>
                    <a:pt x="452" y="681"/>
                    <a:pt x="452" y="681"/>
                  </a:cubicBezTo>
                  <a:cubicBezTo>
                    <a:pt x="454" y="682"/>
                    <a:pt x="455" y="684"/>
                    <a:pt x="457" y="685"/>
                  </a:cubicBezTo>
                  <a:close/>
                  <a:moveTo>
                    <a:pt x="452" y="88"/>
                  </a:moveTo>
                  <a:cubicBezTo>
                    <a:pt x="452" y="79"/>
                    <a:pt x="452" y="79"/>
                    <a:pt x="452" y="79"/>
                  </a:cubicBezTo>
                  <a:cubicBezTo>
                    <a:pt x="453" y="80"/>
                    <a:pt x="454" y="81"/>
                    <a:pt x="455" y="82"/>
                  </a:cubicBezTo>
                  <a:cubicBezTo>
                    <a:pt x="455" y="84"/>
                    <a:pt x="454" y="87"/>
                    <a:pt x="454" y="89"/>
                  </a:cubicBezTo>
                  <a:lnTo>
                    <a:pt x="452" y="88"/>
                  </a:lnTo>
                  <a:close/>
                  <a:moveTo>
                    <a:pt x="449" y="12"/>
                  </a:moveTo>
                  <a:cubicBezTo>
                    <a:pt x="450" y="12"/>
                    <a:pt x="451" y="13"/>
                    <a:pt x="452" y="13"/>
                  </a:cubicBezTo>
                  <a:cubicBezTo>
                    <a:pt x="452" y="19"/>
                    <a:pt x="452" y="19"/>
                    <a:pt x="452" y="19"/>
                  </a:cubicBezTo>
                  <a:cubicBezTo>
                    <a:pt x="451" y="19"/>
                    <a:pt x="450" y="19"/>
                    <a:pt x="449" y="19"/>
                  </a:cubicBezTo>
                  <a:cubicBezTo>
                    <a:pt x="449" y="12"/>
                    <a:pt x="449" y="12"/>
                    <a:pt x="449" y="12"/>
                  </a:cubicBezTo>
                  <a:close/>
                  <a:moveTo>
                    <a:pt x="452" y="709"/>
                  </a:moveTo>
                  <a:cubicBezTo>
                    <a:pt x="452" y="709"/>
                    <a:pt x="451" y="709"/>
                    <a:pt x="450" y="709"/>
                  </a:cubicBezTo>
                  <a:cubicBezTo>
                    <a:pt x="450" y="709"/>
                    <a:pt x="449" y="709"/>
                    <a:pt x="449" y="709"/>
                  </a:cubicBezTo>
                  <a:cubicBezTo>
                    <a:pt x="449" y="701"/>
                    <a:pt x="449" y="701"/>
                    <a:pt x="449" y="701"/>
                  </a:cubicBezTo>
                  <a:cubicBezTo>
                    <a:pt x="450" y="701"/>
                    <a:pt x="451" y="701"/>
                    <a:pt x="452" y="700"/>
                  </a:cubicBezTo>
                  <a:cubicBezTo>
                    <a:pt x="452" y="709"/>
                    <a:pt x="452" y="709"/>
                    <a:pt x="452" y="709"/>
                  </a:cubicBezTo>
                  <a:close/>
                  <a:moveTo>
                    <a:pt x="452" y="44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51" y="54"/>
                    <a:pt x="450" y="54"/>
                    <a:pt x="449" y="53"/>
                  </a:cubicBezTo>
                  <a:cubicBezTo>
                    <a:pt x="449" y="40"/>
                    <a:pt x="449" y="40"/>
                    <a:pt x="449" y="40"/>
                  </a:cubicBezTo>
                  <a:cubicBezTo>
                    <a:pt x="450" y="41"/>
                    <a:pt x="451" y="43"/>
                    <a:pt x="452" y="44"/>
                  </a:cubicBezTo>
                  <a:close/>
                  <a:moveTo>
                    <a:pt x="452" y="79"/>
                  </a:moveTo>
                  <a:cubicBezTo>
                    <a:pt x="452" y="88"/>
                    <a:pt x="452" y="88"/>
                    <a:pt x="452" y="88"/>
                  </a:cubicBezTo>
                  <a:cubicBezTo>
                    <a:pt x="451" y="88"/>
                    <a:pt x="450" y="88"/>
                    <a:pt x="449" y="88"/>
                  </a:cubicBezTo>
                  <a:cubicBezTo>
                    <a:pt x="449" y="77"/>
                    <a:pt x="449" y="77"/>
                    <a:pt x="449" y="77"/>
                  </a:cubicBezTo>
                  <a:cubicBezTo>
                    <a:pt x="450" y="78"/>
                    <a:pt x="451" y="78"/>
                    <a:pt x="452" y="79"/>
                  </a:cubicBezTo>
                  <a:close/>
                  <a:moveTo>
                    <a:pt x="452" y="115"/>
                  </a:moveTo>
                  <a:cubicBezTo>
                    <a:pt x="452" y="130"/>
                    <a:pt x="452" y="130"/>
                    <a:pt x="452" y="130"/>
                  </a:cubicBezTo>
                  <a:cubicBezTo>
                    <a:pt x="451" y="130"/>
                    <a:pt x="450" y="129"/>
                    <a:pt x="449" y="129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50" y="115"/>
                    <a:pt x="451" y="115"/>
                    <a:pt x="452" y="115"/>
                  </a:cubicBezTo>
                  <a:close/>
                  <a:moveTo>
                    <a:pt x="452" y="170"/>
                  </a:moveTo>
                  <a:cubicBezTo>
                    <a:pt x="452" y="176"/>
                    <a:pt x="452" y="176"/>
                    <a:pt x="452" y="176"/>
                  </a:cubicBezTo>
                  <a:cubicBezTo>
                    <a:pt x="451" y="175"/>
                    <a:pt x="450" y="175"/>
                    <a:pt x="449" y="174"/>
                  </a:cubicBezTo>
                  <a:cubicBezTo>
                    <a:pt x="449" y="169"/>
                    <a:pt x="449" y="169"/>
                    <a:pt x="449" y="169"/>
                  </a:cubicBezTo>
                  <a:cubicBezTo>
                    <a:pt x="450" y="169"/>
                    <a:pt x="451" y="170"/>
                    <a:pt x="452" y="170"/>
                  </a:cubicBezTo>
                  <a:close/>
                  <a:moveTo>
                    <a:pt x="452" y="193"/>
                  </a:moveTo>
                  <a:cubicBezTo>
                    <a:pt x="452" y="197"/>
                    <a:pt x="452" y="197"/>
                    <a:pt x="452" y="197"/>
                  </a:cubicBezTo>
                  <a:cubicBezTo>
                    <a:pt x="451" y="197"/>
                    <a:pt x="450" y="196"/>
                    <a:pt x="449" y="195"/>
                  </a:cubicBezTo>
                  <a:cubicBezTo>
                    <a:pt x="449" y="190"/>
                    <a:pt x="449" y="190"/>
                    <a:pt x="449" y="190"/>
                  </a:cubicBezTo>
                  <a:cubicBezTo>
                    <a:pt x="450" y="191"/>
                    <a:pt x="451" y="192"/>
                    <a:pt x="452" y="193"/>
                  </a:cubicBezTo>
                  <a:close/>
                  <a:moveTo>
                    <a:pt x="452" y="255"/>
                  </a:moveTo>
                  <a:cubicBezTo>
                    <a:pt x="452" y="260"/>
                    <a:pt x="452" y="260"/>
                    <a:pt x="452" y="260"/>
                  </a:cubicBezTo>
                  <a:cubicBezTo>
                    <a:pt x="452" y="260"/>
                    <a:pt x="452" y="261"/>
                    <a:pt x="452" y="261"/>
                  </a:cubicBezTo>
                  <a:cubicBezTo>
                    <a:pt x="452" y="261"/>
                    <a:pt x="452" y="261"/>
                    <a:pt x="452" y="261"/>
                  </a:cubicBezTo>
                  <a:cubicBezTo>
                    <a:pt x="452" y="265"/>
                    <a:pt x="452" y="265"/>
                    <a:pt x="452" y="265"/>
                  </a:cubicBezTo>
                  <a:cubicBezTo>
                    <a:pt x="451" y="265"/>
                    <a:pt x="450" y="265"/>
                    <a:pt x="449" y="264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52" y="255"/>
                    <a:pt x="452" y="255"/>
                    <a:pt x="452" y="255"/>
                  </a:cubicBezTo>
                  <a:close/>
                  <a:moveTo>
                    <a:pt x="452" y="274"/>
                  </a:moveTo>
                  <a:cubicBezTo>
                    <a:pt x="452" y="278"/>
                    <a:pt x="452" y="278"/>
                    <a:pt x="452" y="278"/>
                  </a:cubicBezTo>
                  <a:cubicBezTo>
                    <a:pt x="451" y="278"/>
                    <a:pt x="450" y="277"/>
                    <a:pt x="449" y="276"/>
                  </a:cubicBezTo>
                  <a:cubicBezTo>
                    <a:pt x="449" y="272"/>
                    <a:pt x="449" y="272"/>
                    <a:pt x="449" y="272"/>
                  </a:cubicBezTo>
                  <a:cubicBezTo>
                    <a:pt x="452" y="274"/>
                    <a:pt x="452" y="274"/>
                    <a:pt x="452" y="274"/>
                  </a:cubicBezTo>
                  <a:close/>
                  <a:moveTo>
                    <a:pt x="452" y="282"/>
                  </a:moveTo>
                  <a:cubicBezTo>
                    <a:pt x="452" y="287"/>
                    <a:pt x="452" y="287"/>
                    <a:pt x="452" y="287"/>
                  </a:cubicBezTo>
                  <a:cubicBezTo>
                    <a:pt x="451" y="288"/>
                    <a:pt x="450" y="289"/>
                    <a:pt x="449" y="290"/>
                  </a:cubicBezTo>
                  <a:cubicBezTo>
                    <a:pt x="449" y="283"/>
                    <a:pt x="449" y="283"/>
                    <a:pt x="449" y="283"/>
                  </a:cubicBezTo>
                  <a:cubicBezTo>
                    <a:pt x="450" y="283"/>
                    <a:pt x="451" y="283"/>
                    <a:pt x="452" y="282"/>
                  </a:cubicBezTo>
                  <a:close/>
                  <a:moveTo>
                    <a:pt x="452" y="302"/>
                  </a:moveTo>
                  <a:cubicBezTo>
                    <a:pt x="452" y="305"/>
                    <a:pt x="452" y="305"/>
                    <a:pt x="452" y="305"/>
                  </a:cubicBezTo>
                  <a:cubicBezTo>
                    <a:pt x="452" y="305"/>
                    <a:pt x="452" y="305"/>
                    <a:pt x="452" y="305"/>
                  </a:cubicBezTo>
                  <a:cubicBezTo>
                    <a:pt x="452" y="304"/>
                    <a:pt x="452" y="303"/>
                    <a:pt x="452" y="302"/>
                  </a:cubicBezTo>
                  <a:close/>
                  <a:moveTo>
                    <a:pt x="452" y="331"/>
                  </a:moveTo>
                  <a:cubicBezTo>
                    <a:pt x="452" y="342"/>
                    <a:pt x="452" y="342"/>
                    <a:pt x="452" y="342"/>
                  </a:cubicBezTo>
                  <a:cubicBezTo>
                    <a:pt x="452" y="341"/>
                    <a:pt x="451" y="341"/>
                    <a:pt x="451" y="340"/>
                  </a:cubicBezTo>
                  <a:cubicBezTo>
                    <a:pt x="449" y="342"/>
                    <a:pt x="449" y="342"/>
                    <a:pt x="449" y="342"/>
                  </a:cubicBezTo>
                  <a:cubicBezTo>
                    <a:pt x="449" y="323"/>
                    <a:pt x="449" y="323"/>
                    <a:pt x="449" y="323"/>
                  </a:cubicBezTo>
                  <a:cubicBezTo>
                    <a:pt x="450" y="326"/>
                    <a:pt x="451" y="328"/>
                    <a:pt x="452" y="331"/>
                  </a:cubicBezTo>
                  <a:close/>
                  <a:moveTo>
                    <a:pt x="452" y="348"/>
                  </a:moveTo>
                  <a:cubicBezTo>
                    <a:pt x="452" y="353"/>
                    <a:pt x="452" y="353"/>
                    <a:pt x="452" y="353"/>
                  </a:cubicBezTo>
                  <a:cubicBezTo>
                    <a:pt x="451" y="354"/>
                    <a:pt x="450" y="355"/>
                    <a:pt x="449" y="356"/>
                  </a:cubicBezTo>
                  <a:cubicBezTo>
                    <a:pt x="449" y="351"/>
                    <a:pt x="449" y="351"/>
                    <a:pt x="449" y="351"/>
                  </a:cubicBezTo>
                  <a:cubicBezTo>
                    <a:pt x="450" y="350"/>
                    <a:pt x="451" y="349"/>
                    <a:pt x="452" y="348"/>
                  </a:cubicBezTo>
                  <a:close/>
                  <a:moveTo>
                    <a:pt x="452" y="361"/>
                  </a:moveTo>
                  <a:cubicBezTo>
                    <a:pt x="452" y="366"/>
                    <a:pt x="452" y="366"/>
                    <a:pt x="452" y="366"/>
                  </a:cubicBezTo>
                  <a:cubicBezTo>
                    <a:pt x="451" y="366"/>
                    <a:pt x="450" y="367"/>
                    <a:pt x="449" y="367"/>
                  </a:cubicBezTo>
                  <a:cubicBezTo>
                    <a:pt x="449" y="363"/>
                    <a:pt x="449" y="363"/>
                    <a:pt x="449" y="363"/>
                  </a:cubicBezTo>
                  <a:cubicBezTo>
                    <a:pt x="450" y="363"/>
                    <a:pt x="451" y="362"/>
                    <a:pt x="452" y="361"/>
                  </a:cubicBezTo>
                  <a:close/>
                  <a:moveTo>
                    <a:pt x="452" y="372"/>
                  </a:moveTo>
                  <a:cubicBezTo>
                    <a:pt x="452" y="378"/>
                    <a:pt x="452" y="378"/>
                    <a:pt x="452" y="378"/>
                  </a:cubicBezTo>
                  <a:cubicBezTo>
                    <a:pt x="449" y="379"/>
                    <a:pt x="449" y="379"/>
                    <a:pt x="449" y="379"/>
                  </a:cubicBezTo>
                  <a:cubicBezTo>
                    <a:pt x="449" y="374"/>
                    <a:pt x="449" y="374"/>
                    <a:pt x="449" y="374"/>
                  </a:cubicBezTo>
                  <a:cubicBezTo>
                    <a:pt x="450" y="373"/>
                    <a:pt x="451" y="373"/>
                    <a:pt x="452" y="372"/>
                  </a:cubicBezTo>
                  <a:close/>
                  <a:moveTo>
                    <a:pt x="452" y="382"/>
                  </a:moveTo>
                  <a:cubicBezTo>
                    <a:pt x="452" y="397"/>
                    <a:pt x="452" y="397"/>
                    <a:pt x="452" y="397"/>
                  </a:cubicBezTo>
                  <a:cubicBezTo>
                    <a:pt x="451" y="399"/>
                    <a:pt x="450" y="402"/>
                    <a:pt x="449" y="40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50" y="393"/>
                    <a:pt x="451" y="391"/>
                    <a:pt x="452" y="389"/>
                  </a:cubicBezTo>
                  <a:cubicBezTo>
                    <a:pt x="450" y="389"/>
                    <a:pt x="450" y="389"/>
                    <a:pt x="449" y="389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50" y="384"/>
                    <a:pt x="451" y="383"/>
                    <a:pt x="452" y="382"/>
                  </a:cubicBezTo>
                  <a:close/>
                  <a:moveTo>
                    <a:pt x="452" y="440"/>
                  </a:moveTo>
                  <a:cubicBezTo>
                    <a:pt x="452" y="453"/>
                    <a:pt x="452" y="453"/>
                    <a:pt x="452" y="453"/>
                  </a:cubicBezTo>
                  <a:cubicBezTo>
                    <a:pt x="451" y="454"/>
                    <a:pt x="450" y="456"/>
                    <a:pt x="449" y="457"/>
                  </a:cubicBezTo>
                  <a:cubicBezTo>
                    <a:pt x="449" y="452"/>
                    <a:pt x="449" y="452"/>
                    <a:pt x="449" y="452"/>
                  </a:cubicBezTo>
                  <a:cubicBezTo>
                    <a:pt x="450" y="449"/>
                    <a:pt x="451" y="447"/>
                    <a:pt x="449" y="443"/>
                  </a:cubicBezTo>
                  <a:cubicBezTo>
                    <a:pt x="449" y="438"/>
                    <a:pt x="449" y="438"/>
                    <a:pt x="449" y="438"/>
                  </a:cubicBezTo>
                  <a:cubicBezTo>
                    <a:pt x="452" y="440"/>
                    <a:pt x="452" y="440"/>
                    <a:pt x="452" y="440"/>
                  </a:cubicBezTo>
                  <a:close/>
                  <a:moveTo>
                    <a:pt x="452" y="468"/>
                  </a:moveTo>
                  <a:cubicBezTo>
                    <a:pt x="452" y="473"/>
                    <a:pt x="452" y="473"/>
                    <a:pt x="452" y="473"/>
                  </a:cubicBezTo>
                  <a:cubicBezTo>
                    <a:pt x="449" y="470"/>
                    <a:pt x="449" y="470"/>
                    <a:pt x="449" y="470"/>
                  </a:cubicBezTo>
                  <a:cubicBezTo>
                    <a:pt x="449" y="466"/>
                    <a:pt x="449" y="466"/>
                    <a:pt x="449" y="466"/>
                  </a:cubicBezTo>
                  <a:cubicBezTo>
                    <a:pt x="449" y="466"/>
                    <a:pt x="450" y="467"/>
                    <a:pt x="450" y="468"/>
                  </a:cubicBezTo>
                  <a:cubicBezTo>
                    <a:pt x="452" y="468"/>
                    <a:pt x="452" y="468"/>
                    <a:pt x="452" y="468"/>
                  </a:cubicBezTo>
                  <a:close/>
                  <a:moveTo>
                    <a:pt x="452" y="530"/>
                  </a:moveTo>
                  <a:cubicBezTo>
                    <a:pt x="452" y="538"/>
                    <a:pt x="452" y="538"/>
                    <a:pt x="452" y="538"/>
                  </a:cubicBezTo>
                  <a:cubicBezTo>
                    <a:pt x="451" y="538"/>
                    <a:pt x="450" y="538"/>
                    <a:pt x="449" y="538"/>
                  </a:cubicBezTo>
                  <a:cubicBezTo>
                    <a:pt x="449" y="532"/>
                    <a:pt x="449" y="532"/>
                    <a:pt x="449" y="532"/>
                  </a:cubicBezTo>
                  <a:cubicBezTo>
                    <a:pt x="450" y="531"/>
                    <a:pt x="451" y="531"/>
                    <a:pt x="452" y="530"/>
                  </a:cubicBezTo>
                  <a:close/>
                  <a:moveTo>
                    <a:pt x="452" y="547"/>
                  </a:moveTo>
                  <a:cubicBezTo>
                    <a:pt x="452" y="553"/>
                    <a:pt x="452" y="553"/>
                    <a:pt x="452" y="553"/>
                  </a:cubicBezTo>
                  <a:cubicBezTo>
                    <a:pt x="451" y="553"/>
                    <a:pt x="450" y="552"/>
                    <a:pt x="449" y="551"/>
                  </a:cubicBezTo>
                  <a:cubicBezTo>
                    <a:pt x="449" y="545"/>
                    <a:pt x="449" y="545"/>
                    <a:pt x="449" y="545"/>
                  </a:cubicBezTo>
                  <a:cubicBezTo>
                    <a:pt x="452" y="547"/>
                    <a:pt x="452" y="547"/>
                    <a:pt x="452" y="547"/>
                  </a:cubicBezTo>
                  <a:close/>
                  <a:moveTo>
                    <a:pt x="452" y="554"/>
                  </a:moveTo>
                  <a:cubicBezTo>
                    <a:pt x="452" y="559"/>
                    <a:pt x="452" y="559"/>
                    <a:pt x="452" y="559"/>
                  </a:cubicBezTo>
                  <a:cubicBezTo>
                    <a:pt x="451" y="559"/>
                    <a:pt x="450" y="560"/>
                    <a:pt x="449" y="560"/>
                  </a:cubicBezTo>
                  <a:cubicBezTo>
                    <a:pt x="449" y="555"/>
                    <a:pt x="449" y="555"/>
                    <a:pt x="449" y="555"/>
                  </a:cubicBezTo>
                  <a:cubicBezTo>
                    <a:pt x="450" y="555"/>
                    <a:pt x="451" y="554"/>
                    <a:pt x="452" y="554"/>
                  </a:cubicBezTo>
                  <a:close/>
                  <a:moveTo>
                    <a:pt x="452" y="606"/>
                  </a:moveTo>
                  <a:cubicBezTo>
                    <a:pt x="452" y="616"/>
                    <a:pt x="452" y="616"/>
                    <a:pt x="452" y="616"/>
                  </a:cubicBezTo>
                  <a:cubicBezTo>
                    <a:pt x="449" y="617"/>
                    <a:pt x="449" y="617"/>
                    <a:pt x="449" y="617"/>
                  </a:cubicBezTo>
                  <a:cubicBezTo>
                    <a:pt x="449" y="607"/>
                    <a:pt x="449" y="607"/>
                    <a:pt x="449" y="607"/>
                  </a:cubicBezTo>
                  <a:cubicBezTo>
                    <a:pt x="452" y="606"/>
                    <a:pt x="452" y="606"/>
                    <a:pt x="452" y="606"/>
                  </a:cubicBezTo>
                  <a:close/>
                  <a:moveTo>
                    <a:pt x="452" y="664"/>
                  </a:moveTo>
                  <a:cubicBezTo>
                    <a:pt x="452" y="673"/>
                    <a:pt x="452" y="673"/>
                    <a:pt x="452" y="673"/>
                  </a:cubicBezTo>
                  <a:cubicBezTo>
                    <a:pt x="451" y="673"/>
                    <a:pt x="450" y="673"/>
                    <a:pt x="449" y="674"/>
                  </a:cubicBezTo>
                  <a:cubicBezTo>
                    <a:pt x="449" y="666"/>
                    <a:pt x="449" y="666"/>
                    <a:pt x="449" y="666"/>
                  </a:cubicBezTo>
                  <a:cubicBezTo>
                    <a:pt x="450" y="665"/>
                    <a:pt x="451" y="665"/>
                    <a:pt x="452" y="664"/>
                  </a:cubicBezTo>
                  <a:cubicBezTo>
                    <a:pt x="452" y="664"/>
                    <a:pt x="452" y="664"/>
                    <a:pt x="452" y="664"/>
                  </a:cubicBezTo>
                  <a:close/>
                  <a:moveTo>
                    <a:pt x="452" y="681"/>
                  </a:moveTo>
                  <a:cubicBezTo>
                    <a:pt x="452" y="692"/>
                    <a:pt x="452" y="692"/>
                    <a:pt x="452" y="692"/>
                  </a:cubicBezTo>
                  <a:cubicBezTo>
                    <a:pt x="451" y="691"/>
                    <a:pt x="450" y="690"/>
                    <a:pt x="449" y="68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9"/>
                    <a:pt x="451" y="680"/>
                    <a:pt x="452" y="681"/>
                  </a:cubicBezTo>
                  <a:close/>
                  <a:moveTo>
                    <a:pt x="449" y="511"/>
                  </a:moveTo>
                  <a:cubicBezTo>
                    <a:pt x="449" y="506"/>
                    <a:pt x="449" y="506"/>
                    <a:pt x="449" y="506"/>
                  </a:cubicBezTo>
                  <a:cubicBezTo>
                    <a:pt x="450" y="507"/>
                    <a:pt x="450" y="507"/>
                    <a:pt x="450" y="507"/>
                  </a:cubicBezTo>
                  <a:cubicBezTo>
                    <a:pt x="450" y="508"/>
                    <a:pt x="449" y="509"/>
                    <a:pt x="449" y="511"/>
                  </a:cubicBezTo>
                  <a:close/>
                  <a:moveTo>
                    <a:pt x="449" y="109"/>
                  </a:moveTo>
                  <a:cubicBezTo>
                    <a:pt x="449" y="101"/>
                    <a:pt x="449" y="101"/>
                    <a:pt x="449" y="101"/>
                  </a:cubicBezTo>
                  <a:cubicBezTo>
                    <a:pt x="450" y="103"/>
                    <a:pt x="451" y="105"/>
                    <a:pt x="451" y="108"/>
                  </a:cubicBezTo>
                  <a:cubicBezTo>
                    <a:pt x="450" y="108"/>
                    <a:pt x="450" y="109"/>
                    <a:pt x="449" y="109"/>
                  </a:cubicBezTo>
                  <a:close/>
                  <a:moveTo>
                    <a:pt x="445" y="11"/>
                  </a:moveTo>
                  <a:cubicBezTo>
                    <a:pt x="446" y="11"/>
                    <a:pt x="448" y="12"/>
                    <a:pt x="449" y="12"/>
                  </a:cubicBezTo>
                  <a:cubicBezTo>
                    <a:pt x="449" y="19"/>
                    <a:pt x="449" y="19"/>
                    <a:pt x="449" y="19"/>
                  </a:cubicBezTo>
                  <a:cubicBezTo>
                    <a:pt x="448" y="19"/>
                    <a:pt x="446" y="18"/>
                    <a:pt x="445" y="18"/>
                  </a:cubicBezTo>
                  <a:cubicBezTo>
                    <a:pt x="445" y="11"/>
                    <a:pt x="445" y="11"/>
                    <a:pt x="445" y="11"/>
                  </a:cubicBezTo>
                  <a:close/>
                  <a:moveTo>
                    <a:pt x="449" y="709"/>
                  </a:moveTo>
                  <a:cubicBezTo>
                    <a:pt x="448" y="709"/>
                    <a:pt x="446" y="710"/>
                    <a:pt x="445" y="710"/>
                  </a:cubicBezTo>
                  <a:cubicBezTo>
                    <a:pt x="445" y="702"/>
                    <a:pt x="445" y="702"/>
                    <a:pt x="445" y="702"/>
                  </a:cubicBezTo>
                  <a:cubicBezTo>
                    <a:pt x="446" y="701"/>
                    <a:pt x="448" y="701"/>
                    <a:pt x="449" y="701"/>
                  </a:cubicBezTo>
                  <a:cubicBezTo>
                    <a:pt x="449" y="709"/>
                    <a:pt x="449" y="709"/>
                    <a:pt x="449" y="709"/>
                  </a:cubicBezTo>
                  <a:close/>
                  <a:moveTo>
                    <a:pt x="449" y="40"/>
                  </a:moveTo>
                  <a:cubicBezTo>
                    <a:pt x="449" y="53"/>
                    <a:pt x="449" y="53"/>
                    <a:pt x="449" y="53"/>
                  </a:cubicBezTo>
                  <a:cubicBezTo>
                    <a:pt x="447" y="52"/>
                    <a:pt x="447" y="52"/>
                    <a:pt x="447" y="52"/>
                  </a:cubicBezTo>
                  <a:cubicBezTo>
                    <a:pt x="445" y="52"/>
                    <a:pt x="445" y="52"/>
                    <a:pt x="445" y="52"/>
                  </a:cubicBezTo>
                  <a:cubicBezTo>
                    <a:pt x="445" y="26"/>
                    <a:pt x="445" y="26"/>
                    <a:pt x="445" y="26"/>
                  </a:cubicBezTo>
                  <a:cubicBezTo>
                    <a:pt x="446" y="32"/>
                    <a:pt x="447" y="36"/>
                    <a:pt x="449" y="40"/>
                  </a:cubicBezTo>
                  <a:close/>
                  <a:moveTo>
                    <a:pt x="449" y="77"/>
                  </a:moveTo>
                  <a:cubicBezTo>
                    <a:pt x="449" y="88"/>
                    <a:pt x="449" y="88"/>
                    <a:pt x="449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47" y="90"/>
                    <a:pt x="446" y="93"/>
                    <a:pt x="446" y="96"/>
                  </a:cubicBezTo>
                  <a:cubicBezTo>
                    <a:pt x="447" y="98"/>
                    <a:pt x="448" y="99"/>
                    <a:pt x="449" y="101"/>
                  </a:cubicBezTo>
                  <a:cubicBezTo>
                    <a:pt x="449" y="109"/>
                    <a:pt x="449" y="109"/>
                    <a:pt x="449" y="109"/>
                  </a:cubicBezTo>
                  <a:cubicBezTo>
                    <a:pt x="448" y="110"/>
                    <a:pt x="446" y="110"/>
                    <a:pt x="445" y="110"/>
                  </a:cubicBezTo>
                  <a:cubicBezTo>
                    <a:pt x="445" y="73"/>
                    <a:pt x="445" y="73"/>
                    <a:pt x="445" y="73"/>
                  </a:cubicBezTo>
                  <a:cubicBezTo>
                    <a:pt x="445" y="74"/>
                    <a:pt x="445" y="75"/>
                    <a:pt x="445" y="76"/>
                  </a:cubicBezTo>
                  <a:cubicBezTo>
                    <a:pt x="446" y="77"/>
                    <a:pt x="448" y="77"/>
                    <a:pt x="449" y="77"/>
                  </a:cubicBezTo>
                  <a:close/>
                  <a:moveTo>
                    <a:pt x="449" y="114"/>
                  </a:moveTo>
                  <a:cubicBezTo>
                    <a:pt x="449" y="129"/>
                    <a:pt x="449" y="129"/>
                    <a:pt x="449" y="129"/>
                  </a:cubicBezTo>
                  <a:cubicBezTo>
                    <a:pt x="448" y="129"/>
                    <a:pt x="446" y="128"/>
                    <a:pt x="445" y="128"/>
                  </a:cubicBezTo>
                  <a:cubicBezTo>
                    <a:pt x="445" y="113"/>
                    <a:pt x="445" y="113"/>
                    <a:pt x="445" y="113"/>
                  </a:cubicBezTo>
                  <a:cubicBezTo>
                    <a:pt x="446" y="113"/>
                    <a:pt x="448" y="114"/>
                    <a:pt x="449" y="114"/>
                  </a:cubicBezTo>
                  <a:close/>
                  <a:moveTo>
                    <a:pt x="449" y="169"/>
                  </a:moveTo>
                  <a:cubicBezTo>
                    <a:pt x="449" y="174"/>
                    <a:pt x="449" y="174"/>
                    <a:pt x="449" y="174"/>
                  </a:cubicBezTo>
                  <a:cubicBezTo>
                    <a:pt x="448" y="173"/>
                    <a:pt x="446" y="173"/>
                    <a:pt x="445" y="172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6" y="167"/>
                    <a:pt x="448" y="168"/>
                    <a:pt x="449" y="169"/>
                  </a:cubicBezTo>
                  <a:close/>
                  <a:moveTo>
                    <a:pt x="449" y="190"/>
                  </a:moveTo>
                  <a:cubicBezTo>
                    <a:pt x="449" y="195"/>
                    <a:pt x="449" y="195"/>
                    <a:pt x="449" y="195"/>
                  </a:cubicBezTo>
                  <a:cubicBezTo>
                    <a:pt x="448" y="195"/>
                    <a:pt x="446" y="194"/>
                    <a:pt x="445" y="193"/>
                  </a:cubicBezTo>
                  <a:cubicBezTo>
                    <a:pt x="445" y="177"/>
                    <a:pt x="445" y="177"/>
                    <a:pt x="445" y="177"/>
                  </a:cubicBezTo>
                  <a:cubicBezTo>
                    <a:pt x="446" y="182"/>
                    <a:pt x="446" y="186"/>
                    <a:pt x="449" y="190"/>
                  </a:cubicBezTo>
                  <a:close/>
                  <a:moveTo>
                    <a:pt x="449" y="258"/>
                  </a:moveTo>
                  <a:cubicBezTo>
                    <a:pt x="449" y="264"/>
                    <a:pt x="449" y="264"/>
                    <a:pt x="449" y="264"/>
                  </a:cubicBezTo>
                  <a:cubicBezTo>
                    <a:pt x="449" y="264"/>
                    <a:pt x="449" y="264"/>
                    <a:pt x="448" y="264"/>
                  </a:cubicBezTo>
                  <a:cubicBezTo>
                    <a:pt x="447" y="265"/>
                    <a:pt x="446" y="266"/>
                    <a:pt x="445" y="267"/>
                  </a:cubicBezTo>
                  <a:cubicBezTo>
                    <a:pt x="445" y="264"/>
                    <a:pt x="445" y="264"/>
                    <a:pt x="445" y="264"/>
                  </a:cubicBezTo>
                  <a:cubicBezTo>
                    <a:pt x="446" y="262"/>
                    <a:pt x="447" y="261"/>
                    <a:pt x="448" y="259"/>
                  </a:cubicBezTo>
                  <a:cubicBezTo>
                    <a:pt x="449" y="258"/>
                    <a:pt x="449" y="258"/>
                    <a:pt x="449" y="258"/>
                  </a:cubicBezTo>
                  <a:close/>
                  <a:moveTo>
                    <a:pt x="449" y="272"/>
                  </a:moveTo>
                  <a:cubicBezTo>
                    <a:pt x="449" y="276"/>
                    <a:pt x="449" y="276"/>
                    <a:pt x="449" y="276"/>
                  </a:cubicBezTo>
                  <a:cubicBezTo>
                    <a:pt x="448" y="275"/>
                    <a:pt x="446" y="274"/>
                    <a:pt x="445" y="274"/>
                  </a:cubicBezTo>
                  <a:cubicBezTo>
                    <a:pt x="445" y="269"/>
                    <a:pt x="445" y="269"/>
                    <a:pt x="445" y="269"/>
                  </a:cubicBezTo>
                  <a:cubicBezTo>
                    <a:pt x="445" y="269"/>
                    <a:pt x="445" y="269"/>
                    <a:pt x="445" y="269"/>
                  </a:cubicBezTo>
                  <a:cubicBezTo>
                    <a:pt x="446" y="270"/>
                    <a:pt x="448" y="271"/>
                    <a:pt x="449" y="272"/>
                  </a:cubicBezTo>
                  <a:close/>
                  <a:moveTo>
                    <a:pt x="449" y="283"/>
                  </a:moveTo>
                  <a:cubicBezTo>
                    <a:pt x="449" y="290"/>
                    <a:pt x="449" y="290"/>
                    <a:pt x="449" y="290"/>
                  </a:cubicBezTo>
                  <a:cubicBezTo>
                    <a:pt x="448" y="291"/>
                    <a:pt x="446" y="292"/>
                    <a:pt x="445" y="294"/>
                  </a:cubicBezTo>
                  <a:cubicBezTo>
                    <a:pt x="445" y="290"/>
                    <a:pt x="445" y="290"/>
                    <a:pt x="445" y="290"/>
                  </a:cubicBezTo>
                  <a:cubicBezTo>
                    <a:pt x="445" y="289"/>
                    <a:pt x="446" y="288"/>
                    <a:pt x="446" y="287"/>
                  </a:cubicBezTo>
                  <a:cubicBezTo>
                    <a:pt x="446" y="287"/>
                    <a:pt x="445" y="287"/>
                    <a:pt x="445" y="286"/>
                  </a:cubicBezTo>
                  <a:cubicBezTo>
                    <a:pt x="445" y="283"/>
                    <a:pt x="445" y="283"/>
                    <a:pt x="445" y="283"/>
                  </a:cubicBezTo>
                  <a:cubicBezTo>
                    <a:pt x="446" y="284"/>
                    <a:pt x="446" y="284"/>
                    <a:pt x="446" y="284"/>
                  </a:cubicBezTo>
                  <a:cubicBezTo>
                    <a:pt x="447" y="284"/>
                    <a:pt x="448" y="284"/>
                    <a:pt x="449" y="283"/>
                  </a:cubicBezTo>
                  <a:close/>
                  <a:moveTo>
                    <a:pt x="449" y="323"/>
                  </a:moveTo>
                  <a:cubicBezTo>
                    <a:pt x="449" y="342"/>
                    <a:pt x="449" y="342"/>
                    <a:pt x="449" y="342"/>
                  </a:cubicBezTo>
                  <a:cubicBezTo>
                    <a:pt x="447" y="344"/>
                    <a:pt x="446" y="346"/>
                    <a:pt x="445" y="348"/>
                  </a:cubicBezTo>
                  <a:cubicBezTo>
                    <a:pt x="445" y="342"/>
                    <a:pt x="445" y="342"/>
                    <a:pt x="445" y="342"/>
                  </a:cubicBezTo>
                  <a:cubicBezTo>
                    <a:pt x="446" y="341"/>
                    <a:pt x="447" y="340"/>
                    <a:pt x="449" y="338"/>
                  </a:cubicBezTo>
                  <a:cubicBezTo>
                    <a:pt x="449" y="331"/>
                    <a:pt x="449" y="331"/>
                    <a:pt x="448" y="329"/>
                  </a:cubicBezTo>
                  <a:cubicBezTo>
                    <a:pt x="447" y="331"/>
                    <a:pt x="446" y="332"/>
                    <a:pt x="445" y="333"/>
                  </a:cubicBezTo>
                  <a:cubicBezTo>
                    <a:pt x="445" y="314"/>
                    <a:pt x="445" y="314"/>
                    <a:pt x="445" y="314"/>
                  </a:cubicBezTo>
                  <a:cubicBezTo>
                    <a:pt x="446" y="317"/>
                    <a:pt x="448" y="320"/>
                    <a:pt x="449" y="323"/>
                  </a:cubicBezTo>
                  <a:close/>
                  <a:moveTo>
                    <a:pt x="449" y="351"/>
                  </a:moveTo>
                  <a:cubicBezTo>
                    <a:pt x="449" y="356"/>
                    <a:pt x="449" y="356"/>
                    <a:pt x="449" y="356"/>
                  </a:cubicBezTo>
                  <a:cubicBezTo>
                    <a:pt x="447" y="358"/>
                    <a:pt x="446" y="359"/>
                    <a:pt x="445" y="362"/>
                  </a:cubicBezTo>
                  <a:cubicBezTo>
                    <a:pt x="445" y="354"/>
                    <a:pt x="445" y="354"/>
                    <a:pt x="445" y="354"/>
                  </a:cubicBezTo>
                  <a:cubicBezTo>
                    <a:pt x="446" y="354"/>
                    <a:pt x="448" y="353"/>
                    <a:pt x="449" y="351"/>
                  </a:cubicBezTo>
                  <a:close/>
                  <a:moveTo>
                    <a:pt x="449" y="363"/>
                  </a:moveTo>
                  <a:cubicBezTo>
                    <a:pt x="449" y="367"/>
                    <a:pt x="449" y="367"/>
                    <a:pt x="449" y="367"/>
                  </a:cubicBezTo>
                  <a:cubicBezTo>
                    <a:pt x="448" y="368"/>
                    <a:pt x="446" y="369"/>
                    <a:pt x="445" y="370"/>
                  </a:cubicBezTo>
                  <a:cubicBezTo>
                    <a:pt x="445" y="366"/>
                    <a:pt x="445" y="366"/>
                    <a:pt x="445" y="366"/>
                  </a:cubicBezTo>
                  <a:cubicBezTo>
                    <a:pt x="446" y="365"/>
                    <a:pt x="448" y="364"/>
                    <a:pt x="449" y="363"/>
                  </a:cubicBezTo>
                  <a:close/>
                  <a:moveTo>
                    <a:pt x="449" y="374"/>
                  </a:moveTo>
                  <a:cubicBezTo>
                    <a:pt x="449" y="379"/>
                    <a:pt x="449" y="379"/>
                    <a:pt x="449" y="379"/>
                  </a:cubicBezTo>
                  <a:cubicBezTo>
                    <a:pt x="448" y="379"/>
                    <a:pt x="446" y="380"/>
                    <a:pt x="445" y="380"/>
                  </a:cubicBezTo>
                  <a:cubicBezTo>
                    <a:pt x="445" y="375"/>
                    <a:pt x="445" y="375"/>
                    <a:pt x="445" y="375"/>
                  </a:cubicBezTo>
                  <a:cubicBezTo>
                    <a:pt x="446" y="375"/>
                    <a:pt x="448" y="374"/>
                    <a:pt x="449" y="374"/>
                  </a:cubicBezTo>
                  <a:close/>
                  <a:moveTo>
                    <a:pt x="449" y="384"/>
                  </a:moveTo>
                  <a:cubicBezTo>
                    <a:pt x="449" y="389"/>
                    <a:pt x="449" y="389"/>
                    <a:pt x="449" y="389"/>
                  </a:cubicBezTo>
                  <a:cubicBezTo>
                    <a:pt x="447" y="389"/>
                    <a:pt x="446" y="390"/>
                    <a:pt x="445" y="390"/>
                  </a:cubicBezTo>
                  <a:cubicBezTo>
                    <a:pt x="445" y="386"/>
                    <a:pt x="445" y="386"/>
                    <a:pt x="445" y="386"/>
                  </a:cubicBezTo>
                  <a:cubicBezTo>
                    <a:pt x="446" y="385"/>
                    <a:pt x="448" y="385"/>
                    <a:pt x="449" y="384"/>
                  </a:cubicBezTo>
                  <a:close/>
                  <a:moveTo>
                    <a:pt x="449" y="395"/>
                  </a:moveTo>
                  <a:cubicBezTo>
                    <a:pt x="449" y="404"/>
                    <a:pt x="449" y="404"/>
                    <a:pt x="449" y="404"/>
                  </a:cubicBezTo>
                  <a:cubicBezTo>
                    <a:pt x="448" y="407"/>
                    <a:pt x="446" y="410"/>
                    <a:pt x="445" y="41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6" y="404"/>
                    <a:pt x="447" y="402"/>
                    <a:pt x="448" y="400"/>
                  </a:cubicBezTo>
                  <a:cubicBezTo>
                    <a:pt x="447" y="400"/>
                    <a:pt x="446" y="400"/>
                    <a:pt x="445" y="400"/>
                  </a:cubicBezTo>
                  <a:cubicBezTo>
                    <a:pt x="445" y="396"/>
                    <a:pt x="445" y="396"/>
                    <a:pt x="445" y="396"/>
                  </a:cubicBezTo>
                  <a:cubicBezTo>
                    <a:pt x="449" y="395"/>
                    <a:pt x="449" y="395"/>
                    <a:pt x="449" y="395"/>
                  </a:cubicBezTo>
                  <a:close/>
                  <a:moveTo>
                    <a:pt x="449" y="438"/>
                  </a:moveTo>
                  <a:cubicBezTo>
                    <a:pt x="449" y="443"/>
                    <a:pt x="449" y="443"/>
                    <a:pt x="449" y="443"/>
                  </a:cubicBezTo>
                  <a:cubicBezTo>
                    <a:pt x="449" y="443"/>
                    <a:pt x="449" y="442"/>
                    <a:pt x="448" y="442"/>
                  </a:cubicBezTo>
                  <a:cubicBezTo>
                    <a:pt x="448" y="441"/>
                    <a:pt x="447" y="441"/>
                    <a:pt x="446" y="441"/>
                  </a:cubicBezTo>
                  <a:cubicBezTo>
                    <a:pt x="445" y="444"/>
                    <a:pt x="445" y="444"/>
                    <a:pt x="445" y="444"/>
                  </a:cubicBezTo>
                  <a:cubicBezTo>
                    <a:pt x="445" y="433"/>
                    <a:pt x="445" y="433"/>
                    <a:pt x="445" y="433"/>
                  </a:cubicBezTo>
                  <a:cubicBezTo>
                    <a:pt x="449" y="438"/>
                    <a:pt x="449" y="438"/>
                    <a:pt x="449" y="438"/>
                  </a:cubicBezTo>
                  <a:close/>
                  <a:moveTo>
                    <a:pt x="449" y="452"/>
                  </a:moveTo>
                  <a:cubicBezTo>
                    <a:pt x="449" y="457"/>
                    <a:pt x="449" y="457"/>
                    <a:pt x="449" y="457"/>
                  </a:cubicBezTo>
                  <a:cubicBezTo>
                    <a:pt x="448" y="460"/>
                    <a:pt x="447" y="462"/>
                    <a:pt x="449" y="466"/>
                  </a:cubicBezTo>
                  <a:cubicBezTo>
                    <a:pt x="449" y="470"/>
                    <a:pt x="449" y="470"/>
                    <a:pt x="449" y="470"/>
                  </a:cubicBezTo>
                  <a:cubicBezTo>
                    <a:pt x="445" y="466"/>
                    <a:pt x="445" y="466"/>
                    <a:pt x="445" y="466"/>
                  </a:cubicBezTo>
                  <a:cubicBezTo>
                    <a:pt x="445" y="458"/>
                    <a:pt x="445" y="458"/>
                    <a:pt x="445" y="458"/>
                  </a:cubicBezTo>
                  <a:cubicBezTo>
                    <a:pt x="447" y="455"/>
                    <a:pt x="448" y="454"/>
                    <a:pt x="449" y="452"/>
                  </a:cubicBezTo>
                  <a:close/>
                  <a:moveTo>
                    <a:pt x="449" y="506"/>
                  </a:moveTo>
                  <a:cubicBezTo>
                    <a:pt x="449" y="511"/>
                    <a:pt x="449" y="511"/>
                    <a:pt x="449" y="511"/>
                  </a:cubicBezTo>
                  <a:cubicBezTo>
                    <a:pt x="448" y="513"/>
                    <a:pt x="447" y="515"/>
                    <a:pt x="445" y="517"/>
                  </a:cubicBezTo>
                  <a:cubicBezTo>
                    <a:pt x="445" y="498"/>
                    <a:pt x="445" y="498"/>
                    <a:pt x="445" y="498"/>
                  </a:cubicBezTo>
                  <a:cubicBezTo>
                    <a:pt x="449" y="506"/>
                    <a:pt x="449" y="506"/>
                    <a:pt x="449" y="506"/>
                  </a:cubicBezTo>
                  <a:close/>
                  <a:moveTo>
                    <a:pt x="449" y="532"/>
                  </a:moveTo>
                  <a:cubicBezTo>
                    <a:pt x="449" y="538"/>
                    <a:pt x="449" y="538"/>
                    <a:pt x="449" y="538"/>
                  </a:cubicBezTo>
                  <a:cubicBezTo>
                    <a:pt x="448" y="538"/>
                    <a:pt x="446" y="539"/>
                    <a:pt x="445" y="540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49" y="532"/>
                    <a:pt x="449" y="532"/>
                    <a:pt x="449" y="532"/>
                  </a:cubicBezTo>
                  <a:close/>
                  <a:moveTo>
                    <a:pt x="449" y="545"/>
                  </a:moveTo>
                  <a:cubicBezTo>
                    <a:pt x="449" y="551"/>
                    <a:pt x="449" y="551"/>
                    <a:pt x="449" y="551"/>
                  </a:cubicBezTo>
                  <a:cubicBezTo>
                    <a:pt x="448" y="550"/>
                    <a:pt x="446" y="549"/>
                    <a:pt x="445" y="548"/>
                  </a:cubicBezTo>
                  <a:cubicBezTo>
                    <a:pt x="445" y="542"/>
                    <a:pt x="445" y="542"/>
                    <a:pt x="445" y="542"/>
                  </a:cubicBezTo>
                  <a:cubicBezTo>
                    <a:pt x="446" y="543"/>
                    <a:pt x="448" y="544"/>
                    <a:pt x="449" y="545"/>
                  </a:cubicBezTo>
                  <a:close/>
                  <a:moveTo>
                    <a:pt x="449" y="555"/>
                  </a:moveTo>
                  <a:cubicBezTo>
                    <a:pt x="449" y="560"/>
                    <a:pt x="449" y="560"/>
                    <a:pt x="449" y="560"/>
                  </a:cubicBezTo>
                  <a:cubicBezTo>
                    <a:pt x="448" y="561"/>
                    <a:pt x="446" y="562"/>
                    <a:pt x="445" y="562"/>
                  </a:cubicBezTo>
                  <a:cubicBezTo>
                    <a:pt x="445" y="556"/>
                    <a:pt x="445" y="556"/>
                    <a:pt x="445" y="556"/>
                  </a:cubicBezTo>
                  <a:cubicBezTo>
                    <a:pt x="447" y="556"/>
                    <a:pt x="448" y="556"/>
                    <a:pt x="449" y="555"/>
                  </a:cubicBezTo>
                  <a:close/>
                  <a:moveTo>
                    <a:pt x="449" y="607"/>
                  </a:moveTo>
                  <a:cubicBezTo>
                    <a:pt x="449" y="617"/>
                    <a:pt x="449" y="617"/>
                    <a:pt x="449" y="617"/>
                  </a:cubicBezTo>
                  <a:cubicBezTo>
                    <a:pt x="445" y="619"/>
                    <a:pt x="445" y="619"/>
                    <a:pt x="445" y="619"/>
                  </a:cubicBezTo>
                  <a:cubicBezTo>
                    <a:pt x="445" y="608"/>
                    <a:pt x="445" y="608"/>
                    <a:pt x="445" y="608"/>
                  </a:cubicBezTo>
                  <a:cubicBezTo>
                    <a:pt x="449" y="607"/>
                    <a:pt x="449" y="607"/>
                    <a:pt x="449" y="607"/>
                  </a:cubicBezTo>
                  <a:close/>
                  <a:moveTo>
                    <a:pt x="449" y="666"/>
                  </a:moveTo>
                  <a:cubicBezTo>
                    <a:pt x="449" y="674"/>
                    <a:pt x="449" y="674"/>
                    <a:pt x="449" y="674"/>
                  </a:cubicBezTo>
                  <a:cubicBezTo>
                    <a:pt x="448" y="674"/>
                    <a:pt x="447" y="674"/>
                    <a:pt x="445" y="675"/>
                  </a:cubicBezTo>
                  <a:cubicBezTo>
                    <a:pt x="446" y="676"/>
                    <a:pt x="448" y="677"/>
                    <a:pt x="449" y="678"/>
                  </a:cubicBezTo>
                  <a:cubicBezTo>
                    <a:pt x="449" y="689"/>
                    <a:pt x="449" y="689"/>
                    <a:pt x="449" y="689"/>
                  </a:cubicBezTo>
                  <a:cubicBezTo>
                    <a:pt x="448" y="687"/>
                    <a:pt x="446" y="686"/>
                    <a:pt x="445" y="685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6" y="667"/>
                    <a:pt x="448" y="666"/>
                    <a:pt x="449" y="666"/>
                  </a:cubicBezTo>
                  <a:close/>
                  <a:moveTo>
                    <a:pt x="445" y="233"/>
                  </a:moveTo>
                  <a:cubicBezTo>
                    <a:pt x="445" y="222"/>
                    <a:pt x="445" y="222"/>
                    <a:pt x="445" y="222"/>
                  </a:cubicBezTo>
                  <a:cubicBezTo>
                    <a:pt x="445" y="224"/>
                    <a:pt x="446" y="227"/>
                    <a:pt x="446" y="230"/>
                  </a:cubicBezTo>
                  <a:cubicBezTo>
                    <a:pt x="445" y="231"/>
                    <a:pt x="445" y="232"/>
                    <a:pt x="445" y="233"/>
                  </a:cubicBezTo>
                  <a:close/>
                  <a:moveTo>
                    <a:pt x="443" y="11"/>
                  </a:moveTo>
                  <a:cubicBezTo>
                    <a:pt x="444" y="11"/>
                    <a:pt x="444" y="11"/>
                    <a:pt x="445" y="11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4" y="18"/>
                    <a:pt x="444" y="18"/>
                    <a:pt x="443" y="18"/>
                  </a:cubicBezTo>
                  <a:cubicBezTo>
                    <a:pt x="443" y="11"/>
                    <a:pt x="443" y="11"/>
                    <a:pt x="443" y="11"/>
                  </a:cubicBezTo>
                  <a:close/>
                  <a:moveTo>
                    <a:pt x="445" y="710"/>
                  </a:moveTo>
                  <a:cubicBezTo>
                    <a:pt x="443" y="710"/>
                    <a:pt x="443" y="710"/>
                    <a:pt x="443" y="710"/>
                  </a:cubicBezTo>
                  <a:cubicBezTo>
                    <a:pt x="443" y="702"/>
                    <a:pt x="443" y="702"/>
                    <a:pt x="443" y="702"/>
                  </a:cubicBezTo>
                  <a:cubicBezTo>
                    <a:pt x="444" y="702"/>
                    <a:pt x="444" y="702"/>
                    <a:pt x="445" y="702"/>
                  </a:cubicBezTo>
                  <a:cubicBezTo>
                    <a:pt x="445" y="710"/>
                    <a:pt x="445" y="710"/>
                    <a:pt x="445" y="710"/>
                  </a:cubicBezTo>
                  <a:close/>
                  <a:moveTo>
                    <a:pt x="445" y="26"/>
                  </a:moveTo>
                  <a:cubicBezTo>
                    <a:pt x="445" y="52"/>
                    <a:pt x="445" y="52"/>
                    <a:pt x="445" y="52"/>
                  </a:cubicBezTo>
                  <a:cubicBezTo>
                    <a:pt x="443" y="52"/>
                    <a:pt x="443" y="52"/>
                    <a:pt x="443" y="52"/>
                  </a:cubicBezTo>
                  <a:cubicBezTo>
                    <a:pt x="443" y="21"/>
                    <a:pt x="443" y="21"/>
                    <a:pt x="443" y="21"/>
                  </a:cubicBezTo>
                  <a:cubicBezTo>
                    <a:pt x="444" y="23"/>
                    <a:pt x="444" y="25"/>
                    <a:pt x="445" y="26"/>
                  </a:cubicBezTo>
                  <a:close/>
                  <a:moveTo>
                    <a:pt x="445" y="73"/>
                  </a:moveTo>
                  <a:cubicBezTo>
                    <a:pt x="445" y="110"/>
                    <a:pt x="445" y="110"/>
                    <a:pt x="445" y="110"/>
                  </a:cubicBezTo>
                  <a:cubicBezTo>
                    <a:pt x="444" y="110"/>
                    <a:pt x="444" y="110"/>
                    <a:pt x="443" y="110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4" y="69"/>
                    <a:pt x="444" y="69"/>
                    <a:pt x="445" y="73"/>
                  </a:cubicBezTo>
                  <a:close/>
                  <a:moveTo>
                    <a:pt x="445" y="113"/>
                  </a:moveTo>
                  <a:cubicBezTo>
                    <a:pt x="445" y="128"/>
                    <a:pt x="445" y="128"/>
                    <a:pt x="445" y="128"/>
                  </a:cubicBezTo>
                  <a:cubicBezTo>
                    <a:pt x="444" y="128"/>
                    <a:pt x="444" y="128"/>
                    <a:pt x="443" y="127"/>
                  </a:cubicBezTo>
                  <a:cubicBezTo>
                    <a:pt x="443" y="113"/>
                    <a:pt x="443" y="113"/>
                    <a:pt x="443" y="113"/>
                  </a:cubicBezTo>
                  <a:cubicBezTo>
                    <a:pt x="445" y="113"/>
                    <a:pt x="445" y="113"/>
                    <a:pt x="445" y="113"/>
                  </a:cubicBezTo>
                  <a:close/>
                  <a:moveTo>
                    <a:pt x="445" y="167"/>
                  </a:moveTo>
                  <a:cubicBezTo>
                    <a:pt x="445" y="172"/>
                    <a:pt x="445" y="172"/>
                    <a:pt x="445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4" y="174"/>
                    <a:pt x="444" y="175"/>
                    <a:pt x="445" y="177"/>
                  </a:cubicBezTo>
                  <a:cubicBezTo>
                    <a:pt x="445" y="193"/>
                    <a:pt x="445" y="193"/>
                    <a:pt x="445" y="193"/>
                  </a:cubicBezTo>
                  <a:cubicBezTo>
                    <a:pt x="444" y="193"/>
                    <a:pt x="444" y="193"/>
                    <a:pt x="443" y="193"/>
                  </a:cubicBezTo>
                  <a:cubicBezTo>
                    <a:pt x="443" y="166"/>
                    <a:pt x="443" y="166"/>
                    <a:pt x="443" y="166"/>
                  </a:cubicBezTo>
                  <a:cubicBezTo>
                    <a:pt x="444" y="166"/>
                    <a:pt x="444" y="166"/>
                    <a:pt x="445" y="167"/>
                  </a:cubicBezTo>
                  <a:close/>
                  <a:moveTo>
                    <a:pt x="445" y="222"/>
                  </a:moveTo>
                  <a:cubicBezTo>
                    <a:pt x="445" y="233"/>
                    <a:pt x="445" y="233"/>
                    <a:pt x="445" y="233"/>
                  </a:cubicBezTo>
                  <a:cubicBezTo>
                    <a:pt x="444" y="235"/>
                    <a:pt x="444" y="236"/>
                    <a:pt x="443" y="238"/>
                  </a:cubicBezTo>
                  <a:cubicBezTo>
                    <a:pt x="443" y="218"/>
                    <a:pt x="443" y="218"/>
                    <a:pt x="443" y="218"/>
                  </a:cubicBezTo>
                  <a:cubicBezTo>
                    <a:pt x="444" y="220"/>
                    <a:pt x="444" y="221"/>
                    <a:pt x="445" y="222"/>
                  </a:cubicBezTo>
                  <a:close/>
                  <a:moveTo>
                    <a:pt x="445" y="264"/>
                  </a:moveTo>
                  <a:cubicBezTo>
                    <a:pt x="445" y="267"/>
                    <a:pt x="445" y="267"/>
                    <a:pt x="445" y="267"/>
                  </a:cubicBezTo>
                  <a:cubicBezTo>
                    <a:pt x="444" y="267"/>
                    <a:pt x="444" y="267"/>
                    <a:pt x="444" y="267"/>
                  </a:cubicBezTo>
                  <a:cubicBezTo>
                    <a:pt x="445" y="269"/>
                    <a:pt x="445" y="269"/>
                    <a:pt x="445" y="269"/>
                  </a:cubicBezTo>
                  <a:cubicBezTo>
                    <a:pt x="445" y="274"/>
                    <a:pt x="445" y="274"/>
                    <a:pt x="445" y="274"/>
                  </a:cubicBezTo>
                  <a:cubicBezTo>
                    <a:pt x="444" y="273"/>
                    <a:pt x="444" y="273"/>
                    <a:pt x="443" y="273"/>
                  </a:cubicBezTo>
                  <a:cubicBezTo>
                    <a:pt x="443" y="265"/>
                    <a:pt x="443" y="265"/>
                    <a:pt x="443" y="265"/>
                  </a:cubicBezTo>
                  <a:cubicBezTo>
                    <a:pt x="444" y="265"/>
                    <a:pt x="444" y="264"/>
                    <a:pt x="445" y="264"/>
                  </a:cubicBezTo>
                  <a:close/>
                  <a:moveTo>
                    <a:pt x="445" y="283"/>
                  </a:moveTo>
                  <a:cubicBezTo>
                    <a:pt x="445" y="286"/>
                    <a:pt x="445" y="286"/>
                    <a:pt x="445" y="286"/>
                  </a:cubicBezTo>
                  <a:cubicBezTo>
                    <a:pt x="443" y="285"/>
                    <a:pt x="443" y="285"/>
                    <a:pt x="443" y="285"/>
                  </a:cubicBezTo>
                  <a:cubicBezTo>
                    <a:pt x="443" y="282"/>
                    <a:pt x="443" y="282"/>
                    <a:pt x="443" y="282"/>
                  </a:cubicBezTo>
                  <a:cubicBezTo>
                    <a:pt x="445" y="283"/>
                    <a:pt x="445" y="283"/>
                    <a:pt x="445" y="283"/>
                  </a:cubicBezTo>
                  <a:close/>
                  <a:moveTo>
                    <a:pt x="445" y="290"/>
                  </a:moveTo>
                  <a:cubicBezTo>
                    <a:pt x="445" y="294"/>
                    <a:pt x="445" y="294"/>
                    <a:pt x="445" y="294"/>
                  </a:cubicBezTo>
                  <a:cubicBezTo>
                    <a:pt x="444" y="294"/>
                    <a:pt x="444" y="295"/>
                    <a:pt x="443" y="295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1"/>
                    <a:pt x="444" y="290"/>
                    <a:pt x="445" y="290"/>
                  </a:cubicBezTo>
                  <a:close/>
                  <a:moveTo>
                    <a:pt x="445" y="314"/>
                  </a:moveTo>
                  <a:cubicBezTo>
                    <a:pt x="445" y="333"/>
                    <a:pt x="445" y="333"/>
                    <a:pt x="445" y="333"/>
                  </a:cubicBezTo>
                  <a:cubicBezTo>
                    <a:pt x="444" y="334"/>
                    <a:pt x="443" y="334"/>
                    <a:pt x="443" y="335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4" y="328"/>
                    <a:pt x="444" y="328"/>
                    <a:pt x="444" y="328"/>
                  </a:cubicBezTo>
                  <a:cubicBezTo>
                    <a:pt x="444" y="325"/>
                    <a:pt x="444" y="322"/>
                    <a:pt x="444" y="319"/>
                  </a:cubicBezTo>
                  <a:cubicBezTo>
                    <a:pt x="444" y="319"/>
                    <a:pt x="443" y="319"/>
                    <a:pt x="443" y="320"/>
                  </a:cubicBezTo>
                  <a:cubicBezTo>
                    <a:pt x="443" y="312"/>
                    <a:pt x="443" y="312"/>
                    <a:pt x="443" y="312"/>
                  </a:cubicBezTo>
                  <a:cubicBezTo>
                    <a:pt x="444" y="313"/>
                    <a:pt x="444" y="313"/>
                    <a:pt x="445" y="314"/>
                  </a:cubicBezTo>
                  <a:close/>
                  <a:moveTo>
                    <a:pt x="445" y="342"/>
                  </a:moveTo>
                  <a:cubicBezTo>
                    <a:pt x="445" y="348"/>
                    <a:pt x="445" y="348"/>
                    <a:pt x="445" y="348"/>
                  </a:cubicBezTo>
                  <a:cubicBezTo>
                    <a:pt x="444" y="350"/>
                    <a:pt x="444" y="352"/>
                    <a:pt x="444" y="355"/>
                  </a:cubicBezTo>
                  <a:cubicBezTo>
                    <a:pt x="444" y="354"/>
                    <a:pt x="444" y="354"/>
                    <a:pt x="445" y="354"/>
                  </a:cubicBezTo>
                  <a:cubicBezTo>
                    <a:pt x="445" y="362"/>
                    <a:pt x="445" y="362"/>
                    <a:pt x="445" y="362"/>
                  </a:cubicBezTo>
                  <a:cubicBezTo>
                    <a:pt x="444" y="363"/>
                    <a:pt x="444" y="364"/>
                    <a:pt x="444" y="366"/>
                  </a:cubicBezTo>
                  <a:cubicBezTo>
                    <a:pt x="445" y="366"/>
                    <a:pt x="445" y="366"/>
                    <a:pt x="445" y="366"/>
                  </a:cubicBezTo>
                  <a:cubicBezTo>
                    <a:pt x="445" y="370"/>
                    <a:pt x="445" y="370"/>
                    <a:pt x="445" y="370"/>
                  </a:cubicBezTo>
                  <a:cubicBezTo>
                    <a:pt x="444" y="370"/>
                    <a:pt x="444" y="370"/>
                    <a:pt x="444" y="370"/>
                  </a:cubicBezTo>
                  <a:cubicBezTo>
                    <a:pt x="444" y="372"/>
                    <a:pt x="444" y="374"/>
                    <a:pt x="444" y="376"/>
                  </a:cubicBezTo>
                  <a:cubicBezTo>
                    <a:pt x="445" y="375"/>
                    <a:pt x="445" y="375"/>
                    <a:pt x="445" y="375"/>
                  </a:cubicBezTo>
                  <a:cubicBezTo>
                    <a:pt x="445" y="380"/>
                    <a:pt x="445" y="380"/>
                    <a:pt x="445" y="380"/>
                  </a:cubicBezTo>
                  <a:cubicBezTo>
                    <a:pt x="444" y="381"/>
                    <a:pt x="444" y="381"/>
                    <a:pt x="444" y="381"/>
                  </a:cubicBezTo>
                  <a:cubicBezTo>
                    <a:pt x="443" y="383"/>
                    <a:pt x="443" y="383"/>
                    <a:pt x="443" y="383"/>
                  </a:cubicBezTo>
                  <a:cubicBezTo>
                    <a:pt x="443" y="344"/>
                    <a:pt x="443" y="344"/>
                    <a:pt x="443" y="344"/>
                  </a:cubicBezTo>
                  <a:cubicBezTo>
                    <a:pt x="445" y="342"/>
                    <a:pt x="445" y="342"/>
                    <a:pt x="445" y="342"/>
                  </a:cubicBezTo>
                  <a:close/>
                  <a:moveTo>
                    <a:pt x="445" y="386"/>
                  </a:moveTo>
                  <a:cubicBezTo>
                    <a:pt x="445" y="390"/>
                    <a:pt x="445" y="390"/>
                    <a:pt x="445" y="390"/>
                  </a:cubicBezTo>
                  <a:cubicBezTo>
                    <a:pt x="444" y="390"/>
                    <a:pt x="444" y="390"/>
                    <a:pt x="443" y="391"/>
                  </a:cubicBezTo>
                  <a:cubicBezTo>
                    <a:pt x="443" y="386"/>
                    <a:pt x="443" y="386"/>
                    <a:pt x="443" y="386"/>
                  </a:cubicBezTo>
                  <a:cubicBezTo>
                    <a:pt x="444" y="386"/>
                    <a:pt x="444" y="386"/>
                    <a:pt x="445" y="386"/>
                  </a:cubicBezTo>
                  <a:close/>
                  <a:moveTo>
                    <a:pt x="445" y="396"/>
                  </a:moveTo>
                  <a:cubicBezTo>
                    <a:pt x="445" y="400"/>
                    <a:pt x="445" y="400"/>
                    <a:pt x="445" y="400"/>
                  </a:cubicBezTo>
                  <a:cubicBezTo>
                    <a:pt x="444" y="400"/>
                    <a:pt x="444" y="400"/>
                    <a:pt x="443" y="400"/>
                  </a:cubicBezTo>
                  <a:cubicBezTo>
                    <a:pt x="443" y="396"/>
                    <a:pt x="443" y="396"/>
                    <a:pt x="443" y="396"/>
                  </a:cubicBezTo>
                  <a:cubicBezTo>
                    <a:pt x="445" y="396"/>
                    <a:pt x="445" y="396"/>
                    <a:pt x="445" y="396"/>
                  </a:cubicBezTo>
                  <a:close/>
                  <a:moveTo>
                    <a:pt x="445" y="404"/>
                  </a:moveTo>
                  <a:cubicBezTo>
                    <a:pt x="445" y="413"/>
                    <a:pt x="445" y="413"/>
                    <a:pt x="445" y="413"/>
                  </a:cubicBezTo>
                  <a:cubicBezTo>
                    <a:pt x="444" y="414"/>
                    <a:pt x="444" y="415"/>
                    <a:pt x="443" y="416"/>
                  </a:cubicBezTo>
                  <a:cubicBezTo>
                    <a:pt x="443" y="405"/>
                    <a:pt x="443" y="405"/>
                    <a:pt x="443" y="405"/>
                  </a:cubicBezTo>
                  <a:cubicBezTo>
                    <a:pt x="444" y="405"/>
                    <a:pt x="444" y="405"/>
                    <a:pt x="445" y="404"/>
                  </a:cubicBezTo>
                  <a:close/>
                  <a:moveTo>
                    <a:pt x="445" y="433"/>
                  </a:moveTo>
                  <a:cubicBezTo>
                    <a:pt x="445" y="444"/>
                    <a:pt x="445" y="444"/>
                    <a:pt x="445" y="444"/>
                  </a:cubicBezTo>
                  <a:cubicBezTo>
                    <a:pt x="443" y="447"/>
                    <a:pt x="443" y="447"/>
                    <a:pt x="443" y="447"/>
                  </a:cubicBezTo>
                  <a:cubicBezTo>
                    <a:pt x="443" y="432"/>
                    <a:pt x="443" y="432"/>
                    <a:pt x="443" y="432"/>
                  </a:cubicBezTo>
                  <a:cubicBezTo>
                    <a:pt x="445" y="433"/>
                    <a:pt x="445" y="433"/>
                    <a:pt x="445" y="433"/>
                  </a:cubicBezTo>
                  <a:close/>
                  <a:moveTo>
                    <a:pt x="445" y="458"/>
                  </a:moveTo>
                  <a:cubicBezTo>
                    <a:pt x="445" y="466"/>
                    <a:pt x="445" y="466"/>
                    <a:pt x="445" y="466"/>
                  </a:cubicBezTo>
                  <a:cubicBezTo>
                    <a:pt x="443" y="464"/>
                    <a:pt x="443" y="464"/>
                    <a:pt x="443" y="464"/>
                  </a:cubicBezTo>
                  <a:cubicBezTo>
                    <a:pt x="443" y="460"/>
                    <a:pt x="443" y="460"/>
                    <a:pt x="443" y="460"/>
                  </a:cubicBezTo>
                  <a:cubicBezTo>
                    <a:pt x="444" y="459"/>
                    <a:pt x="444" y="459"/>
                    <a:pt x="445" y="458"/>
                  </a:cubicBezTo>
                  <a:close/>
                  <a:moveTo>
                    <a:pt x="445" y="498"/>
                  </a:moveTo>
                  <a:cubicBezTo>
                    <a:pt x="445" y="517"/>
                    <a:pt x="445" y="517"/>
                    <a:pt x="445" y="517"/>
                  </a:cubicBezTo>
                  <a:cubicBezTo>
                    <a:pt x="444" y="517"/>
                    <a:pt x="444" y="518"/>
                    <a:pt x="443" y="518"/>
                  </a:cubicBezTo>
                  <a:cubicBezTo>
                    <a:pt x="443" y="496"/>
                    <a:pt x="443" y="496"/>
                    <a:pt x="443" y="496"/>
                  </a:cubicBezTo>
                  <a:cubicBezTo>
                    <a:pt x="445" y="498"/>
                    <a:pt x="445" y="498"/>
                    <a:pt x="445" y="498"/>
                  </a:cubicBezTo>
                  <a:close/>
                  <a:moveTo>
                    <a:pt x="445" y="534"/>
                  </a:moveTo>
                  <a:cubicBezTo>
                    <a:pt x="445" y="540"/>
                    <a:pt x="445" y="540"/>
                    <a:pt x="445" y="540"/>
                  </a:cubicBezTo>
                  <a:cubicBezTo>
                    <a:pt x="444" y="540"/>
                    <a:pt x="444" y="540"/>
                    <a:pt x="443" y="541"/>
                  </a:cubicBezTo>
                  <a:cubicBezTo>
                    <a:pt x="443" y="535"/>
                    <a:pt x="443" y="535"/>
                    <a:pt x="443" y="535"/>
                  </a:cubicBezTo>
                  <a:cubicBezTo>
                    <a:pt x="445" y="534"/>
                    <a:pt x="445" y="534"/>
                    <a:pt x="445" y="534"/>
                  </a:cubicBezTo>
                  <a:close/>
                  <a:moveTo>
                    <a:pt x="445" y="542"/>
                  </a:moveTo>
                  <a:cubicBezTo>
                    <a:pt x="445" y="548"/>
                    <a:pt x="445" y="548"/>
                    <a:pt x="445" y="548"/>
                  </a:cubicBezTo>
                  <a:cubicBezTo>
                    <a:pt x="444" y="548"/>
                    <a:pt x="444" y="548"/>
                    <a:pt x="443" y="547"/>
                  </a:cubicBezTo>
                  <a:cubicBezTo>
                    <a:pt x="443" y="541"/>
                    <a:pt x="443" y="541"/>
                    <a:pt x="443" y="541"/>
                  </a:cubicBezTo>
                  <a:cubicBezTo>
                    <a:pt x="445" y="542"/>
                    <a:pt x="445" y="542"/>
                    <a:pt x="445" y="542"/>
                  </a:cubicBezTo>
                  <a:close/>
                  <a:moveTo>
                    <a:pt x="445" y="556"/>
                  </a:moveTo>
                  <a:cubicBezTo>
                    <a:pt x="445" y="562"/>
                    <a:pt x="445" y="562"/>
                    <a:pt x="445" y="562"/>
                  </a:cubicBezTo>
                  <a:cubicBezTo>
                    <a:pt x="444" y="563"/>
                    <a:pt x="444" y="563"/>
                    <a:pt x="443" y="563"/>
                  </a:cubicBezTo>
                  <a:cubicBezTo>
                    <a:pt x="443" y="557"/>
                    <a:pt x="443" y="557"/>
                    <a:pt x="443" y="557"/>
                  </a:cubicBezTo>
                  <a:cubicBezTo>
                    <a:pt x="445" y="556"/>
                    <a:pt x="445" y="556"/>
                    <a:pt x="445" y="556"/>
                  </a:cubicBezTo>
                  <a:close/>
                  <a:moveTo>
                    <a:pt x="445" y="608"/>
                  </a:moveTo>
                  <a:cubicBezTo>
                    <a:pt x="445" y="619"/>
                    <a:pt x="445" y="619"/>
                    <a:pt x="445" y="619"/>
                  </a:cubicBezTo>
                  <a:cubicBezTo>
                    <a:pt x="443" y="620"/>
                    <a:pt x="443" y="620"/>
                    <a:pt x="443" y="620"/>
                  </a:cubicBezTo>
                  <a:cubicBezTo>
                    <a:pt x="443" y="609"/>
                    <a:pt x="443" y="609"/>
                    <a:pt x="443" y="609"/>
                  </a:cubicBezTo>
                  <a:cubicBezTo>
                    <a:pt x="445" y="608"/>
                    <a:pt x="445" y="608"/>
                    <a:pt x="445" y="608"/>
                  </a:cubicBezTo>
                  <a:close/>
                  <a:moveTo>
                    <a:pt x="445" y="667"/>
                  </a:moveTo>
                  <a:cubicBezTo>
                    <a:pt x="445" y="685"/>
                    <a:pt x="445" y="685"/>
                    <a:pt x="445" y="685"/>
                  </a:cubicBezTo>
                  <a:cubicBezTo>
                    <a:pt x="444" y="684"/>
                    <a:pt x="444" y="684"/>
                    <a:pt x="443" y="684"/>
                  </a:cubicBezTo>
                  <a:cubicBezTo>
                    <a:pt x="443" y="668"/>
                    <a:pt x="443" y="668"/>
                    <a:pt x="443" y="668"/>
                  </a:cubicBezTo>
                  <a:cubicBezTo>
                    <a:pt x="444" y="668"/>
                    <a:pt x="444" y="668"/>
                    <a:pt x="445" y="667"/>
                  </a:cubicBezTo>
                  <a:close/>
                  <a:moveTo>
                    <a:pt x="443" y="132"/>
                  </a:moveTo>
                  <a:cubicBezTo>
                    <a:pt x="443" y="129"/>
                    <a:pt x="443" y="129"/>
                    <a:pt x="443" y="129"/>
                  </a:cubicBezTo>
                  <a:cubicBezTo>
                    <a:pt x="443" y="129"/>
                    <a:pt x="443" y="129"/>
                    <a:pt x="443" y="129"/>
                  </a:cubicBezTo>
                  <a:cubicBezTo>
                    <a:pt x="443" y="130"/>
                    <a:pt x="443" y="131"/>
                    <a:pt x="443" y="132"/>
                  </a:cubicBezTo>
                  <a:close/>
                  <a:moveTo>
                    <a:pt x="441" y="10"/>
                  </a:moveTo>
                  <a:cubicBezTo>
                    <a:pt x="441" y="10"/>
                    <a:pt x="442" y="11"/>
                    <a:pt x="443" y="11"/>
                  </a:cubicBezTo>
                  <a:cubicBezTo>
                    <a:pt x="443" y="18"/>
                    <a:pt x="443" y="18"/>
                    <a:pt x="443" y="18"/>
                  </a:cubicBezTo>
                  <a:cubicBezTo>
                    <a:pt x="442" y="18"/>
                    <a:pt x="442" y="18"/>
                    <a:pt x="442" y="18"/>
                  </a:cubicBezTo>
                  <a:cubicBezTo>
                    <a:pt x="442" y="19"/>
                    <a:pt x="443" y="20"/>
                    <a:pt x="443" y="21"/>
                  </a:cubicBezTo>
                  <a:cubicBezTo>
                    <a:pt x="443" y="52"/>
                    <a:pt x="443" y="52"/>
                    <a:pt x="443" y="52"/>
                  </a:cubicBezTo>
                  <a:cubicBezTo>
                    <a:pt x="442" y="52"/>
                    <a:pt x="441" y="52"/>
                    <a:pt x="441" y="51"/>
                  </a:cubicBezTo>
                  <a:cubicBezTo>
                    <a:pt x="441" y="45"/>
                    <a:pt x="441" y="45"/>
                    <a:pt x="441" y="45"/>
                  </a:cubicBezTo>
                  <a:cubicBezTo>
                    <a:pt x="442" y="45"/>
                    <a:pt x="442" y="45"/>
                    <a:pt x="442" y="45"/>
                  </a:cubicBezTo>
                  <a:cubicBezTo>
                    <a:pt x="441" y="43"/>
                    <a:pt x="441" y="42"/>
                    <a:pt x="441" y="41"/>
                  </a:cubicBezTo>
                  <a:cubicBezTo>
                    <a:pt x="441" y="10"/>
                    <a:pt x="441" y="10"/>
                    <a:pt x="441" y="10"/>
                  </a:cubicBezTo>
                  <a:close/>
                  <a:moveTo>
                    <a:pt x="443" y="710"/>
                  </a:moveTo>
                  <a:cubicBezTo>
                    <a:pt x="442" y="710"/>
                    <a:pt x="441" y="710"/>
                    <a:pt x="441" y="710"/>
                  </a:cubicBezTo>
                  <a:cubicBezTo>
                    <a:pt x="441" y="702"/>
                    <a:pt x="441" y="702"/>
                    <a:pt x="441" y="702"/>
                  </a:cubicBezTo>
                  <a:cubicBezTo>
                    <a:pt x="442" y="702"/>
                    <a:pt x="442" y="702"/>
                    <a:pt x="443" y="702"/>
                  </a:cubicBezTo>
                  <a:cubicBezTo>
                    <a:pt x="443" y="710"/>
                    <a:pt x="443" y="710"/>
                    <a:pt x="443" y="710"/>
                  </a:cubicBezTo>
                  <a:close/>
                  <a:moveTo>
                    <a:pt x="443" y="68"/>
                  </a:moveTo>
                  <a:cubicBezTo>
                    <a:pt x="443" y="110"/>
                    <a:pt x="443" y="110"/>
                    <a:pt x="443" y="110"/>
                  </a:cubicBezTo>
                  <a:cubicBezTo>
                    <a:pt x="442" y="110"/>
                    <a:pt x="442" y="110"/>
                    <a:pt x="441" y="110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3" y="68"/>
                    <a:pt x="443" y="68"/>
                    <a:pt x="443" y="68"/>
                  </a:cubicBezTo>
                  <a:close/>
                  <a:moveTo>
                    <a:pt x="443" y="113"/>
                  </a:moveTo>
                  <a:cubicBezTo>
                    <a:pt x="443" y="127"/>
                    <a:pt x="443" y="127"/>
                    <a:pt x="443" y="127"/>
                  </a:cubicBezTo>
                  <a:cubicBezTo>
                    <a:pt x="442" y="127"/>
                    <a:pt x="441" y="127"/>
                    <a:pt x="441" y="127"/>
                  </a:cubicBezTo>
                  <a:cubicBezTo>
                    <a:pt x="441" y="113"/>
                    <a:pt x="441" y="113"/>
                    <a:pt x="441" y="113"/>
                  </a:cubicBezTo>
                  <a:cubicBezTo>
                    <a:pt x="441" y="113"/>
                    <a:pt x="442" y="113"/>
                    <a:pt x="443" y="113"/>
                  </a:cubicBezTo>
                  <a:close/>
                  <a:moveTo>
                    <a:pt x="443" y="129"/>
                  </a:moveTo>
                  <a:cubicBezTo>
                    <a:pt x="443" y="132"/>
                    <a:pt x="443" y="132"/>
                    <a:pt x="443" y="132"/>
                  </a:cubicBezTo>
                  <a:cubicBezTo>
                    <a:pt x="443" y="132"/>
                    <a:pt x="443" y="133"/>
                    <a:pt x="442" y="134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1" y="128"/>
                    <a:pt x="441" y="128"/>
                    <a:pt x="441" y="128"/>
                  </a:cubicBezTo>
                  <a:cubicBezTo>
                    <a:pt x="442" y="128"/>
                    <a:pt x="442" y="128"/>
                    <a:pt x="443" y="129"/>
                  </a:cubicBezTo>
                  <a:close/>
                  <a:moveTo>
                    <a:pt x="443" y="166"/>
                  </a:moveTo>
                  <a:cubicBezTo>
                    <a:pt x="443" y="193"/>
                    <a:pt x="443" y="193"/>
                    <a:pt x="443" y="193"/>
                  </a:cubicBezTo>
                  <a:cubicBezTo>
                    <a:pt x="442" y="193"/>
                    <a:pt x="441" y="192"/>
                    <a:pt x="441" y="192"/>
                  </a:cubicBezTo>
                  <a:cubicBezTo>
                    <a:pt x="441" y="165"/>
                    <a:pt x="441" y="165"/>
                    <a:pt x="441" y="165"/>
                  </a:cubicBezTo>
                  <a:cubicBezTo>
                    <a:pt x="441" y="165"/>
                    <a:pt x="442" y="166"/>
                    <a:pt x="443" y="166"/>
                  </a:cubicBezTo>
                  <a:close/>
                  <a:moveTo>
                    <a:pt x="443" y="218"/>
                  </a:moveTo>
                  <a:cubicBezTo>
                    <a:pt x="443" y="238"/>
                    <a:pt x="443" y="238"/>
                    <a:pt x="443" y="238"/>
                  </a:cubicBezTo>
                  <a:cubicBezTo>
                    <a:pt x="443" y="239"/>
                    <a:pt x="443" y="239"/>
                    <a:pt x="443" y="239"/>
                  </a:cubicBezTo>
                  <a:cubicBezTo>
                    <a:pt x="442" y="240"/>
                    <a:pt x="441" y="240"/>
                    <a:pt x="441" y="241"/>
                  </a:cubicBezTo>
                  <a:cubicBezTo>
                    <a:pt x="441" y="215"/>
                    <a:pt x="441" y="215"/>
                    <a:pt x="441" y="215"/>
                  </a:cubicBezTo>
                  <a:cubicBezTo>
                    <a:pt x="442" y="216"/>
                    <a:pt x="442" y="217"/>
                    <a:pt x="443" y="218"/>
                  </a:cubicBezTo>
                  <a:close/>
                  <a:moveTo>
                    <a:pt x="443" y="265"/>
                  </a:moveTo>
                  <a:cubicBezTo>
                    <a:pt x="443" y="273"/>
                    <a:pt x="443" y="273"/>
                    <a:pt x="443" y="273"/>
                  </a:cubicBezTo>
                  <a:cubicBezTo>
                    <a:pt x="442" y="273"/>
                    <a:pt x="442" y="273"/>
                    <a:pt x="441" y="273"/>
                  </a:cubicBezTo>
                  <a:cubicBezTo>
                    <a:pt x="441" y="267"/>
                    <a:pt x="441" y="267"/>
                    <a:pt x="441" y="267"/>
                  </a:cubicBezTo>
                  <a:cubicBezTo>
                    <a:pt x="442" y="267"/>
                    <a:pt x="442" y="266"/>
                    <a:pt x="443" y="265"/>
                  </a:cubicBezTo>
                  <a:close/>
                  <a:moveTo>
                    <a:pt x="443" y="282"/>
                  </a:moveTo>
                  <a:cubicBezTo>
                    <a:pt x="443" y="285"/>
                    <a:pt x="443" y="285"/>
                    <a:pt x="443" y="285"/>
                  </a:cubicBezTo>
                  <a:cubicBezTo>
                    <a:pt x="442" y="285"/>
                    <a:pt x="441" y="284"/>
                    <a:pt x="441" y="284"/>
                  </a:cubicBezTo>
                  <a:cubicBezTo>
                    <a:pt x="441" y="280"/>
                    <a:pt x="441" y="280"/>
                    <a:pt x="441" y="280"/>
                  </a:cubicBezTo>
                  <a:cubicBezTo>
                    <a:pt x="443" y="282"/>
                    <a:pt x="443" y="282"/>
                    <a:pt x="443" y="282"/>
                  </a:cubicBezTo>
                  <a:close/>
                  <a:moveTo>
                    <a:pt x="443" y="291"/>
                  </a:moveTo>
                  <a:cubicBezTo>
                    <a:pt x="443" y="295"/>
                    <a:pt x="443" y="295"/>
                    <a:pt x="443" y="295"/>
                  </a:cubicBezTo>
                  <a:cubicBezTo>
                    <a:pt x="442" y="296"/>
                    <a:pt x="441" y="297"/>
                    <a:pt x="441" y="298"/>
                  </a:cubicBezTo>
                  <a:cubicBezTo>
                    <a:pt x="441" y="292"/>
                    <a:pt x="441" y="292"/>
                    <a:pt x="441" y="292"/>
                  </a:cubicBezTo>
                  <a:cubicBezTo>
                    <a:pt x="442" y="292"/>
                    <a:pt x="442" y="291"/>
                    <a:pt x="443" y="291"/>
                  </a:cubicBezTo>
                  <a:close/>
                  <a:moveTo>
                    <a:pt x="443" y="312"/>
                  </a:moveTo>
                  <a:cubicBezTo>
                    <a:pt x="443" y="320"/>
                    <a:pt x="443" y="320"/>
                    <a:pt x="443" y="320"/>
                  </a:cubicBezTo>
                  <a:cubicBezTo>
                    <a:pt x="442" y="320"/>
                    <a:pt x="441" y="321"/>
                    <a:pt x="441" y="321"/>
                  </a:cubicBezTo>
                  <a:cubicBezTo>
                    <a:pt x="441" y="308"/>
                    <a:pt x="441" y="308"/>
                    <a:pt x="441" y="308"/>
                  </a:cubicBezTo>
                  <a:cubicBezTo>
                    <a:pt x="442" y="309"/>
                    <a:pt x="442" y="310"/>
                    <a:pt x="443" y="312"/>
                  </a:cubicBezTo>
                  <a:close/>
                  <a:moveTo>
                    <a:pt x="443" y="329"/>
                  </a:moveTo>
                  <a:cubicBezTo>
                    <a:pt x="443" y="335"/>
                    <a:pt x="443" y="335"/>
                    <a:pt x="443" y="335"/>
                  </a:cubicBezTo>
                  <a:cubicBezTo>
                    <a:pt x="442" y="338"/>
                    <a:pt x="442" y="340"/>
                    <a:pt x="442" y="345"/>
                  </a:cubicBezTo>
                  <a:cubicBezTo>
                    <a:pt x="443" y="344"/>
                    <a:pt x="443" y="344"/>
                    <a:pt x="443" y="344"/>
                  </a:cubicBezTo>
                  <a:cubicBezTo>
                    <a:pt x="443" y="383"/>
                    <a:pt x="443" y="383"/>
                    <a:pt x="443" y="383"/>
                  </a:cubicBezTo>
                  <a:cubicBezTo>
                    <a:pt x="443" y="384"/>
                    <a:pt x="442" y="385"/>
                    <a:pt x="442" y="386"/>
                  </a:cubicBezTo>
                  <a:cubicBezTo>
                    <a:pt x="442" y="386"/>
                    <a:pt x="443" y="386"/>
                    <a:pt x="443" y="386"/>
                  </a:cubicBezTo>
                  <a:cubicBezTo>
                    <a:pt x="443" y="391"/>
                    <a:pt x="443" y="391"/>
                    <a:pt x="443" y="391"/>
                  </a:cubicBezTo>
                  <a:cubicBezTo>
                    <a:pt x="442" y="391"/>
                    <a:pt x="441" y="392"/>
                    <a:pt x="441" y="392"/>
                  </a:cubicBezTo>
                  <a:cubicBezTo>
                    <a:pt x="441" y="332"/>
                    <a:pt x="441" y="332"/>
                    <a:pt x="441" y="332"/>
                  </a:cubicBezTo>
                  <a:cubicBezTo>
                    <a:pt x="441" y="331"/>
                    <a:pt x="442" y="330"/>
                    <a:pt x="443" y="329"/>
                  </a:cubicBezTo>
                  <a:close/>
                  <a:moveTo>
                    <a:pt x="443" y="396"/>
                  </a:moveTo>
                  <a:cubicBezTo>
                    <a:pt x="443" y="400"/>
                    <a:pt x="443" y="400"/>
                    <a:pt x="443" y="400"/>
                  </a:cubicBezTo>
                  <a:cubicBezTo>
                    <a:pt x="442" y="400"/>
                    <a:pt x="442" y="400"/>
                    <a:pt x="441" y="401"/>
                  </a:cubicBezTo>
                  <a:cubicBezTo>
                    <a:pt x="441" y="397"/>
                    <a:pt x="441" y="397"/>
                    <a:pt x="441" y="397"/>
                  </a:cubicBezTo>
                  <a:cubicBezTo>
                    <a:pt x="443" y="396"/>
                    <a:pt x="443" y="396"/>
                    <a:pt x="443" y="396"/>
                  </a:cubicBezTo>
                  <a:close/>
                  <a:moveTo>
                    <a:pt x="443" y="405"/>
                  </a:moveTo>
                  <a:cubicBezTo>
                    <a:pt x="443" y="416"/>
                    <a:pt x="443" y="416"/>
                    <a:pt x="443" y="416"/>
                  </a:cubicBezTo>
                  <a:cubicBezTo>
                    <a:pt x="442" y="417"/>
                    <a:pt x="442" y="419"/>
                    <a:pt x="441" y="420"/>
                  </a:cubicBezTo>
                  <a:cubicBezTo>
                    <a:pt x="441" y="413"/>
                    <a:pt x="441" y="413"/>
                    <a:pt x="441" y="413"/>
                  </a:cubicBezTo>
                  <a:cubicBezTo>
                    <a:pt x="441" y="412"/>
                    <a:pt x="442" y="412"/>
                    <a:pt x="443" y="411"/>
                  </a:cubicBezTo>
                  <a:cubicBezTo>
                    <a:pt x="442" y="411"/>
                    <a:pt x="441" y="411"/>
                    <a:pt x="441" y="411"/>
                  </a:cubicBezTo>
                  <a:cubicBezTo>
                    <a:pt x="441" y="406"/>
                    <a:pt x="441" y="406"/>
                    <a:pt x="441" y="406"/>
                  </a:cubicBezTo>
                  <a:cubicBezTo>
                    <a:pt x="442" y="406"/>
                    <a:pt x="442" y="406"/>
                    <a:pt x="443" y="405"/>
                  </a:cubicBezTo>
                  <a:close/>
                  <a:moveTo>
                    <a:pt x="443" y="432"/>
                  </a:moveTo>
                  <a:cubicBezTo>
                    <a:pt x="443" y="447"/>
                    <a:pt x="443" y="447"/>
                    <a:pt x="443" y="447"/>
                  </a:cubicBezTo>
                  <a:cubicBezTo>
                    <a:pt x="441" y="451"/>
                    <a:pt x="441" y="451"/>
                    <a:pt x="441" y="451"/>
                  </a:cubicBezTo>
                  <a:cubicBezTo>
                    <a:pt x="441" y="444"/>
                    <a:pt x="441" y="444"/>
                    <a:pt x="441" y="444"/>
                  </a:cubicBezTo>
                  <a:cubicBezTo>
                    <a:pt x="442" y="441"/>
                    <a:pt x="443" y="439"/>
                    <a:pt x="441" y="434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3" y="432"/>
                    <a:pt x="443" y="432"/>
                    <a:pt x="443" y="432"/>
                  </a:cubicBezTo>
                  <a:close/>
                  <a:moveTo>
                    <a:pt x="443" y="460"/>
                  </a:moveTo>
                  <a:cubicBezTo>
                    <a:pt x="443" y="464"/>
                    <a:pt x="443" y="464"/>
                    <a:pt x="443" y="464"/>
                  </a:cubicBezTo>
                  <a:cubicBezTo>
                    <a:pt x="441" y="462"/>
                    <a:pt x="441" y="462"/>
                    <a:pt x="441" y="462"/>
                  </a:cubicBezTo>
                  <a:cubicBezTo>
                    <a:pt x="441" y="456"/>
                    <a:pt x="441" y="456"/>
                    <a:pt x="441" y="456"/>
                  </a:cubicBezTo>
                  <a:cubicBezTo>
                    <a:pt x="441" y="458"/>
                    <a:pt x="442" y="459"/>
                    <a:pt x="443" y="460"/>
                  </a:cubicBezTo>
                  <a:cubicBezTo>
                    <a:pt x="443" y="460"/>
                    <a:pt x="443" y="460"/>
                    <a:pt x="443" y="460"/>
                  </a:cubicBezTo>
                  <a:close/>
                  <a:moveTo>
                    <a:pt x="443" y="496"/>
                  </a:moveTo>
                  <a:cubicBezTo>
                    <a:pt x="443" y="518"/>
                    <a:pt x="443" y="518"/>
                    <a:pt x="443" y="518"/>
                  </a:cubicBezTo>
                  <a:cubicBezTo>
                    <a:pt x="442" y="519"/>
                    <a:pt x="441" y="519"/>
                    <a:pt x="441" y="520"/>
                  </a:cubicBezTo>
                  <a:cubicBezTo>
                    <a:pt x="441" y="507"/>
                    <a:pt x="441" y="507"/>
                    <a:pt x="441" y="507"/>
                  </a:cubicBezTo>
                  <a:cubicBezTo>
                    <a:pt x="441" y="507"/>
                    <a:pt x="441" y="506"/>
                    <a:pt x="441" y="506"/>
                  </a:cubicBezTo>
                  <a:cubicBezTo>
                    <a:pt x="441" y="506"/>
                    <a:pt x="441" y="506"/>
                    <a:pt x="441" y="506"/>
                  </a:cubicBezTo>
                  <a:cubicBezTo>
                    <a:pt x="441" y="492"/>
                    <a:pt x="441" y="492"/>
                    <a:pt x="441" y="492"/>
                  </a:cubicBezTo>
                  <a:cubicBezTo>
                    <a:pt x="443" y="496"/>
                    <a:pt x="443" y="496"/>
                    <a:pt x="443" y="496"/>
                  </a:cubicBezTo>
                  <a:close/>
                  <a:moveTo>
                    <a:pt x="443" y="535"/>
                  </a:moveTo>
                  <a:cubicBezTo>
                    <a:pt x="443" y="541"/>
                    <a:pt x="443" y="541"/>
                    <a:pt x="443" y="541"/>
                  </a:cubicBezTo>
                  <a:cubicBezTo>
                    <a:pt x="443" y="541"/>
                    <a:pt x="443" y="541"/>
                    <a:pt x="443" y="541"/>
                  </a:cubicBezTo>
                  <a:cubicBezTo>
                    <a:pt x="443" y="541"/>
                    <a:pt x="443" y="541"/>
                    <a:pt x="443" y="541"/>
                  </a:cubicBezTo>
                  <a:cubicBezTo>
                    <a:pt x="443" y="547"/>
                    <a:pt x="443" y="547"/>
                    <a:pt x="443" y="547"/>
                  </a:cubicBezTo>
                  <a:cubicBezTo>
                    <a:pt x="442" y="547"/>
                    <a:pt x="441" y="547"/>
                    <a:pt x="441" y="546"/>
                  </a:cubicBezTo>
                  <a:cubicBezTo>
                    <a:pt x="441" y="536"/>
                    <a:pt x="441" y="536"/>
                    <a:pt x="441" y="536"/>
                  </a:cubicBezTo>
                  <a:cubicBezTo>
                    <a:pt x="441" y="536"/>
                    <a:pt x="441" y="536"/>
                    <a:pt x="442" y="535"/>
                  </a:cubicBezTo>
                  <a:cubicBezTo>
                    <a:pt x="443" y="535"/>
                    <a:pt x="443" y="535"/>
                    <a:pt x="443" y="535"/>
                  </a:cubicBezTo>
                  <a:close/>
                  <a:moveTo>
                    <a:pt x="443" y="557"/>
                  </a:moveTo>
                  <a:cubicBezTo>
                    <a:pt x="443" y="563"/>
                    <a:pt x="443" y="563"/>
                    <a:pt x="443" y="563"/>
                  </a:cubicBezTo>
                  <a:cubicBezTo>
                    <a:pt x="442" y="564"/>
                    <a:pt x="441" y="564"/>
                    <a:pt x="441" y="564"/>
                  </a:cubicBezTo>
                  <a:cubicBezTo>
                    <a:pt x="441" y="557"/>
                    <a:pt x="441" y="557"/>
                    <a:pt x="441" y="557"/>
                  </a:cubicBezTo>
                  <a:cubicBezTo>
                    <a:pt x="441" y="557"/>
                    <a:pt x="441" y="557"/>
                    <a:pt x="441" y="557"/>
                  </a:cubicBezTo>
                  <a:cubicBezTo>
                    <a:pt x="443" y="557"/>
                    <a:pt x="443" y="557"/>
                    <a:pt x="443" y="557"/>
                  </a:cubicBezTo>
                  <a:close/>
                  <a:moveTo>
                    <a:pt x="443" y="609"/>
                  </a:moveTo>
                  <a:cubicBezTo>
                    <a:pt x="443" y="620"/>
                    <a:pt x="443" y="620"/>
                    <a:pt x="443" y="620"/>
                  </a:cubicBezTo>
                  <a:cubicBezTo>
                    <a:pt x="441" y="620"/>
                    <a:pt x="441" y="620"/>
                    <a:pt x="441" y="620"/>
                  </a:cubicBezTo>
                  <a:cubicBezTo>
                    <a:pt x="441" y="610"/>
                    <a:pt x="441" y="610"/>
                    <a:pt x="441" y="610"/>
                  </a:cubicBezTo>
                  <a:cubicBezTo>
                    <a:pt x="443" y="609"/>
                    <a:pt x="443" y="609"/>
                    <a:pt x="443" y="609"/>
                  </a:cubicBezTo>
                  <a:close/>
                  <a:moveTo>
                    <a:pt x="443" y="668"/>
                  </a:moveTo>
                  <a:cubicBezTo>
                    <a:pt x="443" y="684"/>
                    <a:pt x="443" y="684"/>
                    <a:pt x="443" y="684"/>
                  </a:cubicBezTo>
                  <a:cubicBezTo>
                    <a:pt x="442" y="683"/>
                    <a:pt x="441" y="682"/>
                    <a:pt x="441" y="682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2" y="668"/>
                    <a:pt x="443" y="668"/>
                  </a:cubicBezTo>
                  <a:close/>
                  <a:moveTo>
                    <a:pt x="440" y="10"/>
                  </a:moveTo>
                  <a:cubicBezTo>
                    <a:pt x="441" y="10"/>
                    <a:pt x="441" y="10"/>
                    <a:pt x="441" y="10"/>
                  </a:cubicBezTo>
                  <a:cubicBezTo>
                    <a:pt x="441" y="41"/>
                    <a:pt x="441" y="41"/>
                    <a:pt x="441" y="41"/>
                  </a:cubicBezTo>
                  <a:cubicBezTo>
                    <a:pt x="440" y="38"/>
                    <a:pt x="440" y="38"/>
                    <a:pt x="440" y="38"/>
                  </a:cubicBezTo>
                  <a:cubicBezTo>
                    <a:pt x="440" y="10"/>
                    <a:pt x="440" y="10"/>
                    <a:pt x="440" y="10"/>
                  </a:cubicBezTo>
                  <a:close/>
                  <a:moveTo>
                    <a:pt x="441" y="710"/>
                  </a:moveTo>
                  <a:cubicBezTo>
                    <a:pt x="440" y="711"/>
                    <a:pt x="440" y="711"/>
                    <a:pt x="440" y="711"/>
                  </a:cubicBezTo>
                  <a:cubicBezTo>
                    <a:pt x="440" y="702"/>
                    <a:pt x="440" y="702"/>
                    <a:pt x="440" y="702"/>
                  </a:cubicBezTo>
                  <a:cubicBezTo>
                    <a:pt x="441" y="702"/>
                    <a:pt x="441" y="702"/>
                    <a:pt x="441" y="702"/>
                  </a:cubicBezTo>
                  <a:cubicBezTo>
                    <a:pt x="441" y="710"/>
                    <a:pt x="441" y="710"/>
                    <a:pt x="441" y="710"/>
                  </a:cubicBezTo>
                  <a:close/>
                  <a:moveTo>
                    <a:pt x="441" y="45"/>
                  </a:moveTo>
                  <a:cubicBezTo>
                    <a:pt x="441" y="51"/>
                    <a:pt x="441" y="51"/>
                    <a:pt x="441" y="51"/>
                  </a:cubicBezTo>
                  <a:cubicBezTo>
                    <a:pt x="440" y="51"/>
                    <a:pt x="440" y="51"/>
                    <a:pt x="440" y="51"/>
                  </a:cubicBezTo>
                  <a:cubicBezTo>
                    <a:pt x="440" y="45"/>
                    <a:pt x="440" y="45"/>
                    <a:pt x="440" y="45"/>
                  </a:cubicBezTo>
                  <a:cubicBezTo>
                    <a:pt x="441" y="45"/>
                    <a:pt x="441" y="45"/>
                    <a:pt x="441" y="45"/>
                  </a:cubicBezTo>
                  <a:close/>
                  <a:moveTo>
                    <a:pt x="441" y="68"/>
                  </a:moveTo>
                  <a:cubicBezTo>
                    <a:pt x="441" y="110"/>
                    <a:pt x="441" y="110"/>
                    <a:pt x="441" y="110"/>
                  </a:cubicBezTo>
                  <a:cubicBezTo>
                    <a:pt x="440" y="109"/>
                    <a:pt x="440" y="109"/>
                    <a:pt x="440" y="109"/>
                  </a:cubicBezTo>
                  <a:cubicBezTo>
                    <a:pt x="440" y="68"/>
                    <a:pt x="440" y="68"/>
                    <a:pt x="440" y="68"/>
                  </a:cubicBezTo>
                  <a:cubicBezTo>
                    <a:pt x="441" y="68"/>
                    <a:pt x="441" y="68"/>
                    <a:pt x="441" y="68"/>
                  </a:cubicBezTo>
                  <a:close/>
                  <a:moveTo>
                    <a:pt x="441" y="113"/>
                  </a:moveTo>
                  <a:cubicBezTo>
                    <a:pt x="441" y="127"/>
                    <a:pt x="441" y="127"/>
                    <a:pt x="441" y="127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12"/>
                    <a:pt x="440" y="112"/>
                    <a:pt x="440" y="112"/>
                  </a:cubicBezTo>
                  <a:cubicBezTo>
                    <a:pt x="441" y="113"/>
                    <a:pt x="441" y="113"/>
                    <a:pt x="441" y="113"/>
                  </a:cubicBezTo>
                  <a:close/>
                  <a:moveTo>
                    <a:pt x="441" y="128"/>
                  </a:moveTo>
                  <a:cubicBezTo>
                    <a:pt x="441" y="134"/>
                    <a:pt x="441" y="134"/>
                    <a:pt x="441" y="134"/>
                  </a:cubicBezTo>
                  <a:cubicBezTo>
                    <a:pt x="440" y="134"/>
                    <a:pt x="440" y="134"/>
                    <a:pt x="440" y="134"/>
                  </a:cubicBezTo>
                  <a:cubicBezTo>
                    <a:pt x="440" y="127"/>
                    <a:pt x="440" y="127"/>
                    <a:pt x="440" y="127"/>
                  </a:cubicBezTo>
                  <a:cubicBezTo>
                    <a:pt x="440" y="127"/>
                    <a:pt x="440" y="128"/>
                    <a:pt x="441" y="128"/>
                  </a:cubicBezTo>
                  <a:close/>
                  <a:moveTo>
                    <a:pt x="441" y="165"/>
                  </a:moveTo>
                  <a:cubicBezTo>
                    <a:pt x="441" y="192"/>
                    <a:pt x="441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40" y="186"/>
                    <a:pt x="440" y="186"/>
                    <a:pt x="440" y="186"/>
                  </a:cubicBezTo>
                  <a:cubicBezTo>
                    <a:pt x="440" y="186"/>
                    <a:pt x="440" y="186"/>
                    <a:pt x="441" y="186"/>
                  </a:cubicBezTo>
                  <a:cubicBezTo>
                    <a:pt x="440" y="184"/>
                    <a:pt x="440" y="182"/>
                    <a:pt x="440" y="181"/>
                  </a:cubicBezTo>
                  <a:cubicBezTo>
                    <a:pt x="440" y="165"/>
                    <a:pt x="440" y="165"/>
                    <a:pt x="440" y="165"/>
                  </a:cubicBezTo>
                  <a:cubicBezTo>
                    <a:pt x="441" y="165"/>
                    <a:pt x="441" y="165"/>
                    <a:pt x="441" y="165"/>
                  </a:cubicBezTo>
                  <a:close/>
                  <a:moveTo>
                    <a:pt x="441" y="215"/>
                  </a:moveTo>
                  <a:cubicBezTo>
                    <a:pt x="441" y="241"/>
                    <a:pt x="441" y="241"/>
                    <a:pt x="441" y="241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40" y="214"/>
                    <a:pt x="440" y="214"/>
                    <a:pt x="440" y="214"/>
                  </a:cubicBezTo>
                  <a:cubicBezTo>
                    <a:pt x="440" y="215"/>
                    <a:pt x="440" y="215"/>
                    <a:pt x="441" y="215"/>
                  </a:cubicBezTo>
                  <a:close/>
                  <a:moveTo>
                    <a:pt x="441" y="267"/>
                  </a:moveTo>
                  <a:cubicBezTo>
                    <a:pt x="441" y="273"/>
                    <a:pt x="441" y="273"/>
                    <a:pt x="441" y="273"/>
                  </a:cubicBezTo>
                  <a:cubicBezTo>
                    <a:pt x="440" y="273"/>
                    <a:pt x="440" y="273"/>
                    <a:pt x="440" y="273"/>
                  </a:cubicBezTo>
                  <a:cubicBezTo>
                    <a:pt x="440" y="268"/>
                    <a:pt x="440" y="268"/>
                    <a:pt x="440" y="268"/>
                  </a:cubicBezTo>
                  <a:cubicBezTo>
                    <a:pt x="441" y="267"/>
                    <a:pt x="441" y="267"/>
                    <a:pt x="441" y="267"/>
                  </a:cubicBezTo>
                  <a:close/>
                  <a:moveTo>
                    <a:pt x="441" y="280"/>
                  </a:moveTo>
                  <a:cubicBezTo>
                    <a:pt x="441" y="284"/>
                    <a:pt x="441" y="284"/>
                    <a:pt x="441" y="284"/>
                  </a:cubicBezTo>
                  <a:cubicBezTo>
                    <a:pt x="440" y="284"/>
                    <a:pt x="440" y="284"/>
                    <a:pt x="440" y="283"/>
                  </a:cubicBezTo>
                  <a:cubicBezTo>
                    <a:pt x="440" y="280"/>
                    <a:pt x="440" y="280"/>
                    <a:pt x="440" y="280"/>
                  </a:cubicBezTo>
                  <a:cubicBezTo>
                    <a:pt x="441" y="280"/>
                    <a:pt x="441" y="280"/>
                    <a:pt x="441" y="280"/>
                  </a:cubicBezTo>
                  <a:close/>
                  <a:moveTo>
                    <a:pt x="441" y="292"/>
                  </a:moveTo>
                  <a:cubicBezTo>
                    <a:pt x="441" y="298"/>
                    <a:pt x="441" y="298"/>
                    <a:pt x="441" y="298"/>
                  </a:cubicBezTo>
                  <a:cubicBezTo>
                    <a:pt x="440" y="298"/>
                    <a:pt x="440" y="299"/>
                    <a:pt x="440" y="299"/>
                  </a:cubicBezTo>
                  <a:cubicBezTo>
                    <a:pt x="440" y="292"/>
                    <a:pt x="440" y="292"/>
                    <a:pt x="440" y="292"/>
                  </a:cubicBezTo>
                  <a:cubicBezTo>
                    <a:pt x="440" y="292"/>
                    <a:pt x="440" y="292"/>
                    <a:pt x="441" y="292"/>
                  </a:cubicBezTo>
                  <a:close/>
                  <a:moveTo>
                    <a:pt x="441" y="308"/>
                  </a:moveTo>
                  <a:cubicBezTo>
                    <a:pt x="441" y="321"/>
                    <a:pt x="441" y="321"/>
                    <a:pt x="441" y="321"/>
                  </a:cubicBezTo>
                  <a:cubicBezTo>
                    <a:pt x="440" y="322"/>
                    <a:pt x="440" y="322"/>
                    <a:pt x="440" y="322"/>
                  </a:cubicBezTo>
                  <a:cubicBezTo>
                    <a:pt x="440" y="307"/>
                    <a:pt x="440" y="307"/>
                    <a:pt x="440" y="307"/>
                  </a:cubicBezTo>
                  <a:cubicBezTo>
                    <a:pt x="440" y="308"/>
                    <a:pt x="440" y="308"/>
                    <a:pt x="441" y="308"/>
                  </a:cubicBezTo>
                  <a:close/>
                  <a:moveTo>
                    <a:pt x="441" y="332"/>
                  </a:moveTo>
                  <a:cubicBezTo>
                    <a:pt x="441" y="392"/>
                    <a:pt x="441" y="392"/>
                    <a:pt x="441" y="392"/>
                  </a:cubicBezTo>
                  <a:cubicBezTo>
                    <a:pt x="440" y="393"/>
                    <a:pt x="440" y="393"/>
                    <a:pt x="440" y="393"/>
                  </a:cubicBezTo>
                  <a:cubicBezTo>
                    <a:pt x="440" y="381"/>
                    <a:pt x="440" y="381"/>
                    <a:pt x="440" y="381"/>
                  </a:cubicBezTo>
                  <a:cubicBezTo>
                    <a:pt x="440" y="380"/>
                    <a:pt x="440" y="380"/>
                    <a:pt x="440" y="380"/>
                  </a:cubicBezTo>
                  <a:cubicBezTo>
                    <a:pt x="441" y="371"/>
                    <a:pt x="441" y="362"/>
                    <a:pt x="440" y="353"/>
                  </a:cubicBezTo>
                  <a:cubicBezTo>
                    <a:pt x="440" y="333"/>
                    <a:pt x="440" y="333"/>
                    <a:pt x="440" y="333"/>
                  </a:cubicBezTo>
                  <a:cubicBezTo>
                    <a:pt x="441" y="332"/>
                    <a:pt x="441" y="332"/>
                    <a:pt x="441" y="332"/>
                  </a:cubicBezTo>
                  <a:close/>
                  <a:moveTo>
                    <a:pt x="441" y="397"/>
                  </a:moveTo>
                  <a:cubicBezTo>
                    <a:pt x="441" y="401"/>
                    <a:pt x="441" y="401"/>
                    <a:pt x="441" y="401"/>
                  </a:cubicBezTo>
                  <a:cubicBezTo>
                    <a:pt x="440" y="401"/>
                    <a:pt x="440" y="401"/>
                    <a:pt x="440" y="401"/>
                  </a:cubicBezTo>
                  <a:cubicBezTo>
                    <a:pt x="440" y="397"/>
                    <a:pt x="440" y="397"/>
                    <a:pt x="440" y="397"/>
                  </a:cubicBezTo>
                  <a:cubicBezTo>
                    <a:pt x="441" y="397"/>
                    <a:pt x="441" y="397"/>
                    <a:pt x="441" y="397"/>
                  </a:cubicBezTo>
                  <a:close/>
                  <a:moveTo>
                    <a:pt x="441" y="406"/>
                  </a:moveTo>
                  <a:cubicBezTo>
                    <a:pt x="441" y="411"/>
                    <a:pt x="441" y="411"/>
                    <a:pt x="441" y="411"/>
                  </a:cubicBezTo>
                  <a:cubicBezTo>
                    <a:pt x="440" y="411"/>
                    <a:pt x="440" y="411"/>
                    <a:pt x="440" y="411"/>
                  </a:cubicBezTo>
                  <a:cubicBezTo>
                    <a:pt x="440" y="406"/>
                    <a:pt x="440" y="406"/>
                    <a:pt x="440" y="406"/>
                  </a:cubicBezTo>
                  <a:cubicBezTo>
                    <a:pt x="440" y="406"/>
                    <a:pt x="440" y="406"/>
                    <a:pt x="441" y="406"/>
                  </a:cubicBezTo>
                  <a:close/>
                  <a:moveTo>
                    <a:pt x="441" y="413"/>
                  </a:moveTo>
                  <a:cubicBezTo>
                    <a:pt x="441" y="420"/>
                    <a:pt x="441" y="420"/>
                    <a:pt x="441" y="420"/>
                  </a:cubicBezTo>
                  <a:cubicBezTo>
                    <a:pt x="440" y="421"/>
                    <a:pt x="440" y="421"/>
                    <a:pt x="440" y="421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3"/>
                    <a:pt x="441" y="413"/>
                    <a:pt x="441" y="413"/>
                  </a:cubicBezTo>
                  <a:close/>
                  <a:moveTo>
                    <a:pt x="441" y="429"/>
                  </a:moveTo>
                  <a:cubicBezTo>
                    <a:pt x="441" y="434"/>
                    <a:pt x="441" y="434"/>
                    <a:pt x="441" y="434"/>
                  </a:cubicBezTo>
                  <a:cubicBezTo>
                    <a:pt x="440" y="434"/>
                    <a:pt x="440" y="434"/>
                    <a:pt x="440" y="433"/>
                  </a:cubicBezTo>
                  <a:cubicBezTo>
                    <a:pt x="440" y="428"/>
                    <a:pt x="440" y="428"/>
                    <a:pt x="440" y="428"/>
                  </a:cubicBezTo>
                  <a:cubicBezTo>
                    <a:pt x="441" y="429"/>
                    <a:pt x="441" y="429"/>
                    <a:pt x="441" y="429"/>
                  </a:cubicBezTo>
                  <a:close/>
                  <a:moveTo>
                    <a:pt x="441" y="444"/>
                  </a:moveTo>
                  <a:cubicBezTo>
                    <a:pt x="441" y="451"/>
                    <a:pt x="441" y="451"/>
                    <a:pt x="441" y="451"/>
                  </a:cubicBezTo>
                  <a:cubicBezTo>
                    <a:pt x="440" y="453"/>
                    <a:pt x="440" y="453"/>
                    <a:pt x="440" y="453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40" y="444"/>
                    <a:pt x="440" y="444"/>
                    <a:pt x="441" y="444"/>
                  </a:cubicBezTo>
                  <a:close/>
                  <a:moveTo>
                    <a:pt x="441" y="456"/>
                  </a:moveTo>
                  <a:cubicBezTo>
                    <a:pt x="441" y="462"/>
                    <a:pt x="441" y="462"/>
                    <a:pt x="441" y="462"/>
                  </a:cubicBezTo>
                  <a:cubicBezTo>
                    <a:pt x="440" y="461"/>
                    <a:pt x="440" y="461"/>
                    <a:pt x="440" y="461"/>
                  </a:cubicBezTo>
                  <a:cubicBezTo>
                    <a:pt x="440" y="455"/>
                    <a:pt x="440" y="455"/>
                    <a:pt x="440" y="455"/>
                  </a:cubicBezTo>
                  <a:cubicBezTo>
                    <a:pt x="441" y="456"/>
                    <a:pt x="441" y="456"/>
                    <a:pt x="441" y="456"/>
                  </a:cubicBezTo>
                  <a:close/>
                  <a:moveTo>
                    <a:pt x="441" y="492"/>
                  </a:moveTo>
                  <a:cubicBezTo>
                    <a:pt x="441" y="506"/>
                    <a:pt x="441" y="506"/>
                    <a:pt x="441" y="506"/>
                  </a:cubicBezTo>
                  <a:cubicBezTo>
                    <a:pt x="440" y="506"/>
                    <a:pt x="440" y="506"/>
                    <a:pt x="440" y="506"/>
                  </a:cubicBezTo>
                  <a:cubicBezTo>
                    <a:pt x="440" y="490"/>
                    <a:pt x="440" y="490"/>
                    <a:pt x="440" y="490"/>
                  </a:cubicBezTo>
                  <a:cubicBezTo>
                    <a:pt x="441" y="492"/>
                    <a:pt x="441" y="492"/>
                    <a:pt x="441" y="492"/>
                  </a:cubicBezTo>
                  <a:close/>
                  <a:moveTo>
                    <a:pt x="441" y="507"/>
                  </a:moveTo>
                  <a:cubicBezTo>
                    <a:pt x="441" y="520"/>
                    <a:pt x="441" y="520"/>
                    <a:pt x="441" y="520"/>
                  </a:cubicBezTo>
                  <a:cubicBezTo>
                    <a:pt x="440" y="521"/>
                    <a:pt x="440" y="521"/>
                    <a:pt x="440" y="521"/>
                  </a:cubicBezTo>
                  <a:cubicBezTo>
                    <a:pt x="440" y="511"/>
                    <a:pt x="440" y="511"/>
                    <a:pt x="440" y="511"/>
                  </a:cubicBezTo>
                  <a:cubicBezTo>
                    <a:pt x="440" y="510"/>
                    <a:pt x="440" y="510"/>
                    <a:pt x="440" y="510"/>
                  </a:cubicBezTo>
                  <a:cubicBezTo>
                    <a:pt x="440" y="509"/>
                    <a:pt x="441" y="508"/>
                    <a:pt x="441" y="507"/>
                  </a:cubicBezTo>
                  <a:close/>
                  <a:moveTo>
                    <a:pt x="441" y="536"/>
                  </a:moveTo>
                  <a:cubicBezTo>
                    <a:pt x="441" y="546"/>
                    <a:pt x="441" y="546"/>
                    <a:pt x="441" y="546"/>
                  </a:cubicBezTo>
                  <a:cubicBezTo>
                    <a:pt x="440" y="546"/>
                    <a:pt x="440" y="546"/>
                    <a:pt x="440" y="546"/>
                  </a:cubicBezTo>
                  <a:cubicBezTo>
                    <a:pt x="440" y="537"/>
                    <a:pt x="440" y="537"/>
                    <a:pt x="440" y="537"/>
                  </a:cubicBezTo>
                  <a:cubicBezTo>
                    <a:pt x="440" y="537"/>
                    <a:pt x="440" y="537"/>
                    <a:pt x="441" y="536"/>
                  </a:cubicBezTo>
                  <a:close/>
                  <a:moveTo>
                    <a:pt x="441" y="557"/>
                  </a:moveTo>
                  <a:cubicBezTo>
                    <a:pt x="441" y="564"/>
                    <a:pt x="441" y="564"/>
                    <a:pt x="441" y="564"/>
                  </a:cubicBezTo>
                  <a:cubicBezTo>
                    <a:pt x="440" y="565"/>
                    <a:pt x="440" y="565"/>
                    <a:pt x="440" y="565"/>
                  </a:cubicBezTo>
                  <a:cubicBezTo>
                    <a:pt x="440" y="557"/>
                    <a:pt x="440" y="557"/>
                    <a:pt x="440" y="557"/>
                  </a:cubicBezTo>
                  <a:cubicBezTo>
                    <a:pt x="441" y="557"/>
                    <a:pt x="441" y="557"/>
                    <a:pt x="441" y="557"/>
                  </a:cubicBezTo>
                  <a:close/>
                  <a:moveTo>
                    <a:pt x="441" y="610"/>
                  </a:moveTo>
                  <a:cubicBezTo>
                    <a:pt x="441" y="620"/>
                    <a:pt x="441" y="620"/>
                    <a:pt x="441" y="620"/>
                  </a:cubicBezTo>
                  <a:cubicBezTo>
                    <a:pt x="440" y="621"/>
                    <a:pt x="440" y="621"/>
                    <a:pt x="440" y="621"/>
                  </a:cubicBezTo>
                  <a:cubicBezTo>
                    <a:pt x="440" y="610"/>
                    <a:pt x="440" y="610"/>
                    <a:pt x="440" y="610"/>
                  </a:cubicBezTo>
                  <a:cubicBezTo>
                    <a:pt x="441" y="610"/>
                    <a:pt x="441" y="610"/>
                    <a:pt x="441" y="610"/>
                  </a:cubicBezTo>
                  <a:close/>
                  <a:moveTo>
                    <a:pt x="441" y="669"/>
                  </a:moveTo>
                  <a:cubicBezTo>
                    <a:pt x="441" y="682"/>
                    <a:pt x="441" y="682"/>
                    <a:pt x="441" y="682"/>
                  </a:cubicBezTo>
                  <a:cubicBezTo>
                    <a:pt x="440" y="682"/>
                    <a:pt x="440" y="682"/>
                    <a:pt x="440" y="681"/>
                  </a:cubicBezTo>
                  <a:cubicBezTo>
                    <a:pt x="440" y="669"/>
                    <a:pt x="440" y="669"/>
                    <a:pt x="440" y="669"/>
                  </a:cubicBezTo>
                  <a:lnTo>
                    <a:pt x="441" y="669"/>
                  </a:lnTo>
                  <a:close/>
                  <a:moveTo>
                    <a:pt x="439" y="10"/>
                  </a:moveTo>
                  <a:cubicBezTo>
                    <a:pt x="440" y="10"/>
                    <a:pt x="440" y="10"/>
                    <a:pt x="440" y="10"/>
                  </a:cubicBezTo>
                  <a:cubicBezTo>
                    <a:pt x="440" y="38"/>
                    <a:pt x="440" y="38"/>
                    <a:pt x="440" y="38"/>
                  </a:cubicBezTo>
                  <a:cubicBezTo>
                    <a:pt x="440" y="36"/>
                    <a:pt x="439" y="35"/>
                    <a:pt x="439" y="33"/>
                  </a:cubicBezTo>
                  <a:cubicBezTo>
                    <a:pt x="439" y="10"/>
                    <a:pt x="439" y="10"/>
                    <a:pt x="439" y="10"/>
                  </a:cubicBezTo>
                  <a:close/>
                  <a:moveTo>
                    <a:pt x="440" y="711"/>
                  </a:moveTo>
                  <a:cubicBezTo>
                    <a:pt x="439" y="711"/>
                    <a:pt x="439" y="711"/>
                    <a:pt x="439" y="711"/>
                  </a:cubicBezTo>
                  <a:cubicBezTo>
                    <a:pt x="439" y="702"/>
                    <a:pt x="439" y="702"/>
                    <a:pt x="439" y="702"/>
                  </a:cubicBezTo>
                  <a:cubicBezTo>
                    <a:pt x="439" y="702"/>
                    <a:pt x="439" y="702"/>
                    <a:pt x="440" y="702"/>
                  </a:cubicBezTo>
                  <a:cubicBezTo>
                    <a:pt x="440" y="702"/>
                    <a:pt x="440" y="702"/>
                    <a:pt x="440" y="702"/>
                  </a:cubicBezTo>
                  <a:cubicBezTo>
                    <a:pt x="440" y="711"/>
                    <a:pt x="440" y="711"/>
                    <a:pt x="440" y="711"/>
                  </a:cubicBezTo>
                  <a:close/>
                  <a:moveTo>
                    <a:pt x="440" y="45"/>
                  </a:moveTo>
                  <a:cubicBezTo>
                    <a:pt x="440" y="51"/>
                    <a:pt x="440" y="51"/>
                    <a:pt x="440" y="51"/>
                  </a:cubicBezTo>
                  <a:cubicBezTo>
                    <a:pt x="439" y="51"/>
                    <a:pt x="439" y="51"/>
                    <a:pt x="439" y="51"/>
                  </a:cubicBezTo>
                  <a:cubicBezTo>
                    <a:pt x="439" y="45"/>
                    <a:pt x="439" y="45"/>
                    <a:pt x="439" y="45"/>
                  </a:cubicBezTo>
                  <a:cubicBezTo>
                    <a:pt x="440" y="45"/>
                    <a:pt x="440" y="45"/>
                    <a:pt x="440" y="45"/>
                  </a:cubicBezTo>
                  <a:close/>
                  <a:moveTo>
                    <a:pt x="440" y="68"/>
                  </a:moveTo>
                  <a:cubicBezTo>
                    <a:pt x="440" y="109"/>
                    <a:pt x="440" y="109"/>
                    <a:pt x="440" y="109"/>
                  </a:cubicBezTo>
                  <a:cubicBezTo>
                    <a:pt x="440" y="109"/>
                    <a:pt x="439" y="109"/>
                    <a:pt x="439" y="109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0" y="68"/>
                    <a:pt x="440" y="68"/>
                    <a:pt x="440" y="68"/>
                  </a:cubicBezTo>
                  <a:close/>
                  <a:moveTo>
                    <a:pt x="440" y="112"/>
                  </a:moveTo>
                  <a:cubicBezTo>
                    <a:pt x="440" y="126"/>
                    <a:pt x="440" y="126"/>
                    <a:pt x="440" y="126"/>
                  </a:cubicBezTo>
                  <a:cubicBezTo>
                    <a:pt x="439" y="126"/>
                    <a:pt x="439" y="126"/>
                    <a:pt x="439" y="126"/>
                  </a:cubicBezTo>
                  <a:cubicBezTo>
                    <a:pt x="439" y="112"/>
                    <a:pt x="439" y="112"/>
                    <a:pt x="439" y="112"/>
                  </a:cubicBezTo>
                  <a:cubicBezTo>
                    <a:pt x="439" y="112"/>
                    <a:pt x="440" y="112"/>
                    <a:pt x="440" y="112"/>
                  </a:cubicBezTo>
                  <a:close/>
                  <a:moveTo>
                    <a:pt x="440" y="127"/>
                  </a:moveTo>
                  <a:cubicBezTo>
                    <a:pt x="440" y="134"/>
                    <a:pt x="440" y="134"/>
                    <a:pt x="440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127"/>
                    <a:pt x="439" y="127"/>
                    <a:pt x="439" y="127"/>
                  </a:cubicBezTo>
                  <a:cubicBezTo>
                    <a:pt x="439" y="127"/>
                    <a:pt x="440" y="127"/>
                    <a:pt x="440" y="127"/>
                  </a:cubicBezTo>
                  <a:close/>
                  <a:moveTo>
                    <a:pt x="440" y="165"/>
                  </a:moveTo>
                  <a:cubicBezTo>
                    <a:pt x="440" y="181"/>
                    <a:pt x="440" y="181"/>
                    <a:pt x="440" y="181"/>
                  </a:cubicBezTo>
                  <a:cubicBezTo>
                    <a:pt x="440" y="179"/>
                    <a:pt x="439" y="176"/>
                    <a:pt x="439" y="175"/>
                  </a:cubicBezTo>
                  <a:cubicBezTo>
                    <a:pt x="439" y="164"/>
                    <a:pt x="439" y="164"/>
                    <a:pt x="439" y="164"/>
                  </a:cubicBezTo>
                  <a:cubicBezTo>
                    <a:pt x="440" y="165"/>
                    <a:pt x="440" y="165"/>
                    <a:pt x="440" y="165"/>
                  </a:cubicBezTo>
                  <a:close/>
                  <a:moveTo>
                    <a:pt x="440" y="186"/>
                  </a:moveTo>
                  <a:cubicBezTo>
                    <a:pt x="440" y="192"/>
                    <a:pt x="440" y="192"/>
                    <a:pt x="440" y="192"/>
                  </a:cubicBezTo>
                  <a:cubicBezTo>
                    <a:pt x="440" y="192"/>
                    <a:pt x="439" y="191"/>
                    <a:pt x="439" y="191"/>
                  </a:cubicBezTo>
                  <a:cubicBezTo>
                    <a:pt x="439" y="187"/>
                    <a:pt x="439" y="187"/>
                    <a:pt x="439" y="187"/>
                  </a:cubicBezTo>
                  <a:cubicBezTo>
                    <a:pt x="439" y="187"/>
                    <a:pt x="440" y="186"/>
                    <a:pt x="440" y="186"/>
                  </a:cubicBezTo>
                  <a:close/>
                  <a:moveTo>
                    <a:pt x="440" y="214"/>
                  </a:moveTo>
                  <a:cubicBezTo>
                    <a:pt x="440" y="241"/>
                    <a:pt x="440" y="241"/>
                    <a:pt x="440" y="241"/>
                  </a:cubicBezTo>
                  <a:cubicBezTo>
                    <a:pt x="440" y="242"/>
                    <a:pt x="439" y="242"/>
                    <a:pt x="439" y="242"/>
                  </a:cubicBezTo>
                  <a:cubicBezTo>
                    <a:pt x="439" y="213"/>
                    <a:pt x="439" y="213"/>
                    <a:pt x="439" y="213"/>
                  </a:cubicBezTo>
                  <a:cubicBezTo>
                    <a:pt x="439" y="214"/>
                    <a:pt x="440" y="214"/>
                    <a:pt x="440" y="214"/>
                  </a:cubicBezTo>
                  <a:close/>
                  <a:moveTo>
                    <a:pt x="440" y="268"/>
                  </a:moveTo>
                  <a:cubicBezTo>
                    <a:pt x="440" y="273"/>
                    <a:pt x="440" y="273"/>
                    <a:pt x="440" y="273"/>
                  </a:cubicBezTo>
                  <a:cubicBezTo>
                    <a:pt x="440" y="273"/>
                    <a:pt x="439" y="273"/>
                    <a:pt x="439" y="274"/>
                  </a:cubicBezTo>
                  <a:cubicBezTo>
                    <a:pt x="439" y="269"/>
                    <a:pt x="439" y="269"/>
                    <a:pt x="439" y="269"/>
                  </a:cubicBezTo>
                  <a:cubicBezTo>
                    <a:pt x="440" y="268"/>
                    <a:pt x="440" y="268"/>
                    <a:pt x="440" y="268"/>
                  </a:cubicBezTo>
                  <a:close/>
                  <a:moveTo>
                    <a:pt x="440" y="280"/>
                  </a:moveTo>
                  <a:cubicBezTo>
                    <a:pt x="440" y="283"/>
                    <a:pt x="440" y="283"/>
                    <a:pt x="440" y="283"/>
                  </a:cubicBezTo>
                  <a:cubicBezTo>
                    <a:pt x="440" y="283"/>
                    <a:pt x="439" y="283"/>
                    <a:pt x="439" y="283"/>
                  </a:cubicBezTo>
                  <a:cubicBezTo>
                    <a:pt x="439" y="279"/>
                    <a:pt x="439" y="279"/>
                    <a:pt x="439" y="279"/>
                  </a:cubicBezTo>
                  <a:cubicBezTo>
                    <a:pt x="440" y="280"/>
                    <a:pt x="440" y="280"/>
                    <a:pt x="440" y="280"/>
                  </a:cubicBezTo>
                  <a:close/>
                  <a:moveTo>
                    <a:pt x="440" y="292"/>
                  </a:moveTo>
                  <a:cubicBezTo>
                    <a:pt x="440" y="299"/>
                    <a:pt x="440" y="299"/>
                    <a:pt x="440" y="299"/>
                  </a:cubicBezTo>
                  <a:cubicBezTo>
                    <a:pt x="440" y="299"/>
                    <a:pt x="439" y="300"/>
                    <a:pt x="439" y="300"/>
                  </a:cubicBezTo>
                  <a:cubicBezTo>
                    <a:pt x="439" y="292"/>
                    <a:pt x="439" y="292"/>
                    <a:pt x="439" y="292"/>
                  </a:cubicBezTo>
                  <a:cubicBezTo>
                    <a:pt x="440" y="293"/>
                    <a:pt x="440" y="293"/>
                    <a:pt x="440" y="293"/>
                  </a:cubicBezTo>
                  <a:cubicBezTo>
                    <a:pt x="440" y="292"/>
                    <a:pt x="440" y="292"/>
                    <a:pt x="440" y="292"/>
                  </a:cubicBezTo>
                  <a:close/>
                  <a:moveTo>
                    <a:pt x="440" y="307"/>
                  </a:moveTo>
                  <a:cubicBezTo>
                    <a:pt x="440" y="322"/>
                    <a:pt x="440" y="322"/>
                    <a:pt x="440" y="322"/>
                  </a:cubicBezTo>
                  <a:cubicBezTo>
                    <a:pt x="439" y="323"/>
                    <a:pt x="439" y="324"/>
                    <a:pt x="439" y="325"/>
                  </a:cubicBezTo>
                  <a:cubicBezTo>
                    <a:pt x="439" y="317"/>
                    <a:pt x="439" y="317"/>
                    <a:pt x="439" y="317"/>
                  </a:cubicBezTo>
                  <a:cubicBezTo>
                    <a:pt x="439" y="316"/>
                    <a:pt x="439" y="315"/>
                    <a:pt x="439" y="313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39" y="306"/>
                    <a:pt x="440" y="307"/>
                    <a:pt x="440" y="307"/>
                  </a:cubicBezTo>
                  <a:close/>
                  <a:moveTo>
                    <a:pt x="440" y="333"/>
                  </a:moveTo>
                  <a:cubicBezTo>
                    <a:pt x="440" y="353"/>
                    <a:pt x="440" y="353"/>
                    <a:pt x="440" y="353"/>
                  </a:cubicBezTo>
                  <a:cubicBezTo>
                    <a:pt x="440" y="351"/>
                    <a:pt x="439" y="348"/>
                    <a:pt x="439" y="345"/>
                  </a:cubicBezTo>
                  <a:cubicBezTo>
                    <a:pt x="439" y="334"/>
                    <a:pt x="439" y="334"/>
                    <a:pt x="439" y="334"/>
                  </a:cubicBezTo>
                  <a:cubicBezTo>
                    <a:pt x="440" y="333"/>
                    <a:pt x="440" y="333"/>
                    <a:pt x="440" y="333"/>
                  </a:cubicBezTo>
                  <a:close/>
                  <a:moveTo>
                    <a:pt x="440" y="381"/>
                  </a:moveTo>
                  <a:cubicBezTo>
                    <a:pt x="440" y="393"/>
                    <a:pt x="440" y="393"/>
                    <a:pt x="440" y="393"/>
                  </a:cubicBezTo>
                  <a:cubicBezTo>
                    <a:pt x="440" y="394"/>
                    <a:pt x="439" y="395"/>
                    <a:pt x="439" y="395"/>
                  </a:cubicBezTo>
                  <a:cubicBezTo>
                    <a:pt x="439" y="384"/>
                    <a:pt x="439" y="384"/>
                    <a:pt x="439" y="384"/>
                  </a:cubicBezTo>
                  <a:cubicBezTo>
                    <a:pt x="439" y="383"/>
                    <a:pt x="440" y="381"/>
                    <a:pt x="440" y="381"/>
                  </a:cubicBezTo>
                  <a:close/>
                  <a:moveTo>
                    <a:pt x="440" y="397"/>
                  </a:moveTo>
                  <a:cubicBezTo>
                    <a:pt x="440" y="401"/>
                    <a:pt x="440" y="401"/>
                    <a:pt x="440" y="401"/>
                  </a:cubicBezTo>
                  <a:cubicBezTo>
                    <a:pt x="439" y="401"/>
                    <a:pt x="439" y="401"/>
                    <a:pt x="439" y="401"/>
                  </a:cubicBezTo>
                  <a:cubicBezTo>
                    <a:pt x="439" y="397"/>
                    <a:pt x="439" y="397"/>
                    <a:pt x="439" y="397"/>
                  </a:cubicBezTo>
                  <a:cubicBezTo>
                    <a:pt x="440" y="397"/>
                    <a:pt x="440" y="397"/>
                    <a:pt x="440" y="397"/>
                  </a:cubicBezTo>
                  <a:close/>
                  <a:moveTo>
                    <a:pt x="440" y="406"/>
                  </a:moveTo>
                  <a:cubicBezTo>
                    <a:pt x="440" y="411"/>
                    <a:pt x="440" y="411"/>
                    <a:pt x="440" y="411"/>
                  </a:cubicBezTo>
                  <a:cubicBezTo>
                    <a:pt x="439" y="410"/>
                    <a:pt x="439" y="410"/>
                    <a:pt x="439" y="410"/>
                  </a:cubicBezTo>
                  <a:cubicBezTo>
                    <a:pt x="439" y="407"/>
                    <a:pt x="439" y="407"/>
                    <a:pt x="439" y="407"/>
                  </a:cubicBezTo>
                  <a:cubicBezTo>
                    <a:pt x="439" y="407"/>
                    <a:pt x="440" y="407"/>
                    <a:pt x="440" y="406"/>
                  </a:cubicBezTo>
                  <a:close/>
                  <a:moveTo>
                    <a:pt x="440" y="414"/>
                  </a:moveTo>
                  <a:cubicBezTo>
                    <a:pt x="440" y="421"/>
                    <a:pt x="440" y="421"/>
                    <a:pt x="440" y="421"/>
                  </a:cubicBezTo>
                  <a:cubicBezTo>
                    <a:pt x="440" y="422"/>
                    <a:pt x="439" y="422"/>
                    <a:pt x="439" y="423"/>
                  </a:cubicBezTo>
                  <a:cubicBezTo>
                    <a:pt x="439" y="415"/>
                    <a:pt x="439" y="415"/>
                    <a:pt x="439" y="415"/>
                  </a:cubicBezTo>
                  <a:cubicBezTo>
                    <a:pt x="439" y="415"/>
                    <a:pt x="439" y="415"/>
                    <a:pt x="439" y="415"/>
                  </a:cubicBezTo>
                  <a:cubicBezTo>
                    <a:pt x="440" y="414"/>
                    <a:pt x="440" y="414"/>
                    <a:pt x="440" y="414"/>
                  </a:cubicBezTo>
                  <a:close/>
                  <a:moveTo>
                    <a:pt x="440" y="428"/>
                  </a:moveTo>
                  <a:cubicBezTo>
                    <a:pt x="440" y="433"/>
                    <a:pt x="440" y="433"/>
                    <a:pt x="440" y="433"/>
                  </a:cubicBezTo>
                  <a:cubicBezTo>
                    <a:pt x="440" y="433"/>
                    <a:pt x="440" y="433"/>
                    <a:pt x="439" y="432"/>
                  </a:cubicBezTo>
                  <a:cubicBezTo>
                    <a:pt x="439" y="433"/>
                    <a:pt x="439" y="433"/>
                    <a:pt x="439" y="433"/>
                  </a:cubicBezTo>
                  <a:cubicBezTo>
                    <a:pt x="439" y="427"/>
                    <a:pt x="439" y="427"/>
                    <a:pt x="439" y="427"/>
                  </a:cubicBezTo>
                  <a:cubicBezTo>
                    <a:pt x="440" y="428"/>
                    <a:pt x="440" y="428"/>
                    <a:pt x="440" y="428"/>
                  </a:cubicBezTo>
                  <a:close/>
                  <a:moveTo>
                    <a:pt x="440" y="445"/>
                  </a:moveTo>
                  <a:cubicBezTo>
                    <a:pt x="440" y="453"/>
                    <a:pt x="440" y="453"/>
                    <a:pt x="440" y="453"/>
                  </a:cubicBezTo>
                  <a:cubicBezTo>
                    <a:pt x="439" y="454"/>
                    <a:pt x="439" y="454"/>
                    <a:pt x="439" y="454"/>
                  </a:cubicBezTo>
                  <a:cubicBezTo>
                    <a:pt x="440" y="455"/>
                    <a:pt x="440" y="455"/>
                    <a:pt x="440" y="455"/>
                  </a:cubicBezTo>
                  <a:cubicBezTo>
                    <a:pt x="440" y="461"/>
                    <a:pt x="440" y="461"/>
                    <a:pt x="440" y="461"/>
                  </a:cubicBezTo>
                  <a:cubicBezTo>
                    <a:pt x="439" y="460"/>
                    <a:pt x="439" y="460"/>
                    <a:pt x="439" y="460"/>
                  </a:cubicBezTo>
                  <a:cubicBezTo>
                    <a:pt x="439" y="447"/>
                    <a:pt x="439" y="447"/>
                    <a:pt x="439" y="447"/>
                  </a:cubicBezTo>
                  <a:cubicBezTo>
                    <a:pt x="439" y="446"/>
                    <a:pt x="440" y="446"/>
                    <a:pt x="440" y="445"/>
                  </a:cubicBezTo>
                  <a:close/>
                  <a:moveTo>
                    <a:pt x="440" y="490"/>
                  </a:moveTo>
                  <a:cubicBezTo>
                    <a:pt x="440" y="506"/>
                    <a:pt x="440" y="506"/>
                    <a:pt x="440" y="506"/>
                  </a:cubicBezTo>
                  <a:cubicBezTo>
                    <a:pt x="440" y="506"/>
                    <a:pt x="439" y="507"/>
                    <a:pt x="439" y="507"/>
                  </a:cubicBezTo>
                  <a:cubicBezTo>
                    <a:pt x="439" y="489"/>
                    <a:pt x="439" y="489"/>
                    <a:pt x="439" y="489"/>
                  </a:cubicBezTo>
                  <a:cubicBezTo>
                    <a:pt x="440" y="490"/>
                    <a:pt x="440" y="490"/>
                    <a:pt x="440" y="490"/>
                  </a:cubicBezTo>
                  <a:close/>
                  <a:moveTo>
                    <a:pt x="440" y="511"/>
                  </a:moveTo>
                  <a:cubicBezTo>
                    <a:pt x="440" y="521"/>
                    <a:pt x="440" y="521"/>
                    <a:pt x="440" y="521"/>
                  </a:cubicBezTo>
                  <a:cubicBezTo>
                    <a:pt x="439" y="522"/>
                    <a:pt x="439" y="522"/>
                    <a:pt x="439" y="522"/>
                  </a:cubicBezTo>
                  <a:cubicBezTo>
                    <a:pt x="439" y="511"/>
                    <a:pt x="439" y="511"/>
                    <a:pt x="439" y="511"/>
                  </a:cubicBezTo>
                  <a:cubicBezTo>
                    <a:pt x="440" y="511"/>
                    <a:pt x="440" y="511"/>
                    <a:pt x="440" y="511"/>
                  </a:cubicBezTo>
                  <a:close/>
                  <a:moveTo>
                    <a:pt x="440" y="537"/>
                  </a:moveTo>
                  <a:cubicBezTo>
                    <a:pt x="440" y="546"/>
                    <a:pt x="440" y="546"/>
                    <a:pt x="440" y="546"/>
                  </a:cubicBezTo>
                  <a:cubicBezTo>
                    <a:pt x="440" y="546"/>
                    <a:pt x="439" y="546"/>
                    <a:pt x="439" y="546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439" y="538"/>
                    <a:pt x="440" y="537"/>
                    <a:pt x="440" y="537"/>
                  </a:cubicBezTo>
                  <a:close/>
                  <a:moveTo>
                    <a:pt x="440" y="557"/>
                  </a:moveTo>
                  <a:cubicBezTo>
                    <a:pt x="440" y="565"/>
                    <a:pt x="440" y="565"/>
                    <a:pt x="440" y="565"/>
                  </a:cubicBezTo>
                  <a:cubicBezTo>
                    <a:pt x="439" y="565"/>
                    <a:pt x="439" y="565"/>
                    <a:pt x="439" y="565"/>
                  </a:cubicBezTo>
                  <a:cubicBezTo>
                    <a:pt x="439" y="556"/>
                    <a:pt x="439" y="556"/>
                    <a:pt x="439" y="556"/>
                  </a:cubicBezTo>
                  <a:cubicBezTo>
                    <a:pt x="440" y="557"/>
                    <a:pt x="440" y="557"/>
                    <a:pt x="440" y="557"/>
                  </a:cubicBezTo>
                  <a:close/>
                  <a:moveTo>
                    <a:pt x="440" y="610"/>
                  </a:moveTo>
                  <a:cubicBezTo>
                    <a:pt x="440" y="621"/>
                    <a:pt x="440" y="621"/>
                    <a:pt x="440" y="621"/>
                  </a:cubicBezTo>
                  <a:cubicBezTo>
                    <a:pt x="439" y="621"/>
                    <a:pt x="439" y="621"/>
                    <a:pt x="439" y="621"/>
                  </a:cubicBezTo>
                  <a:cubicBezTo>
                    <a:pt x="439" y="611"/>
                    <a:pt x="439" y="611"/>
                    <a:pt x="439" y="611"/>
                  </a:cubicBezTo>
                  <a:cubicBezTo>
                    <a:pt x="440" y="610"/>
                    <a:pt x="440" y="610"/>
                    <a:pt x="440" y="610"/>
                  </a:cubicBezTo>
                  <a:close/>
                  <a:moveTo>
                    <a:pt x="440" y="669"/>
                  </a:moveTo>
                  <a:cubicBezTo>
                    <a:pt x="440" y="681"/>
                    <a:pt x="440" y="681"/>
                    <a:pt x="440" y="681"/>
                  </a:cubicBezTo>
                  <a:cubicBezTo>
                    <a:pt x="440" y="681"/>
                    <a:pt x="439" y="681"/>
                    <a:pt x="439" y="681"/>
                  </a:cubicBezTo>
                  <a:cubicBezTo>
                    <a:pt x="439" y="669"/>
                    <a:pt x="439" y="669"/>
                    <a:pt x="439" y="669"/>
                  </a:cubicBezTo>
                  <a:cubicBezTo>
                    <a:pt x="439" y="669"/>
                    <a:pt x="440" y="669"/>
                    <a:pt x="440" y="669"/>
                  </a:cubicBezTo>
                  <a:close/>
                  <a:moveTo>
                    <a:pt x="438" y="10"/>
                  </a:moveTo>
                  <a:cubicBezTo>
                    <a:pt x="439" y="10"/>
                    <a:pt x="439" y="10"/>
                    <a:pt x="439" y="10"/>
                  </a:cubicBezTo>
                  <a:cubicBezTo>
                    <a:pt x="439" y="33"/>
                    <a:pt x="439" y="33"/>
                    <a:pt x="439" y="33"/>
                  </a:cubicBezTo>
                  <a:cubicBezTo>
                    <a:pt x="438" y="32"/>
                    <a:pt x="438" y="32"/>
                    <a:pt x="438" y="32"/>
                  </a:cubicBezTo>
                  <a:cubicBezTo>
                    <a:pt x="438" y="10"/>
                    <a:pt x="438" y="10"/>
                    <a:pt x="438" y="10"/>
                  </a:cubicBezTo>
                  <a:close/>
                  <a:moveTo>
                    <a:pt x="439" y="711"/>
                  </a:moveTo>
                  <a:cubicBezTo>
                    <a:pt x="438" y="711"/>
                    <a:pt x="438" y="711"/>
                    <a:pt x="438" y="711"/>
                  </a:cubicBezTo>
                  <a:cubicBezTo>
                    <a:pt x="438" y="701"/>
                    <a:pt x="438" y="701"/>
                    <a:pt x="438" y="701"/>
                  </a:cubicBezTo>
                  <a:cubicBezTo>
                    <a:pt x="439" y="702"/>
                    <a:pt x="439" y="702"/>
                    <a:pt x="439" y="702"/>
                  </a:cubicBezTo>
                  <a:cubicBezTo>
                    <a:pt x="439" y="711"/>
                    <a:pt x="439" y="711"/>
                    <a:pt x="439" y="711"/>
                  </a:cubicBezTo>
                  <a:close/>
                  <a:moveTo>
                    <a:pt x="439" y="45"/>
                  </a:moveTo>
                  <a:cubicBezTo>
                    <a:pt x="439" y="51"/>
                    <a:pt x="439" y="51"/>
                    <a:pt x="439" y="51"/>
                  </a:cubicBezTo>
                  <a:cubicBezTo>
                    <a:pt x="438" y="51"/>
                    <a:pt x="438" y="51"/>
                    <a:pt x="438" y="51"/>
                  </a:cubicBezTo>
                  <a:cubicBezTo>
                    <a:pt x="438" y="45"/>
                    <a:pt x="438" y="45"/>
                    <a:pt x="438" y="45"/>
                  </a:cubicBezTo>
                  <a:cubicBezTo>
                    <a:pt x="439" y="45"/>
                    <a:pt x="439" y="45"/>
                    <a:pt x="439" y="45"/>
                  </a:cubicBezTo>
                  <a:close/>
                  <a:moveTo>
                    <a:pt x="439" y="68"/>
                  </a:moveTo>
                  <a:cubicBezTo>
                    <a:pt x="439" y="109"/>
                    <a:pt x="439" y="109"/>
                    <a:pt x="439" y="109"/>
                  </a:cubicBezTo>
                  <a:cubicBezTo>
                    <a:pt x="439" y="109"/>
                    <a:pt x="439" y="109"/>
                    <a:pt x="439" y="109"/>
                  </a:cubicBezTo>
                  <a:cubicBezTo>
                    <a:pt x="439" y="110"/>
                    <a:pt x="439" y="111"/>
                    <a:pt x="439" y="112"/>
                  </a:cubicBezTo>
                  <a:cubicBezTo>
                    <a:pt x="439" y="112"/>
                    <a:pt x="439" y="112"/>
                    <a:pt x="439" y="112"/>
                  </a:cubicBezTo>
                  <a:cubicBezTo>
                    <a:pt x="439" y="126"/>
                    <a:pt x="439" y="126"/>
                    <a:pt x="439" y="126"/>
                  </a:cubicBezTo>
                  <a:cubicBezTo>
                    <a:pt x="438" y="125"/>
                    <a:pt x="438" y="125"/>
                    <a:pt x="438" y="125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lose/>
                  <a:moveTo>
                    <a:pt x="439" y="127"/>
                  </a:moveTo>
                  <a:cubicBezTo>
                    <a:pt x="439" y="134"/>
                    <a:pt x="439" y="134"/>
                    <a:pt x="439" y="134"/>
                  </a:cubicBezTo>
                  <a:cubicBezTo>
                    <a:pt x="438" y="134"/>
                    <a:pt x="438" y="134"/>
                    <a:pt x="438" y="134"/>
                  </a:cubicBezTo>
                  <a:cubicBezTo>
                    <a:pt x="438" y="127"/>
                    <a:pt x="438" y="127"/>
                    <a:pt x="438" y="127"/>
                  </a:cubicBezTo>
                  <a:cubicBezTo>
                    <a:pt x="439" y="127"/>
                    <a:pt x="439" y="127"/>
                    <a:pt x="439" y="127"/>
                  </a:cubicBezTo>
                  <a:close/>
                  <a:moveTo>
                    <a:pt x="439" y="164"/>
                  </a:moveTo>
                  <a:cubicBezTo>
                    <a:pt x="439" y="175"/>
                    <a:pt x="439" y="175"/>
                    <a:pt x="439" y="175"/>
                  </a:cubicBezTo>
                  <a:cubicBezTo>
                    <a:pt x="438" y="174"/>
                    <a:pt x="438" y="174"/>
                    <a:pt x="438" y="173"/>
                  </a:cubicBezTo>
                  <a:cubicBezTo>
                    <a:pt x="438" y="164"/>
                    <a:pt x="438" y="164"/>
                    <a:pt x="438" y="164"/>
                  </a:cubicBezTo>
                  <a:cubicBezTo>
                    <a:pt x="439" y="164"/>
                    <a:pt x="439" y="164"/>
                    <a:pt x="439" y="164"/>
                  </a:cubicBezTo>
                  <a:close/>
                  <a:moveTo>
                    <a:pt x="439" y="187"/>
                  </a:moveTo>
                  <a:cubicBezTo>
                    <a:pt x="439" y="191"/>
                    <a:pt x="439" y="191"/>
                    <a:pt x="439" y="191"/>
                  </a:cubicBezTo>
                  <a:cubicBezTo>
                    <a:pt x="438" y="191"/>
                    <a:pt x="438" y="191"/>
                    <a:pt x="438" y="191"/>
                  </a:cubicBezTo>
                  <a:cubicBezTo>
                    <a:pt x="438" y="187"/>
                    <a:pt x="438" y="187"/>
                    <a:pt x="438" y="187"/>
                  </a:cubicBezTo>
                  <a:cubicBezTo>
                    <a:pt x="439" y="187"/>
                    <a:pt x="439" y="187"/>
                    <a:pt x="439" y="187"/>
                  </a:cubicBezTo>
                  <a:cubicBezTo>
                    <a:pt x="439" y="187"/>
                    <a:pt x="439" y="187"/>
                    <a:pt x="439" y="187"/>
                  </a:cubicBezTo>
                  <a:close/>
                  <a:moveTo>
                    <a:pt x="439" y="213"/>
                  </a:moveTo>
                  <a:cubicBezTo>
                    <a:pt x="439" y="242"/>
                    <a:pt x="439" y="242"/>
                    <a:pt x="439" y="242"/>
                  </a:cubicBezTo>
                  <a:cubicBezTo>
                    <a:pt x="438" y="243"/>
                    <a:pt x="438" y="243"/>
                    <a:pt x="438" y="243"/>
                  </a:cubicBezTo>
                  <a:cubicBezTo>
                    <a:pt x="438" y="213"/>
                    <a:pt x="438" y="213"/>
                    <a:pt x="438" y="213"/>
                  </a:cubicBezTo>
                  <a:cubicBezTo>
                    <a:pt x="438" y="213"/>
                    <a:pt x="438" y="213"/>
                    <a:pt x="439" y="213"/>
                  </a:cubicBezTo>
                  <a:close/>
                  <a:moveTo>
                    <a:pt x="439" y="269"/>
                  </a:moveTo>
                  <a:cubicBezTo>
                    <a:pt x="439" y="274"/>
                    <a:pt x="439" y="274"/>
                    <a:pt x="439" y="274"/>
                  </a:cubicBezTo>
                  <a:cubicBezTo>
                    <a:pt x="438" y="274"/>
                    <a:pt x="438" y="274"/>
                    <a:pt x="438" y="274"/>
                  </a:cubicBezTo>
                  <a:cubicBezTo>
                    <a:pt x="438" y="269"/>
                    <a:pt x="438" y="269"/>
                    <a:pt x="438" y="269"/>
                  </a:cubicBezTo>
                  <a:cubicBezTo>
                    <a:pt x="439" y="269"/>
                    <a:pt x="439" y="269"/>
                    <a:pt x="439" y="269"/>
                  </a:cubicBezTo>
                  <a:close/>
                  <a:moveTo>
                    <a:pt x="439" y="279"/>
                  </a:moveTo>
                  <a:cubicBezTo>
                    <a:pt x="439" y="283"/>
                    <a:pt x="439" y="283"/>
                    <a:pt x="439" y="283"/>
                  </a:cubicBezTo>
                  <a:cubicBezTo>
                    <a:pt x="438" y="282"/>
                    <a:pt x="438" y="282"/>
                    <a:pt x="438" y="282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9"/>
                    <a:pt x="439" y="279"/>
                    <a:pt x="439" y="279"/>
                  </a:cubicBezTo>
                  <a:close/>
                  <a:moveTo>
                    <a:pt x="439" y="292"/>
                  </a:moveTo>
                  <a:cubicBezTo>
                    <a:pt x="439" y="300"/>
                    <a:pt x="439" y="300"/>
                    <a:pt x="439" y="300"/>
                  </a:cubicBezTo>
                  <a:cubicBezTo>
                    <a:pt x="438" y="301"/>
                    <a:pt x="438" y="301"/>
                    <a:pt x="438" y="301"/>
                  </a:cubicBezTo>
                  <a:cubicBezTo>
                    <a:pt x="438" y="297"/>
                    <a:pt x="438" y="297"/>
                    <a:pt x="438" y="297"/>
                  </a:cubicBezTo>
                  <a:cubicBezTo>
                    <a:pt x="439" y="296"/>
                    <a:pt x="439" y="296"/>
                    <a:pt x="439" y="296"/>
                  </a:cubicBezTo>
                  <a:cubicBezTo>
                    <a:pt x="438" y="296"/>
                    <a:pt x="438" y="296"/>
                    <a:pt x="438" y="296"/>
                  </a:cubicBezTo>
                  <a:cubicBezTo>
                    <a:pt x="438" y="292"/>
                    <a:pt x="438" y="292"/>
                    <a:pt x="438" y="292"/>
                  </a:cubicBezTo>
                  <a:cubicBezTo>
                    <a:pt x="439" y="292"/>
                    <a:pt x="439" y="292"/>
                    <a:pt x="439" y="292"/>
                  </a:cubicBezTo>
                  <a:close/>
                  <a:moveTo>
                    <a:pt x="439" y="306"/>
                  </a:moveTo>
                  <a:cubicBezTo>
                    <a:pt x="439" y="313"/>
                    <a:pt x="439" y="313"/>
                    <a:pt x="439" y="313"/>
                  </a:cubicBezTo>
                  <a:cubicBezTo>
                    <a:pt x="438" y="313"/>
                    <a:pt x="438" y="313"/>
                    <a:pt x="438" y="312"/>
                  </a:cubicBezTo>
                  <a:cubicBezTo>
                    <a:pt x="438" y="305"/>
                    <a:pt x="438" y="305"/>
                    <a:pt x="438" y="305"/>
                  </a:cubicBezTo>
                  <a:cubicBezTo>
                    <a:pt x="439" y="306"/>
                    <a:pt x="439" y="306"/>
                    <a:pt x="439" y="306"/>
                  </a:cubicBezTo>
                  <a:close/>
                  <a:moveTo>
                    <a:pt x="439" y="317"/>
                  </a:moveTo>
                  <a:cubicBezTo>
                    <a:pt x="439" y="325"/>
                    <a:pt x="439" y="325"/>
                    <a:pt x="439" y="325"/>
                  </a:cubicBezTo>
                  <a:cubicBezTo>
                    <a:pt x="438" y="328"/>
                    <a:pt x="438" y="331"/>
                    <a:pt x="439" y="334"/>
                  </a:cubicBezTo>
                  <a:cubicBezTo>
                    <a:pt x="439" y="334"/>
                    <a:pt x="439" y="334"/>
                    <a:pt x="439" y="334"/>
                  </a:cubicBezTo>
                  <a:cubicBezTo>
                    <a:pt x="439" y="345"/>
                    <a:pt x="439" y="345"/>
                    <a:pt x="439" y="345"/>
                  </a:cubicBezTo>
                  <a:cubicBezTo>
                    <a:pt x="438" y="345"/>
                    <a:pt x="438" y="344"/>
                    <a:pt x="438" y="343"/>
                  </a:cubicBezTo>
                  <a:cubicBezTo>
                    <a:pt x="438" y="318"/>
                    <a:pt x="438" y="318"/>
                    <a:pt x="438" y="318"/>
                  </a:cubicBezTo>
                  <a:cubicBezTo>
                    <a:pt x="438" y="318"/>
                    <a:pt x="438" y="317"/>
                    <a:pt x="439" y="317"/>
                  </a:cubicBezTo>
                  <a:close/>
                  <a:moveTo>
                    <a:pt x="439" y="384"/>
                  </a:moveTo>
                  <a:cubicBezTo>
                    <a:pt x="439" y="395"/>
                    <a:pt x="439" y="395"/>
                    <a:pt x="439" y="395"/>
                  </a:cubicBezTo>
                  <a:cubicBezTo>
                    <a:pt x="438" y="395"/>
                    <a:pt x="438" y="396"/>
                    <a:pt x="438" y="396"/>
                  </a:cubicBezTo>
                  <a:cubicBezTo>
                    <a:pt x="438" y="385"/>
                    <a:pt x="438" y="385"/>
                    <a:pt x="438" y="385"/>
                  </a:cubicBezTo>
                  <a:cubicBezTo>
                    <a:pt x="439" y="384"/>
                    <a:pt x="439" y="384"/>
                    <a:pt x="439" y="384"/>
                  </a:cubicBezTo>
                  <a:close/>
                  <a:moveTo>
                    <a:pt x="439" y="397"/>
                  </a:moveTo>
                  <a:cubicBezTo>
                    <a:pt x="439" y="401"/>
                    <a:pt x="439" y="401"/>
                    <a:pt x="439" y="401"/>
                  </a:cubicBezTo>
                  <a:cubicBezTo>
                    <a:pt x="438" y="401"/>
                    <a:pt x="438" y="401"/>
                    <a:pt x="438" y="401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9" y="397"/>
                    <a:pt x="439" y="397"/>
                    <a:pt x="439" y="397"/>
                  </a:cubicBezTo>
                  <a:close/>
                  <a:moveTo>
                    <a:pt x="439" y="407"/>
                  </a:moveTo>
                  <a:cubicBezTo>
                    <a:pt x="439" y="410"/>
                    <a:pt x="439" y="410"/>
                    <a:pt x="439" y="410"/>
                  </a:cubicBezTo>
                  <a:cubicBezTo>
                    <a:pt x="438" y="410"/>
                    <a:pt x="438" y="410"/>
                    <a:pt x="438" y="410"/>
                  </a:cubicBezTo>
                  <a:cubicBezTo>
                    <a:pt x="438" y="407"/>
                    <a:pt x="438" y="407"/>
                    <a:pt x="438" y="407"/>
                  </a:cubicBezTo>
                  <a:cubicBezTo>
                    <a:pt x="439" y="407"/>
                    <a:pt x="439" y="407"/>
                    <a:pt x="439" y="407"/>
                  </a:cubicBezTo>
                  <a:close/>
                  <a:moveTo>
                    <a:pt x="439" y="415"/>
                  </a:moveTo>
                  <a:cubicBezTo>
                    <a:pt x="439" y="423"/>
                    <a:pt x="439" y="423"/>
                    <a:pt x="439" y="423"/>
                  </a:cubicBezTo>
                  <a:cubicBezTo>
                    <a:pt x="438" y="424"/>
                    <a:pt x="438" y="424"/>
                    <a:pt x="438" y="424"/>
                  </a:cubicBezTo>
                  <a:cubicBezTo>
                    <a:pt x="438" y="415"/>
                    <a:pt x="438" y="415"/>
                    <a:pt x="438" y="415"/>
                  </a:cubicBezTo>
                  <a:cubicBezTo>
                    <a:pt x="439" y="415"/>
                    <a:pt x="439" y="415"/>
                    <a:pt x="439" y="415"/>
                  </a:cubicBezTo>
                  <a:close/>
                  <a:moveTo>
                    <a:pt x="439" y="427"/>
                  </a:moveTo>
                  <a:cubicBezTo>
                    <a:pt x="439" y="433"/>
                    <a:pt x="439" y="433"/>
                    <a:pt x="439" y="433"/>
                  </a:cubicBezTo>
                  <a:cubicBezTo>
                    <a:pt x="438" y="434"/>
                    <a:pt x="438" y="434"/>
                    <a:pt x="438" y="434"/>
                  </a:cubicBezTo>
                  <a:cubicBezTo>
                    <a:pt x="438" y="427"/>
                    <a:pt x="438" y="427"/>
                    <a:pt x="438" y="427"/>
                  </a:cubicBezTo>
                  <a:cubicBezTo>
                    <a:pt x="439" y="427"/>
                    <a:pt x="439" y="427"/>
                    <a:pt x="439" y="427"/>
                  </a:cubicBezTo>
                  <a:close/>
                  <a:moveTo>
                    <a:pt x="439" y="447"/>
                  </a:moveTo>
                  <a:cubicBezTo>
                    <a:pt x="439" y="460"/>
                    <a:pt x="439" y="460"/>
                    <a:pt x="439" y="460"/>
                  </a:cubicBezTo>
                  <a:cubicBezTo>
                    <a:pt x="438" y="459"/>
                    <a:pt x="438" y="459"/>
                    <a:pt x="438" y="459"/>
                  </a:cubicBezTo>
                  <a:cubicBezTo>
                    <a:pt x="438" y="448"/>
                    <a:pt x="438" y="448"/>
                    <a:pt x="438" y="448"/>
                  </a:cubicBezTo>
                  <a:cubicBezTo>
                    <a:pt x="438" y="448"/>
                    <a:pt x="438" y="447"/>
                    <a:pt x="439" y="447"/>
                  </a:cubicBezTo>
                  <a:close/>
                  <a:moveTo>
                    <a:pt x="439" y="489"/>
                  </a:moveTo>
                  <a:cubicBezTo>
                    <a:pt x="439" y="507"/>
                    <a:pt x="439" y="507"/>
                    <a:pt x="439" y="507"/>
                  </a:cubicBezTo>
                  <a:cubicBezTo>
                    <a:pt x="438" y="507"/>
                    <a:pt x="438" y="507"/>
                    <a:pt x="438" y="507"/>
                  </a:cubicBezTo>
                  <a:cubicBezTo>
                    <a:pt x="438" y="488"/>
                    <a:pt x="438" y="488"/>
                    <a:pt x="438" y="488"/>
                  </a:cubicBezTo>
                  <a:cubicBezTo>
                    <a:pt x="439" y="489"/>
                    <a:pt x="439" y="489"/>
                    <a:pt x="439" y="489"/>
                  </a:cubicBezTo>
                  <a:close/>
                  <a:moveTo>
                    <a:pt x="439" y="511"/>
                  </a:moveTo>
                  <a:cubicBezTo>
                    <a:pt x="439" y="522"/>
                    <a:pt x="439" y="522"/>
                    <a:pt x="439" y="522"/>
                  </a:cubicBezTo>
                  <a:cubicBezTo>
                    <a:pt x="438" y="522"/>
                    <a:pt x="438" y="522"/>
                    <a:pt x="438" y="522"/>
                  </a:cubicBezTo>
                  <a:cubicBezTo>
                    <a:pt x="438" y="511"/>
                    <a:pt x="438" y="511"/>
                    <a:pt x="438" y="511"/>
                  </a:cubicBezTo>
                  <a:cubicBezTo>
                    <a:pt x="439" y="511"/>
                    <a:pt x="439" y="511"/>
                    <a:pt x="439" y="511"/>
                  </a:cubicBezTo>
                  <a:close/>
                  <a:moveTo>
                    <a:pt x="439" y="538"/>
                  </a:moveTo>
                  <a:cubicBezTo>
                    <a:pt x="439" y="546"/>
                    <a:pt x="439" y="546"/>
                    <a:pt x="439" y="546"/>
                  </a:cubicBezTo>
                  <a:cubicBezTo>
                    <a:pt x="438" y="546"/>
                    <a:pt x="438" y="545"/>
                    <a:pt x="438" y="545"/>
                  </a:cubicBezTo>
                  <a:cubicBezTo>
                    <a:pt x="438" y="538"/>
                    <a:pt x="438" y="538"/>
                    <a:pt x="438" y="538"/>
                  </a:cubicBezTo>
                  <a:cubicBezTo>
                    <a:pt x="438" y="538"/>
                    <a:pt x="438" y="538"/>
                    <a:pt x="439" y="538"/>
                  </a:cubicBezTo>
                  <a:close/>
                  <a:moveTo>
                    <a:pt x="439" y="556"/>
                  </a:moveTo>
                  <a:cubicBezTo>
                    <a:pt x="439" y="565"/>
                    <a:pt x="439" y="565"/>
                    <a:pt x="439" y="565"/>
                  </a:cubicBezTo>
                  <a:cubicBezTo>
                    <a:pt x="438" y="565"/>
                    <a:pt x="438" y="565"/>
                    <a:pt x="438" y="565"/>
                  </a:cubicBezTo>
                  <a:cubicBezTo>
                    <a:pt x="438" y="556"/>
                    <a:pt x="438" y="556"/>
                    <a:pt x="438" y="556"/>
                  </a:cubicBezTo>
                  <a:cubicBezTo>
                    <a:pt x="439" y="556"/>
                    <a:pt x="439" y="556"/>
                    <a:pt x="439" y="556"/>
                  </a:cubicBezTo>
                  <a:close/>
                  <a:moveTo>
                    <a:pt x="439" y="611"/>
                  </a:moveTo>
                  <a:cubicBezTo>
                    <a:pt x="439" y="621"/>
                    <a:pt x="439" y="621"/>
                    <a:pt x="439" y="621"/>
                  </a:cubicBezTo>
                  <a:cubicBezTo>
                    <a:pt x="439" y="621"/>
                    <a:pt x="439" y="621"/>
                    <a:pt x="439" y="621"/>
                  </a:cubicBezTo>
                  <a:cubicBezTo>
                    <a:pt x="438" y="620"/>
                    <a:pt x="438" y="620"/>
                    <a:pt x="438" y="620"/>
                  </a:cubicBezTo>
                  <a:cubicBezTo>
                    <a:pt x="438" y="611"/>
                    <a:pt x="438" y="611"/>
                    <a:pt x="438" y="611"/>
                  </a:cubicBezTo>
                  <a:cubicBezTo>
                    <a:pt x="439" y="611"/>
                    <a:pt x="439" y="611"/>
                    <a:pt x="439" y="611"/>
                  </a:cubicBezTo>
                  <a:close/>
                  <a:moveTo>
                    <a:pt x="439" y="669"/>
                  </a:moveTo>
                  <a:cubicBezTo>
                    <a:pt x="439" y="681"/>
                    <a:pt x="439" y="681"/>
                    <a:pt x="439" y="681"/>
                  </a:cubicBezTo>
                  <a:cubicBezTo>
                    <a:pt x="438" y="681"/>
                    <a:pt x="438" y="681"/>
                    <a:pt x="438" y="681"/>
                  </a:cubicBezTo>
                  <a:cubicBezTo>
                    <a:pt x="438" y="670"/>
                    <a:pt x="438" y="670"/>
                    <a:pt x="438" y="670"/>
                  </a:cubicBezTo>
                  <a:lnTo>
                    <a:pt x="439" y="669"/>
                  </a:lnTo>
                  <a:close/>
                  <a:moveTo>
                    <a:pt x="433" y="8"/>
                  </a:moveTo>
                  <a:cubicBezTo>
                    <a:pt x="434" y="9"/>
                    <a:pt x="434" y="9"/>
                    <a:pt x="434" y="9"/>
                  </a:cubicBezTo>
                  <a:cubicBezTo>
                    <a:pt x="436" y="9"/>
                    <a:pt x="437" y="9"/>
                    <a:pt x="438" y="10"/>
                  </a:cubicBezTo>
                  <a:cubicBezTo>
                    <a:pt x="438" y="32"/>
                    <a:pt x="438" y="32"/>
                    <a:pt x="438" y="32"/>
                  </a:cubicBezTo>
                  <a:cubicBezTo>
                    <a:pt x="437" y="27"/>
                    <a:pt x="435" y="23"/>
                    <a:pt x="433" y="20"/>
                  </a:cubicBezTo>
                  <a:cubicBezTo>
                    <a:pt x="433" y="8"/>
                    <a:pt x="433" y="8"/>
                    <a:pt x="433" y="8"/>
                  </a:cubicBezTo>
                  <a:close/>
                  <a:moveTo>
                    <a:pt x="438" y="711"/>
                  </a:moveTo>
                  <a:cubicBezTo>
                    <a:pt x="436" y="711"/>
                    <a:pt x="435" y="712"/>
                    <a:pt x="433" y="712"/>
                  </a:cubicBezTo>
                  <a:cubicBezTo>
                    <a:pt x="433" y="698"/>
                    <a:pt x="433" y="698"/>
                    <a:pt x="433" y="698"/>
                  </a:cubicBezTo>
                  <a:cubicBezTo>
                    <a:pt x="435" y="700"/>
                    <a:pt x="436" y="701"/>
                    <a:pt x="438" y="701"/>
                  </a:cubicBezTo>
                  <a:cubicBezTo>
                    <a:pt x="438" y="711"/>
                    <a:pt x="438" y="711"/>
                    <a:pt x="438" y="711"/>
                  </a:cubicBezTo>
                  <a:close/>
                  <a:moveTo>
                    <a:pt x="438" y="45"/>
                  </a:moveTo>
                  <a:cubicBezTo>
                    <a:pt x="438" y="51"/>
                    <a:pt x="438" y="51"/>
                    <a:pt x="438" y="51"/>
                  </a:cubicBezTo>
                  <a:cubicBezTo>
                    <a:pt x="436" y="51"/>
                    <a:pt x="435" y="51"/>
                    <a:pt x="433" y="50"/>
                  </a:cubicBezTo>
                  <a:cubicBezTo>
                    <a:pt x="433" y="43"/>
                    <a:pt x="433" y="43"/>
                    <a:pt x="433" y="43"/>
                  </a:cubicBezTo>
                  <a:cubicBezTo>
                    <a:pt x="438" y="45"/>
                    <a:pt x="438" y="45"/>
                    <a:pt x="438" y="45"/>
                  </a:cubicBezTo>
                  <a:cubicBezTo>
                    <a:pt x="438" y="45"/>
                    <a:pt x="438" y="45"/>
                    <a:pt x="438" y="45"/>
                  </a:cubicBezTo>
                  <a:close/>
                  <a:moveTo>
                    <a:pt x="438" y="68"/>
                  </a:moveTo>
                  <a:cubicBezTo>
                    <a:pt x="438" y="125"/>
                    <a:pt x="438" y="125"/>
                    <a:pt x="438" y="125"/>
                  </a:cubicBezTo>
                  <a:cubicBezTo>
                    <a:pt x="436" y="125"/>
                    <a:pt x="435" y="124"/>
                    <a:pt x="433" y="123"/>
                  </a:cubicBezTo>
                  <a:cubicBezTo>
                    <a:pt x="433" y="96"/>
                    <a:pt x="433" y="96"/>
                    <a:pt x="433" y="96"/>
                  </a:cubicBezTo>
                  <a:cubicBezTo>
                    <a:pt x="436" y="95"/>
                    <a:pt x="436" y="95"/>
                    <a:pt x="436" y="95"/>
                  </a:cubicBezTo>
                  <a:cubicBezTo>
                    <a:pt x="436" y="94"/>
                    <a:pt x="436" y="94"/>
                    <a:pt x="436" y="93"/>
                  </a:cubicBezTo>
                  <a:cubicBezTo>
                    <a:pt x="435" y="92"/>
                    <a:pt x="434" y="92"/>
                    <a:pt x="433" y="92"/>
                  </a:cubicBezTo>
                  <a:cubicBezTo>
                    <a:pt x="433" y="72"/>
                    <a:pt x="433" y="72"/>
                    <a:pt x="433" y="72"/>
                  </a:cubicBezTo>
                  <a:cubicBezTo>
                    <a:pt x="434" y="72"/>
                    <a:pt x="435" y="72"/>
                    <a:pt x="435" y="72"/>
                  </a:cubicBezTo>
                  <a:cubicBezTo>
                    <a:pt x="436" y="71"/>
                    <a:pt x="437" y="70"/>
                    <a:pt x="438" y="68"/>
                  </a:cubicBezTo>
                  <a:close/>
                  <a:moveTo>
                    <a:pt x="438" y="127"/>
                  </a:moveTo>
                  <a:cubicBezTo>
                    <a:pt x="437" y="126"/>
                    <a:pt x="435" y="125"/>
                    <a:pt x="433" y="125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5" y="134"/>
                    <a:pt x="436" y="134"/>
                    <a:pt x="438" y="134"/>
                  </a:cubicBezTo>
                  <a:cubicBezTo>
                    <a:pt x="438" y="127"/>
                    <a:pt x="438" y="127"/>
                    <a:pt x="438" y="127"/>
                  </a:cubicBezTo>
                  <a:close/>
                  <a:moveTo>
                    <a:pt x="438" y="164"/>
                  </a:moveTo>
                  <a:cubicBezTo>
                    <a:pt x="438" y="173"/>
                    <a:pt x="438" y="173"/>
                    <a:pt x="438" y="173"/>
                  </a:cubicBezTo>
                  <a:cubicBezTo>
                    <a:pt x="437" y="171"/>
                    <a:pt x="436" y="169"/>
                    <a:pt x="433" y="167"/>
                  </a:cubicBezTo>
                  <a:cubicBezTo>
                    <a:pt x="433" y="162"/>
                    <a:pt x="433" y="162"/>
                    <a:pt x="433" y="162"/>
                  </a:cubicBezTo>
                  <a:cubicBezTo>
                    <a:pt x="435" y="163"/>
                    <a:pt x="436" y="163"/>
                    <a:pt x="438" y="164"/>
                  </a:cubicBezTo>
                  <a:close/>
                  <a:moveTo>
                    <a:pt x="438" y="187"/>
                  </a:moveTo>
                  <a:cubicBezTo>
                    <a:pt x="438" y="191"/>
                    <a:pt x="438" y="191"/>
                    <a:pt x="438" y="191"/>
                  </a:cubicBezTo>
                  <a:cubicBezTo>
                    <a:pt x="437" y="191"/>
                    <a:pt x="435" y="190"/>
                    <a:pt x="433" y="189"/>
                  </a:cubicBezTo>
                  <a:cubicBezTo>
                    <a:pt x="433" y="189"/>
                    <a:pt x="433" y="189"/>
                    <a:pt x="433" y="189"/>
                  </a:cubicBezTo>
                  <a:cubicBezTo>
                    <a:pt x="433" y="183"/>
                    <a:pt x="433" y="183"/>
                    <a:pt x="433" y="183"/>
                  </a:cubicBezTo>
                  <a:cubicBezTo>
                    <a:pt x="434" y="184"/>
                    <a:pt x="436" y="185"/>
                    <a:pt x="438" y="187"/>
                  </a:cubicBezTo>
                  <a:close/>
                  <a:moveTo>
                    <a:pt x="438" y="213"/>
                  </a:moveTo>
                  <a:cubicBezTo>
                    <a:pt x="438" y="243"/>
                    <a:pt x="438" y="243"/>
                    <a:pt x="438" y="243"/>
                  </a:cubicBezTo>
                  <a:cubicBezTo>
                    <a:pt x="436" y="246"/>
                    <a:pt x="434" y="249"/>
                    <a:pt x="433" y="253"/>
                  </a:cubicBezTo>
                  <a:cubicBezTo>
                    <a:pt x="433" y="227"/>
                    <a:pt x="433" y="227"/>
                    <a:pt x="433" y="227"/>
                  </a:cubicBezTo>
                  <a:cubicBezTo>
                    <a:pt x="434" y="227"/>
                    <a:pt x="434" y="227"/>
                    <a:pt x="434" y="227"/>
                  </a:cubicBezTo>
                  <a:cubicBezTo>
                    <a:pt x="436" y="227"/>
                    <a:pt x="437" y="227"/>
                    <a:pt x="438" y="227"/>
                  </a:cubicBezTo>
                  <a:cubicBezTo>
                    <a:pt x="437" y="223"/>
                    <a:pt x="436" y="221"/>
                    <a:pt x="433" y="221"/>
                  </a:cubicBezTo>
                  <a:cubicBezTo>
                    <a:pt x="433" y="210"/>
                    <a:pt x="433" y="210"/>
                    <a:pt x="433" y="210"/>
                  </a:cubicBezTo>
                  <a:cubicBezTo>
                    <a:pt x="435" y="211"/>
                    <a:pt x="437" y="212"/>
                    <a:pt x="438" y="213"/>
                  </a:cubicBezTo>
                  <a:close/>
                  <a:moveTo>
                    <a:pt x="438" y="269"/>
                  </a:moveTo>
                  <a:cubicBezTo>
                    <a:pt x="438" y="274"/>
                    <a:pt x="438" y="274"/>
                    <a:pt x="438" y="274"/>
                  </a:cubicBezTo>
                  <a:cubicBezTo>
                    <a:pt x="438" y="274"/>
                    <a:pt x="438" y="274"/>
                    <a:pt x="437" y="274"/>
                  </a:cubicBezTo>
                  <a:cubicBezTo>
                    <a:pt x="437" y="275"/>
                    <a:pt x="437" y="276"/>
                    <a:pt x="437" y="278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8" y="282"/>
                    <a:pt x="438" y="282"/>
                    <a:pt x="438" y="282"/>
                  </a:cubicBezTo>
                  <a:cubicBezTo>
                    <a:pt x="437" y="282"/>
                    <a:pt x="435" y="281"/>
                    <a:pt x="433" y="280"/>
                  </a:cubicBezTo>
                  <a:cubicBezTo>
                    <a:pt x="433" y="274"/>
                    <a:pt x="433" y="274"/>
                    <a:pt x="433" y="274"/>
                  </a:cubicBezTo>
                  <a:cubicBezTo>
                    <a:pt x="434" y="273"/>
                    <a:pt x="436" y="271"/>
                    <a:pt x="438" y="269"/>
                  </a:cubicBezTo>
                  <a:close/>
                  <a:moveTo>
                    <a:pt x="438" y="292"/>
                  </a:moveTo>
                  <a:cubicBezTo>
                    <a:pt x="438" y="296"/>
                    <a:pt x="438" y="296"/>
                    <a:pt x="438" y="296"/>
                  </a:cubicBezTo>
                  <a:cubicBezTo>
                    <a:pt x="436" y="295"/>
                    <a:pt x="435" y="293"/>
                    <a:pt x="433" y="292"/>
                  </a:cubicBezTo>
                  <a:cubicBezTo>
                    <a:pt x="433" y="288"/>
                    <a:pt x="433" y="288"/>
                    <a:pt x="433" y="288"/>
                  </a:cubicBezTo>
                  <a:cubicBezTo>
                    <a:pt x="435" y="289"/>
                    <a:pt x="436" y="290"/>
                    <a:pt x="438" y="292"/>
                  </a:cubicBezTo>
                  <a:close/>
                  <a:moveTo>
                    <a:pt x="438" y="297"/>
                  </a:moveTo>
                  <a:cubicBezTo>
                    <a:pt x="438" y="301"/>
                    <a:pt x="438" y="301"/>
                    <a:pt x="438" y="301"/>
                  </a:cubicBezTo>
                  <a:cubicBezTo>
                    <a:pt x="437" y="302"/>
                    <a:pt x="437" y="303"/>
                    <a:pt x="437" y="304"/>
                  </a:cubicBezTo>
                  <a:cubicBezTo>
                    <a:pt x="437" y="305"/>
                    <a:pt x="438" y="305"/>
                    <a:pt x="438" y="305"/>
                  </a:cubicBezTo>
                  <a:cubicBezTo>
                    <a:pt x="438" y="312"/>
                    <a:pt x="438" y="312"/>
                    <a:pt x="438" y="312"/>
                  </a:cubicBezTo>
                  <a:cubicBezTo>
                    <a:pt x="438" y="311"/>
                    <a:pt x="437" y="310"/>
                    <a:pt x="436" y="309"/>
                  </a:cubicBezTo>
                  <a:cubicBezTo>
                    <a:pt x="435" y="312"/>
                    <a:pt x="434" y="314"/>
                    <a:pt x="433" y="316"/>
                  </a:cubicBezTo>
                  <a:cubicBezTo>
                    <a:pt x="433" y="300"/>
                    <a:pt x="433" y="300"/>
                    <a:pt x="433" y="300"/>
                  </a:cubicBezTo>
                  <a:cubicBezTo>
                    <a:pt x="433" y="300"/>
                    <a:pt x="433" y="300"/>
                    <a:pt x="433" y="300"/>
                  </a:cubicBezTo>
                  <a:cubicBezTo>
                    <a:pt x="435" y="299"/>
                    <a:pt x="437" y="298"/>
                    <a:pt x="438" y="297"/>
                  </a:cubicBezTo>
                  <a:close/>
                  <a:moveTo>
                    <a:pt x="438" y="318"/>
                  </a:moveTo>
                  <a:cubicBezTo>
                    <a:pt x="438" y="343"/>
                    <a:pt x="438" y="343"/>
                    <a:pt x="438" y="343"/>
                  </a:cubicBezTo>
                  <a:cubicBezTo>
                    <a:pt x="437" y="338"/>
                    <a:pt x="435" y="333"/>
                    <a:pt x="433" y="328"/>
                  </a:cubicBezTo>
                  <a:cubicBezTo>
                    <a:pt x="433" y="321"/>
                    <a:pt x="433" y="321"/>
                    <a:pt x="433" y="321"/>
                  </a:cubicBezTo>
                  <a:cubicBezTo>
                    <a:pt x="433" y="322"/>
                    <a:pt x="434" y="323"/>
                    <a:pt x="434" y="325"/>
                  </a:cubicBezTo>
                  <a:cubicBezTo>
                    <a:pt x="436" y="322"/>
                    <a:pt x="437" y="320"/>
                    <a:pt x="438" y="318"/>
                  </a:cubicBezTo>
                  <a:close/>
                  <a:moveTo>
                    <a:pt x="438" y="385"/>
                  </a:moveTo>
                  <a:cubicBezTo>
                    <a:pt x="438" y="396"/>
                    <a:pt x="438" y="396"/>
                    <a:pt x="438" y="396"/>
                  </a:cubicBezTo>
                  <a:cubicBezTo>
                    <a:pt x="438" y="396"/>
                    <a:pt x="438" y="397"/>
                    <a:pt x="438" y="397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401"/>
                    <a:pt x="438" y="401"/>
                    <a:pt x="438" y="401"/>
                  </a:cubicBezTo>
                  <a:cubicBezTo>
                    <a:pt x="435" y="401"/>
                    <a:pt x="435" y="401"/>
                    <a:pt x="435" y="401"/>
                  </a:cubicBezTo>
                  <a:cubicBezTo>
                    <a:pt x="435" y="403"/>
                    <a:pt x="434" y="405"/>
                    <a:pt x="433" y="407"/>
                  </a:cubicBezTo>
                  <a:cubicBezTo>
                    <a:pt x="435" y="407"/>
                    <a:pt x="437" y="407"/>
                    <a:pt x="438" y="407"/>
                  </a:cubicBezTo>
                  <a:cubicBezTo>
                    <a:pt x="438" y="410"/>
                    <a:pt x="438" y="410"/>
                    <a:pt x="438" y="410"/>
                  </a:cubicBezTo>
                  <a:cubicBezTo>
                    <a:pt x="436" y="410"/>
                    <a:pt x="435" y="410"/>
                    <a:pt x="433" y="411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6" y="393"/>
                    <a:pt x="437" y="389"/>
                    <a:pt x="438" y="385"/>
                  </a:cubicBezTo>
                  <a:close/>
                  <a:moveTo>
                    <a:pt x="438" y="415"/>
                  </a:moveTo>
                  <a:cubicBezTo>
                    <a:pt x="438" y="424"/>
                    <a:pt x="438" y="424"/>
                    <a:pt x="438" y="424"/>
                  </a:cubicBezTo>
                  <a:cubicBezTo>
                    <a:pt x="438" y="424"/>
                    <a:pt x="437" y="425"/>
                    <a:pt x="437" y="425"/>
                  </a:cubicBezTo>
                  <a:cubicBezTo>
                    <a:pt x="438" y="427"/>
                    <a:pt x="438" y="427"/>
                    <a:pt x="438" y="427"/>
                  </a:cubicBezTo>
                  <a:cubicBezTo>
                    <a:pt x="438" y="434"/>
                    <a:pt x="438" y="434"/>
                    <a:pt x="438" y="434"/>
                  </a:cubicBezTo>
                  <a:cubicBezTo>
                    <a:pt x="436" y="437"/>
                    <a:pt x="434" y="439"/>
                    <a:pt x="433" y="441"/>
                  </a:cubicBezTo>
                  <a:cubicBezTo>
                    <a:pt x="433" y="436"/>
                    <a:pt x="433" y="436"/>
                    <a:pt x="433" y="436"/>
                  </a:cubicBezTo>
                  <a:cubicBezTo>
                    <a:pt x="434" y="434"/>
                    <a:pt x="435" y="431"/>
                    <a:pt x="434" y="428"/>
                  </a:cubicBezTo>
                  <a:cubicBezTo>
                    <a:pt x="434" y="428"/>
                    <a:pt x="433" y="429"/>
                    <a:pt x="433" y="429"/>
                  </a:cubicBezTo>
                  <a:cubicBezTo>
                    <a:pt x="433" y="424"/>
                    <a:pt x="433" y="424"/>
                    <a:pt x="433" y="424"/>
                  </a:cubicBezTo>
                  <a:cubicBezTo>
                    <a:pt x="434" y="423"/>
                    <a:pt x="435" y="422"/>
                    <a:pt x="436" y="421"/>
                  </a:cubicBezTo>
                  <a:cubicBezTo>
                    <a:pt x="435" y="421"/>
                    <a:pt x="434" y="420"/>
                    <a:pt x="433" y="420"/>
                  </a:cubicBezTo>
                  <a:cubicBezTo>
                    <a:pt x="433" y="416"/>
                    <a:pt x="433" y="416"/>
                    <a:pt x="433" y="416"/>
                  </a:cubicBezTo>
                  <a:cubicBezTo>
                    <a:pt x="435" y="416"/>
                    <a:pt x="436" y="416"/>
                    <a:pt x="438" y="415"/>
                  </a:cubicBezTo>
                  <a:close/>
                  <a:moveTo>
                    <a:pt x="438" y="448"/>
                  </a:moveTo>
                  <a:cubicBezTo>
                    <a:pt x="438" y="459"/>
                    <a:pt x="438" y="459"/>
                    <a:pt x="438" y="459"/>
                  </a:cubicBezTo>
                  <a:cubicBezTo>
                    <a:pt x="433" y="454"/>
                    <a:pt x="433" y="454"/>
                    <a:pt x="433" y="454"/>
                  </a:cubicBezTo>
                  <a:cubicBezTo>
                    <a:pt x="433" y="450"/>
                    <a:pt x="433" y="450"/>
                    <a:pt x="433" y="450"/>
                  </a:cubicBezTo>
                  <a:cubicBezTo>
                    <a:pt x="433" y="450"/>
                    <a:pt x="434" y="451"/>
                    <a:pt x="434" y="451"/>
                  </a:cubicBezTo>
                  <a:cubicBezTo>
                    <a:pt x="435" y="451"/>
                    <a:pt x="436" y="451"/>
                    <a:pt x="436" y="451"/>
                  </a:cubicBezTo>
                  <a:cubicBezTo>
                    <a:pt x="437" y="450"/>
                    <a:pt x="438" y="449"/>
                    <a:pt x="438" y="448"/>
                  </a:cubicBezTo>
                  <a:close/>
                  <a:moveTo>
                    <a:pt x="438" y="488"/>
                  </a:moveTo>
                  <a:cubicBezTo>
                    <a:pt x="438" y="507"/>
                    <a:pt x="438" y="507"/>
                    <a:pt x="438" y="507"/>
                  </a:cubicBezTo>
                  <a:cubicBezTo>
                    <a:pt x="436" y="507"/>
                    <a:pt x="435" y="508"/>
                    <a:pt x="433" y="509"/>
                  </a:cubicBezTo>
                  <a:cubicBezTo>
                    <a:pt x="433" y="500"/>
                    <a:pt x="433" y="500"/>
                    <a:pt x="433" y="500"/>
                  </a:cubicBezTo>
                  <a:cubicBezTo>
                    <a:pt x="434" y="499"/>
                    <a:pt x="434" y="499"/>
                    <a:pt x="435" y="499"/>
                  </a:cubicBezTo>
                  <a:cubicBezTo>
                    <a:pt x="435" y="497"/>
                    <a:pt x="435" y="496"/>
                    <a:pt x="435" y="494"/>
                  </a:cubicBezTo>
                  <a:cubicBezTo>
                    <a:pt x="434" y="494"/>
                    <a:pt x="434" y="494"/>
                    <a:pt x="433" y="494"/>
                  </a:cubicBezTo>
                  <a:cubicBezTo>
                    <a:pt x="433" y="479"/>
                    <a:pt x="433" y="479"/>
                    <a:pt x="433" y="479"/>
                  </a:cubicBezTo>
                  <a:cubicBezTo>
                    <a:pt x="435" y="482"/>
                    <a:pt x="436" y="485"/>
                    <a:pt x="438" y="488"/>
                  </a:cubicBezTo>
                  <a:close/>
                  <a:moveTo>
                    <a:pt x="438" y="511"/>
                  </a:moveTo>
                  <a:cubicBezTo>
                    <a:pt x="438" y="522"/>
                    <a:pt x="438" y="522"/>
                    <a:pt x="438" y="522"/>
                  </a:cubicBezTo>
                  <a:cubicBezTo>
                    <a:pt x="437" y="523"/>
                    <a:pt x="437" y="523"/>
                    <a:pt x="436" y="524"/>
                  </a:cubicBezTo>
                  <a:cubicBezTo>
                    <a:pt x="436" y="526"/>
                    <a:pt x="436" y="529"/>
                    <a:pt x="436" y="532"/>
                  </a:cubicBezTo>
                  <a:cubicBezTo>
                    <a:pt x="433" y="531"/>
                    <a:pt x="433" y="531"/>
                    <a:pt x="433" y="531"/>
                  </a:cubicBezTo>
                  <a:cubicBezTo>
                    <a:pt x="433" y="514"/>
                    <a:pt x="433" y="514"/>
                    <a:pt x="433" y="514"/>
                  </a:cubicBezTo>
                  <a:cubicBezTo>
                    <a:pt x="435" y="513"/>
                    <a:pt x="437" y="512"/>
                    <a:pt x="438" y="511"/>
                  </a:cubicBezTo>
                  <a:close/>
                  <a:moveTo>
                    <a:pt x="438" y="538"/>
                  </a:moveTo>
                  <a:cubicBezTo>
                    <a:pt x="438" y="545"/>
                    <a:pt x="438" y="545"/>
                    <a:pt x="438" y="545"/>
                  </a:cubicBezTo>
                  <a:cubicBezTo>
                    <a:pt x="437" y="545"/>
                    <a:pt x="435" y="545"/>
                    <a:pt x="433" y="545"/>
                  </a:cubicBezTo>
                  <a:cubicBezTo>
                    <a:pt x="433" y="540"/>
                    <a:pt x="433" y="540"/>
                    <a:pt x="433" y="540"/>
                  </a:cubicBezTo>
                  <a:cubicBezTo>
                    <a:pt x="435" y="539"/>
                    <a:pt x="437" y="539"/>
                    <a:pt x="438" y="538"/>
                  </a:cubicBezTo>
                  <a:close/>
                  <a:moveTo>
                    <a:pt x="438" y="556"/>
                  </a:moveTo>
                  <a:cubicBezTo>
                    <a:pt x="438" y="565"/>
                    <a:pt x="438" y="565"/>
                    <a:pt x="438" y="565"/>
                  </a:cubicBezTo>
                  <a:cubicBezTo>
                    <a:pt x="437" y="566"/>
                    <a:pt x="435" y="566"/>
                    <a:pt x="433" y="567"/>
                  </a:cubicBezTo>
                  <a:cubicBezTo>
                    <a:pt x="433" y="562"/>
                    <a:pt x="433" y="562"/>
                    <a:pt x="433" y="562"/>
                  </a:cubicBezTo>
                  <a:cubicBezTo>
                    <a:pt x="434" y="561"/>
                    <a:pt x="434" y="561"/>
                    <a:pt x="434" y="561"/>
                  </a:cubicBezTo>
                  <a:cubicBezTo>
                    <a:pt x="434" y="560"/>
                    <a:pt x="434" y="560"/>
                    <a:pt x="433" y="559"/>
                  </a:cubicBezTo>
                  <a:cubicBezTo>
                    <a:pt x="433" y="552"/>
                    <a:pt x="433" y="552"/>
                    <a:pt x="433" y="552"/>
                  </a:cubicBezTo>
                  <a:cubicBezTo>
                    <a:pt x="435" y="554"/>
                    <a:pt x="436" y="554"/>
                    <a:pt x="438" y="556"/>
                  </a:cubicBezTo>
                  <a:close/>
                  <a:moveTo>
                    <a:pt x="438" y="611"/>
                  </a:moveTo>
                  <a:cubicBezTo>
                    <a:pt x="438" y="620"/>
                    <a:pt x="438" y="620"/>
                    <a:pt x="438" y="620"/>
                  </a:cubicBezTo>
                  <a:cubicBezTo>
                    <a:pt x="437" y="617"/>
                    <a:pt x="436" y="614"/>
                    <a:pt x="435" y="612"/>
                  </a:cubicBezTo>
                  <a:cubicBezTo>
                    <a:pt x="438" y="611"/>
                    <a:pt x="438" y="611"/>
                    <a:pt x="438" y="611"/>
                  </a:cubicBezTo>
                  <a:close/>
                  <a:moveTo>
                    <a:pt x="438" y="670"/>
                  </a:moveTo>
                  <a:cubicBezTo>
                    <a:pt x="438" y="681"/>
                    <a:pt x="438" y="681"/>
                    <a:pt x="438" y="681"/>
                  </a:cubicBezTo>
                  <a:cubicBezTo>
                    <a:pt x="437" y="680"/>
                    <a:pt x="435" y="680"/>
                    <a:pt x="433" y="679"/>
                  </a:cubicBezTo>
                  <a:cubicBezTo>
                    <a:pt x="433" y="671"/>
                    <a:pt x="433" y="671"/>
                    <a:pt x="433" y="671"/>
                  </a:cubicBezTo>
                  <a:cubicBezTo>
                    <a:pt x="435" y="670"/>
                    <a:pt x="436" y="670"/>
                    <a:pt x="438" y="670"/>
                  </a:cubicBezTo>
                  <a:close/>
                  <a:moveTo>
                    <a:pt x="431" y="8"/>
                  </a:moveTo>
                  <a:cubicBezTo>
                    <a:pt x="431" y="8"/>
                    <a:pt x="432" y="8"/>
                    <a:pt x="433" y="8"/>
                  </a:cubicBezTo>
                  <a:cubicBezTo>
                    <a:pt x="433" y="20"/>
                    <a:pt x="433" y="20"/>
                    <a:pt x="433" y="20"/>
                  </a:cubicBezTo>
                  <a:cubicBezTo>
                    <a:pt x="432" y="19"/>
                    <a:pt x="431" y="18"/>
                    <a:pt x="431" y="17"/>
                  </a:cubicBezTo>
                  <a:cubicBezTo>
                    <a:pt x="431" y="8"/>
                    <a:pt x="431" y="8"/>
                    <a:pt x="431" y="8"/>
                  </a:cubicBezTo>
                  <a:close/>
                  <a:moveTo>
                    <a:pt x="433" y="712"/>
                  </a:moveTo>
                  <a:cubicBezTo>
                    <a:pt x="431" y="712"/>
                    <a:pt x="431" y="712"/>
                    <a:pt x="431" y="712"/>
                  </a:cubicBezTo>
                  <a:cubicBezTo>
                    <a:pt x="431" y="696"/>
                    <a:pt x="431" y="696"/>
                    <a:pt x="431" y="696"/>
                  </a:cubicBezTo>
                  <a:cubicBezTo>
                    <a:pt x="431" y="697"/>
                    <a:pt x="432" y="698"/>
                    <a:pt x="433" y="698"/>
                  </a:cubicBezTo>
                  <a:cubicBezTo>
                    <a:pt x="433" y="712"/>
                    <a:pt x="433" y="712"/>
                    <a:pt x="433" y="712"/>
                  </a:cubicBezTo>
                  <a:close/>
                  <a:moveTo>
                    <a:pt x="433" y="43"/>
                  </a:moveTo>
                  <a:cubicBezTo>
                    <a:pt x="433" y="50"/>
                    <a:pt x="433" y="50"/>
                    <a:pt x="433" y="50"/>
                  </a:cubicBezTo>
                  <a:cubicBezTo>
                    <a:pt x="432" y="50"/>
                    <a:pt x="431" y="50"/>
                    <a:pt x="431" y="50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3" y="43"/>
                    <a:pt x="433" y="43"/>
                    <a:pt x="433" y="43"/>
                  </a:cubicBezTo>
                  <a:close/>
                  <a:moveTo>
                    <a:pt x="433" y="72"/>
                  </a:moveTo>
                  <a:cubicBezTo>
                    <a:pt x="433" y="92"/>
                    <a:pt x="433" y="92"/>
                    <a:pt x="433" y="92"/>
                  </a:cubicBezTo>
                  <a:cubicBezTo>
                    <a:pt x="432" y="92"/>
                    <a:pt x="432" y="92"/>
                    <a:pt x="431" y="92"/>
                  </a:cubicBezTo>
                  <a:cubicBezTo>
                    <a:pt x="431" y="72"/>
                    <a:pt x="431" y="72"/>
                    <a:pt x="431" y="72"/>
                  </a:cubicBezTo>
                  <a:cubicBezTo>
                    <a:pt x="431" y="72"/>
                    <a:pt x="432" y="72"/>
                    <a:pt x="433" y="72"/>
                  </a:cubicBezTo>
                  <a:close/>
                  <a:moveTo>
                    <a:pt x="433" y="96"/>
                  </a:moveTo>
                  <a:cubicBezTo>
                    <a:pt x="433" y="123"/>
                    <a:pt x="433" y="123"/>
                    <a:pt x="433" y="123"/>
                  </a:cubicBezTo>
                  <a:cubicBezTo>
                    <a:pt x="431" y="122"/>
                    <a:pt x="431" y="122"/>
                    <a:pt x="431" y="122"/>
                  </a:cubicBezTo>
                  <a:cubicBezTo>
                    <a:pt x="431" y="106"/>
                    <a:pt x="431" y="106"/>
                    <a:pt x="431" y="106"/>
                  </a:cubicBezTo>
                  <a:cubicBezTo>
                    <a:pt x="431" y="106"/>
                    <a:pt x="431" y="106"/>
                    <a:pt x="431" y="106"/>
                  </a:cubicBezTo>
                  <a:cubicBezTo>
                    <a:pt x="432" y="104"/>
                    <a:pt x="431" y="103"/>
                    <a:pt x="431" y="101"/>
                  </a:cubicBezTo>
                  <a:cubicBezTo>
                    <a:pt x="431" y="97"/>
                    <a:pt x="431" y="97"/>
                    <a:pt x="431" y="97"/>
                  </a:cubicBezTo>
                  <a:cubicBezTo>
                    <a:pt x="433" y="96"/>
                    <a:pt x="433" y="96"/>
                    <a:pt x="433" y="96"/>
                  </a:cubicBezTo>
                  <a:close/>
                  <a:moveTo>
                    <a:pt x="433" y="125"/>
                  </a:moveTo>
                  <a:cubicBezTo>
                    <a:pt x="433" y="134"/>
                    <a:pt x="433" y="134"/>
                    <a:pt x="433" y="134"/>
                  </a:cubicBezTo>
                  <a:cubicBezTo>
                    <a:pt x="432" y="134"/>
                    <a:pt x="431" y="133"/>
                    <a:pt x="431" y="133"/>
                  </a:cubicBezTo>
                  <a:cubicBezTo>
                    <a:pt x="431" y="124"/>
                    <a:pt x="431" y="124"/>
                    <a:pt x="431" y="124"/>
                  </a:cubicBezTo>
                  <a:cubicBezTo>
                    <a:pt x="431" y="124"/>
                    <a:pt x="432" y="125"/>
                    <a:pt x="433" y="125"/>
                  </a:cubicBezTo>
                  <a:close/>
                  <a:moveTo>
                    <a:pt x="433" y="162"/>
                  </a:moveTo>
                  <a:cubicBezTo>
                    <a:pt x="433" y="167"/>
                    <a:pt x="433" y="167"/>
                    <a:pt x="433" y="167"/>
                  </a:cubicBezTo>
                  <a:cubicBezTo>
                    <a:pt x="432" y="167"/>
                    <a:pt x="431" y="166"/>
                    <a:pt x="431" y="166"/>
                  </a:cubicBezTo>
                  <a:cubicBezTo>
                    <a:pt x="431" y="162"/>
                    <a:pt x="431" y="162"/>
                    <a:pt x="431" y="162"/>
                  </a:cubicBezTo>
                  <a:cubicBezTo>
                    <a:pt x="431" y="162"/>
                    <a:pt x="432" y="162"/>
                    <a:pt x="433" y="162"/>
                  </a:cubicBezTo>
                  <a:close/>
                  <a:moveTo>
                    <a:pt x="433" y="183"/>
                  </a:moveTo>
                  <a:cubicBezTo>
                    <a:pt x="433" y="189"/>
                    <a:pt x="433" y="189"/>
                    <a:pt x="433" y="189"/>
                  </a:cubicBezTo>
                  <a:cubicBezTo>
                    <a:pt x="432" y="189"/>
                    <a:pt x="431" y="188"/>
                    <a:pt x="431" y="188"/>
                  </a:cubicBezTo>
                  <a:cubicBezTo>
                    <a:pt x="431" y="179"/>
                    <a:pt x="431" y="179"/>
                    <a:pt x="431" y="179"/>
                  </a:cubicBezTo>
                  <a:cubicBezTo>
                    <a:pt x="431" y="180"/>
                    <a:pt x="432" y="182"/>
                    <a:pt x="433" y="183"/>
                  </a:cubicBezTo>
                  <a:close/>
                  <a:moveTo>
                    <a:pt x="433" y="210"/>
                  </a:moveTo>
                  <a:cubicBezTo>
                    <a:pt x="433" y="221"/>
                    <a:pt x="433" y="221"/>
                    <a:pt x="433" y="221"/>
                  </a:cubicBezTo>
                  <a:cubicBezTo>
                    <a:pt x="432" y="220"/>
                    <a:pt x="431" y="220"/>
                    <a:pt x="431" y="220"/>
                  </a:cubicBezTo>
                  <a:cubicBezTo>
                    <a:pt x="431" y="209"/>
                    <a:pt x="431" y="209"/>
                    <a:pt x="431" y="209"/>
                  </a:cubicBezTo>
                  <a:cubicBezTo>
                    <a:pt x="431" y="210"/>
                    <a:pt x="432" y="210"/>
                    <a:pt x="433" y="210"/>
                  </a:cubicBezTo>
                  <a:close/>
                  <a:moveTo>
                    <a:pt x="433" y="227"/>
                  </a:moveTo>
                  <a:cubicBezTo>
                    <a:pt x="433" y="253"/>
                    <a:pt x="433" y="253"/>
                    <a:pt x="433" y="253"/>
                  </a:cubicBezTo>
                  <a:cubicBezTo>
                    <a:pt x="432" y="255"/>
                    <a:pt x="432" y="257"/>
                    <a:pt x="432" y="259"/>
                  </a:cubicBezTo>
                  <a:cubicBezTo>
                    <a:pt x="431" y="260"/>
                    <a:pt x="431" y="260"/>
                    <a:pt x="431" y="260"/>
                  </a:cubicBezTo>
                  <a:cubicBezTo>
                    <a:pt x="431" y="242"/>
                    <a:pt x="431" y="242"/>
                    <a:pt x="431" y="242"/>
                  </a:cubicBezTo>
                  <a:cubicBezTo>
                    <a:pt x="431" y="241"/>
                    <a:pt x="432" y="241"/>
                    <a:pt x="432" y="241"/>
                  </a:cubicBezTo>
                  <a:cubicBezTo>
                    <a:pt x="432" y="239"/>
                    <a:pt x="432" y="238"/>
                    <a:pt x="432" y="236"/>
                  </a:cubicBezTo>
                  <a:cubicBezTo>
                    <a:pt x="432" y="235"/>
                    <a:pt x="431" y="235"/>
                    <a:pt x="431" y="235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3" y="227"/>
                    <a:pt x="433" y="227"/>
                    <a:pt x="433" y="227"/>
                  </a:cubicBezTo>
                  <a:close/>
                  <a:moveTo>
                    <a:pt x="433" y="274"/>
                  </a:moveTo>
                  <a:cubicBezTo>
                    <a:pt x="433" y="280"/>
                    <a:pt x="433" y="280"/>
                    <a:pt x="433" y="280"/>
                  </a:cubicBezTo>
                  <a:cubicBezTo>
                    <a:pt x="433" y="280"/>
                    <a:pt x="432" y="280"/>
                    <a:pt x="432" y="280"/>
                  </a:cubicBezTo>
                  <a:cubicBezTo>
                    <a:pt x="432" y="281"/>
                    <a:pt x="431" y="281"/>
                    <a:pt x="431" y="281"/>
                  </a:cubicBezTo>
                  <a:cubicBezTo>
                    <a:pt x="431" y="278"/>
                    <a:pt x="431" y="278"/>
                    <a:pt x="431" y="278"/>
                  </a:cubicBezTo>
                  <a:cubicBezTo>
                    <a:pt x="431" y="278"/>
                    <a:pt x="431" y="278"/>
                    <a:pt x="431" y="278"/>
                  </a:cubicBezTo>
                  <a:cubicBezTo>
                    <a:pt x="431" y="276"/>
                    <a:pt x="432" y="275"/>
                    <a:pt x="433" y="274"/>
                  </a:cubicBezTo>
                  <a:close/>
                  <a:moveTo>
                    <a:pt x="433" y="288"/>
                  </a:moveTo>
                  <a:cubicBezTo>
                    <a:pt x="433" y="292"/>
                    <a:pt x="433" y="292"/>
                    <a:pt x="433" y="292"/>
                  </a:cubicBezTo>
                  <a:cubicBezTo>
                    <a:pt x="432" y="292"/>
                    <a:pt x="431" y="291"/>
                    <a:pt x="431" y="291"/>
                  </a:cubicBezTo>
                  <a:cubicBezTo>
                    <a:pt x="431" y="287"/>
                    <a:pt x="431" y="287"/>
                    <a:pt x="431" y="287"/>
                  </a:cubicBezTo>
                  <a:cubicBezTo>
                    <a:pt x="433" y="288"/>
                    <a:pt x="433" y="288"/>
                    <a:pt x="433" y="288"/>
                  </a:cubicBezTo>
                  <a:close/>
                  <a:moveTo>
                    <a:pt x="433" y="300"/>
                  </a:moveTo>
                  <a:cubicBezTo>
                    <a:pt x="433" y="316"/>
                    <a:pt x="433" y="316"/>
                    <a:pt x="433" y="316"/>
                  </a:cubicBezTo>
                  <a:cubicBezTo>
                    <a:pt x="433" y="318"/>
                    <a:pt x="433" y="319"/>
                    <a:pt x="433" y="321"/>
                  </a:cubicBezTo>
                  <a:cubicBezTo>
                    <a:pt x="433" y="328"/>
                    <a:pt x="433" y="328"/>
                    <a:pt x="433" y="328"/>
                  </a:cubicBezTo>
                  <a:cubicBezTo>
                    <a:pt x="432" y="326"/>
                    <a:pt x="431" y="325"/>
                    <a:pt x="431" y="323"/>
                  </a:cubicBezTo>
                  <a:cubicBezTo>
                    <a:pt x="431" y="312"/>
                    <a:pt x="431" y="312"/>
                    <a:pt x="431" y="312"/>
                  </a:cubicBezTo>
                  <a:cubicBezTo>
                    <a:pt x="432" y="309"/>
                    <a:pt x="432" y="305"/>
                    <a:pt x="431" y="302"/>
                  </a:cubicBezTo>
                  <a:cubicBezTo>
                    <a:pt x="431" y="297"/>
                    <a:pt x="431" y="297"/>
                    <a:pt x="431" y="297"/>
                  </a:cubicBezTo>
                  <a:cubicBezTo>
                    <a:pt x="433" y="300"/>
                    <a:pt x="433" y="300"/>
                    <a:pt x="433" y="300"/>
                  </a:cubicBezTo>
                  <a:close/>
                  <a:moveTo>
                    <a:pt x="433" y="399"/>
                  </a:moveTo>
                  <a:cubicBezTo>
                    <a:pt x="433" y="411"/>
                    <a:pt x="433" y="411"/>
                    <a:pt x="433" y="411"/>
                  </a:cubicBezTo>
                  <a:cubicBezTo>
                    <a:pt x="432" y="411"/>
                    <a:pt x="431" y="411"/>
                    <a:pt x="431" y="412"/>
                  </a:cubicBezTo>
                  <a:cubicBezTo>
                    <a:pt x="431" y="405"/>
                    <a:pt x="431" y="405"/>
                    <a:pt x="431" y="405"/>
                  </a:cubicBezTo>
                  <a:cubicBezTo>
                    <a:pt x="431" y="403"/>
                    <a:pt x="432" y="401"/>
                    <a:pt x="433" y="399"/>
                  </a:cubicBezTo>
                  <a:close/>
                  <a:moveTo>
                    <a:pt x="433" y="416"/>
                  </a:moveTo>
                  <a:cubicBezTo>
                    <a:pt x="433" y="420"/>
                    <a:pt x="433" y="420"/>
                    <a:pt x="433" y="420"/>
                  </a:cubicBezTo>
                  <a:cubicBezTo>
                    <a:pt x="432" y="420"/>
                    <a:pt x="431" y="420"/>
                    <a:pt x="431" y="420"/>
                  </a:cubicBezTo>
                  <a:cubicBezTo>
                    <a:pt x="431" y="416"/>
                    <a:pt x="431" y="416"/>
                    <a:pt x="431" y="416"/>
                  </a:cubicBezTo>
                  <a:cubicBezTo>
                    <a:pt x="433" y="416"/>
                    <a:pt x="433" y="416"/>
                    <a:pt x="433" y="416"/>
                  </a:cubicBezTo>
                  <a:close/>
                  <a:moveTo>
                    <a:pt x="433" y="424"/>
                  </a:moveTo>
                  <a:cubicBezTo>
                    <a:pt x="433" y="429"/>
                    <a:pt x="433" y="429"/>
                    <a:pt x="433" y="429"/>
                  </a:cubicBezTo>
                  <a:cubicBezTo>
                    <a:pt x="432" y="430"/>
                    <a:pt x="431" y="431"/>
                    <a:pt x="431" y="431"/>
                  </a:cubicBezTo>
                  <a:cubicBezTo>
                    <a:pt x="431" y="425"/>
                    <a:pt x="431" y="425"/>
                    <a:pt x="431" y="425"/>
                  </a:cubicBezTo>
                  <a:cubicBezTo>
                    <a:pt x="431" y="425"/>
                    <a:pt x="432" y="424"/>
                    <a:pt x="433" y="424"/>
                  </a:cubicBezTo>
                  <a:close/>
                  <a:moveTo>
                    <a:pt x="433" y="436"/>
                  </a:moveTo>
                  <a:cubicBezTo>
                    <a:pt x="433" y="441"/>
                    <a:pt x="433" y="441"/>
                    <a:pt x="433" y="441"/>
                  </a:cubicBezTo>
                  <a:cubicBezTo>
                    <a:pt x="432" y="444"/>
                    <a:pt x="431" y="447"/>
                    <a:pt x="433" y="450"/>
                  </a:cubicBezTo>
                  <a:cubicBezTo>
                    <a:pt x="433" y="454"/>
                    <a:pt x="433" y="454"/>
                    <a:pt x="433" y="454"/>
                  </a:cubicBezTo>
                  <a:cubicBezTo>
                    <a:pt x="431" y="451"/>
                    <a:pt x="431" y="451"/>
                    <a:pt x="431" y="451"/>
                  </a:cubicBezTo>
                  <a:cubicBezTo>
                    <a:pt x="431" y="439"/>
                    <a:pt x="431" y="439"/>
                    <a:pt x="431" y="439"/>
                  </a:cubicBezTo>
                  <a:cubicBezTo>
                    <a:pt x="432" y="438"/>
                    <a:pt x="432" y="437"/>
                    <a:pt x="433" y="436"/>
                  </a:cubicBezTo>
                  <a:close/>
                  <a:moveTo>
                    <a:pt x="433" y="479"/>
                  </a:moveTo>
                  <a:cubicBezTo>
                    <a:pt x="433" y="494"/>
                    <a:pt x="433" y="494"/>
                    <a:pt x="433" y="494"/>
                  </a:cubicBezTo>
                  <a:cubicBezTo>
                    <a:pt x="432" y="494"/>
                    <a:pt x="431" y="494"/>
                    <a:pt x="431" y="494"/>
                  </a:cubicBezTo>
                  <a:cubicBezTo>
                    <a:pt x="431" y="477"/>
                    <a:pt x="431" y="477"/>
                    <a:pt x="431" y="477"/>
                  </a:cubicBezTo>
                  <a:cubicBezTo>
                    <a:pt x="431" y="477"/>
                    <a:pt x="432" y="478"/>
                    <a:pt x="432" y="478"/>
                  </a:cubicBezTo>
                  <a:cubicBezTo>
                    <a:pt x="433" y="479"/>
                    <a:pt x="433" y="479"/>
                    <a:pt x="433" y="479"/>
                  </a:cubicBezTo>
                  <a:close/>
                  <a:moveTo>
                    <a:pt x="433" y="500"/>
                  </a:moveTo>
                  <a:cubicBezTo>
                    <a:pt x="433" y="509"/>
                    <a:pt x="433" y="509"/>
                    <a:pt x="433" y="509"/>
                  </a:cubicBezTo>
                  <a:cubicBezTo>
                    <a:pt x="432" y="509"/>
                    <a:pt x="431" y="509"/>
                    <a:pt x="431" y="510"/>
                  </a:cubicBezTo>
                  <a:cubicBezTo>
                    <a:pt x="431" y="501"/>
                    <a:pt x="431" y="501"/>
                    <a:pt x="431" y="501"/>
                  </a:cubicBezTo>
                  <a:cubicBezTo>
                    <a:pt x="431" y="500"/>
                    <a:pt x="432" y="500"/>
                    <a:pt x="433" y="500"/>
                  </a:cubicBezTo>
                  <a:close/>
                  <a:moveTo>
                    <a:pt x="433" y="514"/>
                  </a:moveTo>
                  <a:cubicBezTo>
                    <a:pt x="433" y="531"/>
                    <a:pt x="433" y="531"/>
                    <a:pt x="433" y="531"/>
                  </a:cubicBezTo>
                  <a:cubicBezTo>
                    <a:pt x="431" y="530"/>
                    <a:pt x="431" y="530"/>
                    <a:pt x="431" y="530"/>
                  </a:cubicBezTo>
                  <a:cubicBezTo>
                    <a:pt x="431" y="516"/>
                    <a:pt x="431" y="516"/>
                    <a:pt x="431" y="516"/>
                  </a:cubicBezTo>
                  <a:cubicBezTo>
                    <a:pt x="433" y="514"/>
                    <a:pt x="433" y="514"/>
                    <a:pt x="433" y="514"/>
                  </a:cubicBezTo>
                  <a:close/>
                  <a:moveTo>
                    <a:pt x="433" y="540"/>
                  </a:moveTo>
                  <a:cubicBezTo>
                    <a:pt x="433" y="545"/>
                    <a:pt x="433" y="545"/>
                    <a:pt x="433" y="545"/>
                  </a:cubicBezTo>
                  <a:cubicBezTo>
                    <a:pt x="432" y="545"/>
                    <a:pt x="431" y="545"/>
                    <a:pt x="431" y="546"/>
                  </a:cubicBezTo>
                  <a:cubicBezTo>
                    <a:pt x="431" y="540"/>
                    <a:pt x="431" y="540"/>
                    <a:pt x="431" y="540"/>
                  </a:cubicBezTo>
                  <a:cubicBezTo>
                    <a:pt x="431" y="540"/>
                    <a:pt x="432" y="540"/>
                    <a:pt x="433" y="540"/>
                  </a:cubicBezTo>
                  <a:close/>
                  <a:moveTo>
                    <a:pt x="433" y="552"/>
                  </a:moveTo>
                  <a:cubicBezTo>
                    <a:pt x="433" y="559"/>
                    <a:pt x="433" y="559"/>
                    <a:pt x="433" y="559"/>
                  </a:cubicBezTo>
                  <a:cubicBezTo>
                    <a:pt x="432" y="557"/>
                    <a:pt x="431" y="556"/>
                    <a:pt x="431" y="555"/>
                  </a:cubicBezTo>
                  <a:cubicBezTo>
                    <a:pt x="431" y="550"/>
                    <a:pt x="431" y="550"/>
                    <a:pt x="431" y="550"/>
                  </a:cubicBezTo>
                  <a:cubicBezTo>
                    <a:pt x="432" y="551"/>
                    <a:pt x="432" y="552"/>
                    <a:pt x="433" y="552"/>
                  </a:cubicBezTo>
                  <a:close/>
                  <a:moveTo>
                    <a:pt x="433" y="562"/>
                  </a:moveTo>
                  <a:cubicBezTo>
                    <a:pt x="433" y="567"/>
                    <a:pt x="433" y="567"/>
                    <a:pt x="433" y="567"/>
                  </a:cubicBezTo>
                  <a:cubicBezTo>
                    <a:pt x="432" y="567"/>
                    <a:pt x="431" y="568"/>
                    <a:pt x="431" y="568"/>
                  </a:cubicBezTo>
                  <a:cubicBezTo>
                    <a:pt x="431" y="562"/>
                    <a:pt x="431" y="562"/>
                    <a:pt x="431" y="562"/>
                  </a:cubicBezTo>
                  <a:cubicBezTo>
                    <a:pt x="433" y="562"/>
                    <a:pt x="433" y="562"/>
                    <a:pt x="433" y="562"/>
                  </a:cubicBezTo>
                  <a:close/>
                  <a:moveTo>
                    <a:pt x="433" y="671"/>
                  </a:moveTo>
                  <a:cubicBezTo>
                    <a:pt x="433" y="679"/>
                    <a:pt x="433" y="679"/>
                    <a:pt x="433" y="679"/>
                  </a:cubicBezTo>
                  <a:cubicBezTo>
                    <a:pt x="432" y="679"/>
                    <a:pt x="431" y="679"/>
                    <a:pt x="431" y="679"/>
                  </a:cubicBezTo>
                  <a:cubicBezTo>
                    <a:pt x="431" y="671"/>
                    <a:pt x="431" y="671"/>
                    <a:pt x="431" y="671"/>
                  </a:cubicBezTo>
                  <a:cubicBezTo>
                    <a:pt x="431" y="671"/>
                    <a:pt x="432" y="671"/>
                    <a:pt x="433" y="671"/>
                  </a:cubicBezTo>
                  <a:close/>
                  <a:moveTo>
                    <a:pt x="431" y="473"/>
                  </a:moveTo>
                  <a:cubicBezTo>
                    <a:pt x="431" y="466"/>
                    <a:pt x="431" y="466"/>
                    <a:pt x="431" y="466"/>
                  </a:cubicBezTo>
                  <a:cubicBezTo>
                    <a:pt x="431" y="468"/>
                    <a:pt x="432" y="471"/>
                    <a:pt x="432" y="473"/>
                  </a:cubicBezTo>
                  <a:cubicBezTo>
                    <a:pt x="432" y="473"/>
                    <a:pt x="431" y="473"/>
                    <a:pt x="431" y="473"/>
                  </a:cubicBezTo>
                  <a:close/>
                  <a:moveTo>
                    <a:pt x="427" y="6"/>
                  </a:moveTo>
                  <a:cubicBezTo>
                    <a:pt x="428" y="7"/>
                    <a:pt x="429" y="7"/>
                    <a:pt x="431" y="8"/>
                  </a:cubicBezTo>
                  <a:cubicBezTo>
                    <a:pt x="431" y="17"/>
                    <a:pt x="431" y="17"/>
                    <a:pt x="431" y="17"/>
                  </a:cubicBezTo>
                  <a:cubicBezTo>
                    <a:pt x="430" y="16"/>
                    <a:pt x="428" y="16"/>
                    <a:pt x="427" y="15"/>
                  </a:cubicBezTo>
                  <a:cubicBezTo>
                    <a:pt x="427" y="6"/>
                    <a:pt x="427" y="6"/>
                    <a:pt x="427" y="6"/>
                  </a:cubicBezTo>
                  <a:close/>
                  <a:moveTo>
                    <a:pt x="431" y="712"/>
                  </a:moveTo>
                  <a:cubicBezTo>
                    <a:pt x="429" y="713"/>
                    <a:pt x="428" y="713"/>
                    <a:pt x="427" y="713"/>
                  </a:cubicBezTo>
                  <a:cubicBezTo>
                    <a:pt x="427" y="706"/>
                    <a:pt x="427" y="706"/>
                    <a:pt x="427" y="706"/>
                  </a:cubicBezTo>
                  <a:cubicBezTo>
                    <a:pt x="428" y="706"/>
                    <a:pt x="428" y="706"/>
                    <a:pt x="429" y="706"/>
                  </a:cubicBezTo>
                  <a:cubicBezTo>
                    <a:pt x="427" y="704"/>
                    <a:pt x="427" y="704"/>
                    <a:pt x="427" y="704"/>
                  </a:cubicBezTo>
                  <a:cubicBezTo>
                    <a:pt x="427" y="693"/>
                    <a:pt x="427" y="693"/>
                    <a:pt x="427" y="693"/>
                  </a:cubicBezTo>
                  <a:cubicBezTo>
                    <a:pt x="428" y="694"/>
                    <a:pt x="429" y="695"/>
                    <a:pt x="431" y="696"/>
                  </a:cubicBezTo>
                  <a:cubicBezTo>
                    <a:pt x="431" y="712"/>
                    <a:pt x="431" y="712"/>
                    <a:pt x="431" y="712"/>
                  </a:cubicBezTo>
                  <a:close/>
                  <a:moveTo>
                    <a:pt x="431" y="43"/>
                  </a:moveTo>
                  <a:cubicBezTo>
                    <a:pt x="431" y="50"/>
                    <a:pt x="431" y="50"/>
                    <a:pt x="431" y="50"/>
                  </a:cubicBezTo>
                  <a:cubicBezTo>
                    <a:pt x="429" y="49"/>
                    <a:pt x="428" y="49"/>
                    <a:pt x="427" y="48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31" y="43"/>
                    <a:pt x="431" y="43"/>
                    <a:pt x="431" y="43"/>
                  </a:cubicBezTo>
                  <a:close/>
                  <a:moveTo>
                    <a:pt x="431" y="72"/>
                  </a:moveTo>
                  <a:cubicBezTo>
                    <a:pt x="431" y="92"/>
                    <a:pt x="431" y="92"/>
                    <a:pt x="431" y="92"/>
                  </a:cubicBezTo>
                  <a:cubicBezTo>
                    <a:pt x="430" y="92"/>
                    <a:pt x="429" y="92"/>
                    <a:pt x="428" y="92"/>
                  </a:cubicBezTo>
                  <a:cubicBezTo>
                    <a:pt x="428" y="93"/>
                    <a:pt x="427" y="94"/>
                    <a:pt x="427" y="95"/>
                  </a:cubicBezTo>
                  <a:cubicBezTo>
                    <a:pt x="427" y="71"/>
                    <a:pt x="427" y="71"/>
                    <a:pt x="427" y="71"/>
                  </a:cubicBezTo>
                  <a:cubicBezTo>
                    <a:pt x="428" y="71"/>
                    <a:pt x="429" y="71"/>
                    <a:pt x="431" y="72"/>
                  </a:cubicBezTo>
                  <a:close/>
                  <a:moveTo>
                    <a:pt x="431" y="97"/>
                  </a:moveTo>
                  <a:cubicBezTo>
                    <a:pt x="431" y="101"/>
                    <a:pt x="431" y="101"/>
                    <a:pt x="431" y="101"/>
                  </a:cubicBezTo>
                  <a:cubicBezTo>
                    <a:pt x="430" y="100"/>
                    <a:pt x="430" y="99"/>
                    <a:pt x="430" y="97"/>
                  </a:cubicBezTo>
                  <a:cubicBezTo>
                    <a:pt x="431" y="97"/>
                    <a:pt x="431" y="97"/>
                    <a:pt x="431" y="97"/>
                  </a:cubicBezTo>
                  <a:close/>
                  <a:moveTo>
                    <a:pt x="431" y="106"/>
                  </a:moveTo>
                  <a:cubicBezTo>
                    <a:pt x="431" y="122"/>
                    <a:pt x="431" y="122"/>
                    <a:pt x="431" y="122"/>
                  </a:cubicBezTo>
                  <a:cubicBezTo>
                    <a:pt x="429" y="121"/>
                    <a:pt x="428" y="121"/>
                    <a:pt x="427" y="120"/>
                  </a:cubicBezTo>
                  <a:cubicBezTo>
                    <a:pt x="427" y="106"/>
                    <a:pt x="427" y="106"/>
                    <a:pt x="427" y="106"/>
                  </a:cubicBezTo>
                  <a:cubicBezTo>
                    <a:pt x="428" y="106"/>
                    <a:pt x="429" y="106"/>
                    <a:pt x="431" y="106"/>
                  </a:cubicBezTo>
                  <a:close/>
                  <a:moveTo>
                    <a:pt x="431" y="124"/>
                  </a:moveTo>
                  <a:cubicBezTo>
                    <a:pt x="431" y="133"/>
                    <a:pt x="431" y="133"/>
                    <a:pt x="431" y="133"/>
                  </a:cubicBezTo>
                  <a:cubicBezTo>
                    <a:pt x="429" y="133"/>
                    <a:pt x="428" y="133"/>
                    <a:pt x="427" y="133"/>
                  </a:cubicBezTo>
                  <a:cubicBezTo>
                    <a:pt x="427" y="123"/>
                    <a:pt x="427" y="123"/>
                    <a:pt x="427" y="123"/>
                  </a:cubicBezTo>
                  <a:cubicBezTo>
                    <a:pt x="428" y="123"/>
                    <a:pt x="429" y="124"/>
                    <a:pt x="431" y="124"/>
                  </a:cubicBezTo>
                  <a:close/>
                  <a:moveTo>
                    <a:pt x="431" y="162"/>
                  </a:moveTo>
                  <a:cubicBezTo>
                    <a:pt x="431" y="166"/>
                    <a:pt x="431" y="166"/>
                    <a:pt x="431" y="166"/>
                  </a:cubicBezTo>
                  <a:cubicBezTo>
                    <a:pt x="430" y="165"/>
                    <a:pt x="429" y="165"/>
                    <a:pt x="428" y="165"/>
                  </a:cubicBezTo>
                  <a:cubicBezTo>
                    <a:pt x="429" y="171"/>
                    <a:pt x="429" y="176"/>
                    <a:pt x="431" y="179"/>
                  </a:cubicBezTo>
                  <a:cubicBezTo>
                    <a:pt x="431" y="188"/>
                    <a:pt x="431" y="188"/>
                    <a:pt x="431" y="188"/>
                  </a:cubicBezTo>
                  <a:cubicBezTo>
                    <a:pt x="429" y="187"/>
                    <a:pt x="428" y="187"/>
                    <a:pt x="427" y="186"/>
                  </a:cubicBezTo>
                  <a:cubicBezTo>
                    <a:pt x="427" y="160"/>
                    <a:pt x="427" y="160"/>
                    <a:pt x="427" y="160"/>
                  </a:cubicBezTo>
                  <a:cubicBezTo>
                    <a:pt x="428" y="160"/>
                    <a:pt x="429" y="161"/>
                    <a:pt x="431" y="162"/>
                  </a:cubicBezTo>
                  <a:close/>
                  <a:moveTo>
                    <a:pt x="431" y="209"/>
                  </a:moveTo>
                  <a:cubicBezTo>
                    <a:pt x="431" y="220"/>
                    <a:pt x="431" y="220"/>
                    <a:pt x="431" y="220"/>
                  </a:cubicBezTo>
                  <a:cubicBezTo>
                    <a:pt x="430" y="220"/>
                    <a:pt x="430" y="220"/>
                    <a:pt x="430" y="220"/>
                  </a:cubicBezTo>
                  <a:cubicBezTo>
                    <a:pt x="430" y="219"/>
                    <a:pt x="430" y="218"/>
                    <a:pt x="430" y="218"/>
                  </a:cubicBezTo>
                  <a:cubicBezTo>
                    <a:pt x="429" y="217"/>
                    <a:pt x="428" y="217"/>
                    <a:pt x="427" y="216"/>
                  </a:cubicBezTo>
                  <a:cubicBezTo>
                    <a:pt x="427" y="207"/>
                    <a:pt x="427" y="207"/>
                    <a:pt x="427" y="207"/>
                  </a:cubicBezTo>
                  <a:cubicBezTo>
                    <a:pt x="427" y="207"/>
                    <a:pt x="427" y="208"/>
                    <a:pt x="428" y="209"/>
                  </a:cubicBezTo>
                  <a:cubicBezTo>
                    <a:pt x="429" y="209"/>
                    <a:pt x="430" y="209"/>
                    <a:pt x="431" y="209"/>
                  </a:cubicBezTo>
                  <a:close/>
                  <a:moveTo>
                    <a:pt x="431" y="227"/>
                  </a:moveTo>
                  <a:cubicBezTo>
                    <a:pt x="431" y="235"/>
                    <a:pt x="431" y="235"/>
                    <a:pt x="431" y="235"/>
                  </a:cubicBezTo>
                  <a:cubicBezTo>
                    <a:pt x="429" y="235"/>
                    <a:pt x="428" y="235"/>
                    <a:pt x="427" y="235"/>
                  </a:cubicBezTo>
                  <a:cubicBezTo>
                    <a:pt x="427" y="226"/>
                    <a:pt x="427" y="226"/>
                    <a:pt x="427" y="226"/>
                  </a:cubicBezTo>
                  <a:cubicBezTo>
                    <a:pt x="431" y="227"/>
                    <a:pt x="431" y="227"/>
                    <a:pt x="431" y="227"/>
                  </a:cubicBezTo>
                  <a:close/>
                  <a:moveTo>
                    <a:pt x="431" y="242"/>
                  </a:moveTo>
                  <a:cubicBezTo>
                    <a:pt x="431" y="260"/>
                    <a:pt x="431" y="260"/>
                    <a:pt x="431" y="260"/>
                  </a:cubicBezTo>
                  <a:cubicBezTo>
                    <a:pt x="429" y="262"/>
                    <a:pt x="428" y="263"/>
                    <a:pt x="427" y="263"/>
                  </a:cubicBezTo>
                  <a:cubicBezTo>
                    <a:pt x="427" y="254"/>
                    <a:pt x="427" y="254"/>
                    <a:pt x="427" y="254"/>
                  </a:cubicBezTo>
                  <a:cubicBezTo>
                    <a:pt x="427" y="254"/>
                    <a:pt x="427" y="254"/>
                    <a:pt x="427" y="254"/>
                  </a:cubicBezTo>
                  <a:cubicBezTo>
                    <a:pt x="427" y="254"/>
                    <a:pt x="427" y="254"/>
                    <a:pt x="427" y="254"/>
                  </a:cubicBezTo>
                  <a:cubicBezTo>
                    <a:pt x="427" y="242"/>
                    <a:pt x="427" y="242"/>
                    <a:pt x="427" y="242"/>
                  </a:cubicBezTo>
                  <a:cubicBezTo>
                    <a:pt x="427" y="242"/>
                    <a:pt x="428" y="242"/>
                    <a:pt x="428" y="242"/>
                  </a:cubicBezTo>
                  <a:cubicBezTo>
                    <a:pt x="429" y="242"/>
                    <a:pt x="430" y="242"/>
                    <a:pt x="431" y="242"/>
                  </a:cubicBezTo>
                  <a:close/>
                  <a:moveTo>
                    <a:pt x="431" y="278"/>
                  </a:moveTo>
                  <a:cubicBezTo>
                    <a:pt x="431" y="281"/>
                    <a:pt x="431" y="281"/>
                    <a:pt x="431" y="281"/>
                  </a:cubicBezTo>
                  <a:cubicBezTo>
                    <a:pt x="430" y="282"/>
                    <a:pt x="429" y="282"/>
                    <a:pt x="429" y="283"/>
                  </a:cubicBezTo>
                  <a:cubicBezTo>
                    <a:pt x="429" y="284"/>
                    <a:pt x="429" y="285"/>
                    <a:pt x="429" y="285"/>
                  </a:cubicBezTo>
                  <a:cubicBezTo>
                    <a:pt x="431" y="287"/>
                    <a:pt x="431" y="287"/>
                    <a:pt x="431" y="287"/>
                  </a:cubicBezTo>
                  <a:cubicBezTo>
                    <a:pt x="431" y="291"/>
                    <a:pt x="431" y="291"/>
                    <a:pt x="431" y="291"/>
                  </a:cubicBezTo>
                  <a:cubicBezTo>
                    <a:pt x="429" y="290"/>
                    <a:pt x="428" y="289"/>
                    <a:pt x="427" y="289"/>
                  </a:cubicBezTo>
                  <a:cubicBezTo>
                    <a:pt x="427" y="281"/>
                    <a:pt x="427" y="281"/>
                    <a:pt x="427" y="281"/>
                  </a:cubicBezTo>
                  <a:cubicBezTo>
                    <a:pt x="428" y="280"/>
                    <a:pt x="429" y="279"/>
                    <a:pt x="431" y="278"/>
                  </a:cubicBezTo>
                  <a:close/>
                  <a:moveTo>
                    <a:pt x="431" y="297"/>
                  </a:moveTo>
                  <a:cubicBezTo>
                    <a:pt x="431" y="302"/>
                    <a:pt x="431" y="302"/>
                    <a:pt x="431" y="302"/>
                  </a:cubicBezTo>
                  <a:cubicBezTo>
                    <a:pt x="430" y="301"/>
                    <a:pt x="429" y="300"/>
                    <a:pt x="429" y="299"/>
                  </a:cubicBezTo>
                  <a:cubicBezTo>
                    <a:pt x="428" y="301"/>
                    <a:pt x="427" y="303"/>
                    <a:pt x="427" y="305"/>
                  </a:cubicBezTo>
                  <a:cubicBezTo>
                    <a:pt x="427" y="293"/>
                    <a:pt x="427" y="293"/>
                    <a:pt x="427" y="293"/>
                  </a:cubicBezTo>
                  <a:cubicBezTo>
                    <a:pt x="428" y="294"/>
                    <a:pt x="429" y="296"/>
                    <a:pt x="431" y="297"/>
                  </a:cubicBezTo>
                  <a:close/>
                  <a:moveTo>
                    <a:pt x="431" y="312"/>
                  </a:moveTo>
                  <a:cubicBezTo>
                    <a:pt x="431" y="323"/>
                    <a:pt x="431" y="323"/>
                    <a:pt x="431" y="323"/>
                  </a:cubicBezTo>
                  <a:cubicBezTo>
                    <a:pt x="430" y="322"/>
                    <a:pt x="428" y="320"/>
                    <a:pt x="427" y="318"/>
                  </a:cubicBezTo>
                  <a:cubicBezTo>
                    <a:pt x="427" y="312"/>
                    <a:pt x="427" y="312"/>
                    <a:pt x="427" y="312"/>
                  </a:cubicBezTo>
                  <a:cubicBezTo>
                    <a:pt x="427" y="313"/>
                    <a:pt x="428" y="314"/>
                    <a:pt x="428" y="315"/>
                  </a:cubicBezTo>
                  <a:cubicBezTo>
                    <a:pt x="429" y="314"/>
                    <a:pt x="430" y="313"/>
                    <a:pt x="431" y="312"/>
                  </a:cubicBezTo>
                  <a:close/>
                  <a:moveTo>
                    <a:pt x="431" y="405"/>
                  </a:moveTo>
                  <a:cubicBezTo>
                    <a:pt x="431" y="412"/>
                    <a:pt x="431" y="412"/>
                    <a:pt x="431" y="412"/>
                  </a:cubicBezTo>
                  <a:cubicBezTo>
                    <a:pt x="430" y="413"/>
                    <a:pt x="429" y="414"/>
                    <a:pt x="428" y="415"/>
                  </a:cubicBezTo>
                  <a:cubicBezTo>
                    <a:pt x="429" y="416"/>
                    <a:pt x="429" y="416"/>
                    <a:pt x="430" y="416"/>
                  </a:cubicBezTo>
                  <a:cubicBezTo>
                    <a:pt x="431" y="416"/>
                    <a:pt x="431" y="416"/>
                    <a:pt x="431" y="416"/>
                  </a:cubicBezTo>
                  <a:cubicBezTo>
                    <a:pt x="431" y="420"/>
                    <a:pt x="431" y="420"/>
                    <a:pt x="431" y="420"/>
                  </a:cubicBezTo>
                  <a:cubicBezTo>
                    <a:pt x="429" y="419"/>
                    <a:pt x="428" y="420"/>
                    <a:pt x="427" y="420"/>
                  </a:cubicBezTo>
                  <a:cubicBezTo>
                    <a:pt x="427" y="411"/>
                    <a:pt x="427" y="411"/>
                    <a:pt x="427" y="411"/>
                  </a:cubicBezTo>
                  <a:cubicBezTo>
                    <a:pt x="428" y="410"/>
                    <a:pt x="429" y="409"/>
                    <a:pt x="430" y="408"/>
                  </a:cubicBezTo>
                  <a:cubicBezTo>
                    <a:pt x="430" y="407"/>
                    <a:pt x="430" y="406"/>
                    <a:pt x="431" y="405"/>
                  </a:cubicBezTo>
                  <a:close/>
                  <a:moveTo>
                    <a:pt x="431" y="425"/>
                  </a:moveTo>
                  <a:cubicBezTo>
                    <a:pt x="431" y="431"/>
                    <a:pt x="431" y="431"/>
                    <a:pt x="431" y="431"/>
                  </a:cubicBezTo>
                  <a:cubicBezTo>
                    <a:pt x="429" y="433"/>
                    <a:pt x="428" y="434"/>
                    <a:pt x="427" y="435"/>
                  </a:cubicBezTo>
                  <a:cubicBezTo>
                    <a:pt x="427" y="432"/>
                    <a:pt x="427" y="432"/>
                    <a:pt x="427" y="432"/>
                  </a:cubicBezTo>
                  <a:cubicBezTo>
                    <a:pt x="428" y="431"/>
                    <a:pt x="428" y="431"/>
                    <a:pt x="429" y="430"/>
                  </a:cubicBezTo>
                  <a:cubicBezTo>
                    <a:pt x="428" y="430"/>
                    <a:pt x="428" y="430"/>
                    <a:pt x="427" y="429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29" y="426"/>
                    <a:pt x="430" y="425"/>
                    <a:pt x="431" y="425"/>
                  </a:cubicBezTo>
                  <a:close/>
                  <a:moveTo>
                    <a:pt x="431" y="439"/>
                  </a:moveTo>
                  <a:cubicBezTo>
                    <a:pt x="431" y="451"/>
                    <a:pt x="431" y="451"/>
                    <a:pt x="431" y="451"/>
                  </a:cubicBezTo>
                  <a:cubicBezTo>
                    <a:pt x="427" y="448"/>
                    <a:pt x="427" y="448"/>
                    <a:pt x="427" y="448"/>
                  </a:cubicBezTo>
                  <a:cubicBezTo>
                    <a:pt x="427" y="444"/>
                    <a:pt x="427" y="444"/>
                    <a:pt x="427" y="444"/>
                  </a:cubicBezTo>
                  <a:cubicBezTo>
                    <a:pt x="427" y="444"/>
                    <a:pt x="427" y="444"/>
                    <a:pt x="427" y="444"/>
                  </a:cubicBezTo>
                  <a:cubicBezTo>
                    <a:pt x="428" y="442"/>
                    <a:pt x="430" y="441"/>
                    <a:pt x="431" y="439"/>
                  </a:cubicBezTo>
                  <a:close/>
                  <a:moveTo>
                    <a:pt x="431" y="466"/>
                  </a:moveTo>
                  <a:cubicBezTo>
                    <a:pt x="431" y="473"/>
                    <a:pt x="431" y="473"/>
                    <a:pt x="431" y="473"/>
                  </a:cubicBezTo>
                  <a:cubicBezTo>
                    <a:pt x="430" y="474"/>
                    <a:pt x="430" y="474"/>
                    <a:pt x="429" y="474"/>
                  </a:cubicBezTo>
                  <a:cubicBezTo>
                    <a:pt x="428" y="473"/>
                    <a:pt x="428" y="472"/>
                    <a:pt x="427" y="472"/>
                  </a:cubicBezTo>
                  <a:cubicBezTo>
                    <a:pt x="427" y="460"/>
                    <a:pt x="427" y="460"/>
                    <a:pt x="427" y="460"/>
                  </a:cubicBezTo>
                  <a:cubicBezTo>
                    <a:pt x="429" y="460"/>
                    <a:pt x="429" y="460"/>
                    <a:pt x="429" y="460"/>
                  </a:cubicBezTo>
                  <a:cubicBezTo>
                    <a:pt x="430" y="462"/>
                    <a:pt x="430" y="464"/>
                    <a:pt x="431" y="466"/>
                  </a:cubicBezTo>
                  <a:close/>
                  <a:moveTo>
                    <a:pt x="431" y="477"/>
                  </a:moveTo>
                  <a:cubicBezTo>
                    <a:pt x="431" y="494"/>
                    <a:pt x="431" y="494"/>
                    <a:pt x="431" y="494"/>
                  </a:cubicBezTo>
                  <a:cubicBezTo>
                    <a:pt x="429" y="495"/>
                    <a:pt x="428" y="495"/>
                    <a:pt x="427" y="496"/>
                  </a:cubicBezTo>
                  <a:cubicBezTo>
                    <a:pt x="427" y="490"/>
                    <a:pt x="427" y="490"/>
                    <a:pt x="427" y="490"/>
                  </a:cubicBezTo>
                  <a:cubicBezTo>
                    <a:pt x="430" y="488"/>
                    <a:pt x="430" y="488"/>
                    <a:pt x="430" y="488"/>
                  </a:cubicBezTo>
                  <a:cubicBezTo>
                    <a:pt x="430" y="487"/>
                    <a:pt x="430" y="486"/>
                    <a:pt x="429" y="485"/>
                  </a:cubicBezTo>
                  <a:cubicBezTo>
                    <a:pt x="429" y="485"/>
                    <a:pt x="428" y="485"/>
                    <a:pt x="427" y="485"/>
                  </a:cubicBezTo>
                  <a:cubicBezTo>
                    <a:pt x="427" y="477"/>
                    <a:pt x="427" y="477"/>
                    <a:pt x="427" y="477"/>
                  </a:cubicBezTo>
                  <a:cubicBezTo>
                    <a:pt x="428" y="477"/>
                    <a:pt x="429" y="477"/>
                    <a:pt x="431" y="477"/>
                  </a:cubicBezTo>
                  <a:close/>
                  <a:moveTo>
                    <a:pt x="431" y="501"/>
                  </a:moveTo>
                  <a:cubicBezTo>
                    <a:pt x="431" y="510"/>
                    <a:pt x="431" y="510"/>
                    <a:pt x="431" y="510"/>
                  </a:cubicBezTo>
                  <a:cubicBezTo>
                    <a:pt x="429" y="511"/>
                    <a:pt x="428" y="511"/>
                    <a:pt x="427" y="512"/>
                  </a:cubicBezTo>
                  <a:cubicBezTo>
                    <a:pt x="427" y="503"/>
                    <a:pt x="427" y="503"/>
                    <a:pt x="427" y="503"/>
                  </a:cubicBezTo>
                  <a:cubicBezTo>
                    <a:pt x="428" y="502"/>
                    <a:pt x="429" y="501"/>
                    <a:pt x="431" y="501"/>
                  </a:cubicBezTo>
                  <a:close/>
                  <a:moveTo>
                    <a:pt x="431" y="516"/>
                  </a:moveTo>
                  <a:cubicBezTo>
                    <a:pt x="431" y="530"/>
                    <a:pt x="431" y="530"/>
                    <a:pt x="431" y="530"/>
                  </a:cubicBezTo>
                  <a:cubicBezTo>
                    <a:pt x="430" y="530"/>
                    <a:pt x="429" y="529"/>
                    <a:pt x="428" y="529"/>
                  </a:cubicBezTo>
                  <a:cubicBezTo>
                    <a:pt x="427" y="529"/>
                    <a:pt x="427" y="529"/>
                    <a:pt x="427" y="529"/>
                  </a:cubicBezTo>
                  <a:cubicBezTo>
                    <a:pt x="427" y="518"/>
                    <a:pt x="427" y="518"/>
                    <a:pt x="427" y="518"/>
                  </a:cubicBezTo>
                  <a:cubicBezTo>
                    <a:pt x="428" y="517"/>
                    <a:pt x="429" y="517"/>
                    <a:pt x="431" y="516"/>
                  </a:cubicBezTo>
                  <a:close/>
                  <a:moveTo>
                    <a:pt x="431" y="540"/>
                  </a:moveTo>
                  <a:cubicBezTo>
                    <a:pt x="431" y="546"/>
                    <a:pt x="431" y="546"/>
                    <a:pt x="431" y="546"/>
                  </a:cubicBezTo>
                  <a:cubicBezTo>
                    <a:pt x="429" y="546"/>
                    <a:pt x="428" y="546"/>
                    <a:pt x="427" y="547"/>
                  </a:cubicBezTo>
                  <a:cubicBezTo>
                    <a:pt x="428" y="548"/>
                    <a:pt x="430" y="549"/>
                    <a:pt x="431" y="550"/>
                  </a:cubicBezTo>
                  <a:cubicBezTo>
                    <a:pt x="431" y="555"/>
                    <a:pt x="431" y="555"/>
                    <a:pt x="431" y="555"/>
                  </a:cubicBezTo>
                  <a:cubicBezTo>
                    <a:pt x="430" y="554"/>
                    <a:pt x="428" y="553"/>
                    <a:pt x="427" y="553"/>
                  </a:cubicBezTo>
                  <a:cubicBezTo>
                    <a:pt x="427" y="542"/>
                    <a:pt x="427" y="542"/>
                    <a:pt x="427" y="542"/>
                  </a:cubicBezTo>
                  <a:cubicBezTo>
                    <a:pt x="428" y="542"/>
                    <a:pt x="428" y="541"/>
                    <a:pt x="429" y="541"/>
                  </a:cubicBezTo>
                  <a:cubicBezTo>
                    <a:pt x="430" y="541"/>
                    <a:pt x="430" y="541"/>
                    <a:pt x="431" y="540"/>
                  </a:cubicBezTo>
                  <a:close/>
                  <a:moveTo>
                    <a:pt x="431" y="562"/>
                  </a:moveTo>
                  <a:cubicBezTo>
                    <a:pt x="431" y="568"/>
                    <a:pt x="431" y="568"/>
                    <a:pt x="431" y="568"/>
                  </a:cubicBezTo>
                  <a:cubicBezTo>
                    <a:pt x="429" y="568"/>
                    <a:pt x="428" y="569"/>
                    <a:pt x="427" y="569"/>
                  </a:cubicBezTo>
                  <a:cubicBezTo>
                    <a:pt x="427" y="563"/>
                    <a:pt x="427" y="563"/>
                    <a:pt x="427" y="563"/>
                  </a:cubicBezTo>
                  <a:cubicBezTo>
                    <a:pt x="428" y="563"/>
                    <a:pt x="429" y="562"/>
                    <a:pt x="431" y="562"/>
                  </a:cubicBezTo>
                  <a:close/>
                  <a:moveTo>
                    <a:pt x="431" y="671"/>
                  </a:moveTo>
                  <a:cubicBezTo>
                    <a:pt x="431" y="679"/>
                    <a:pt x="431" y="679"/>
                    <a:pt x="431" y="679"/>
                  </a:cubicBezTo>
                  <a:cubicBezTo>
                    <a:pt x="429" y="679"/>
                    <a:pt x="428" y="679"/>
                    <a:pt x="427" y="679"/>
                  </a:cubicBezTo>
                  <a:cubicBezTo>
                    <a:pt x="427" y="672"/>
                    <a:pt x="427" y="672"/>
                    <a:pt x="427" y="672"/>
                  </a:cubicBezTo>
                  <a:cubicBezTo>
                    <a:pt x="428" y="672"/>
                    <a:pt x="429" y="672"/>
                    <a:pt x="431" y="671"/>
                  </a:cubicBezTo>
                  <a:close/>
                  <a:moveTo>
                    <a:pt x="424" y="6"/>
                  </a:moveTo>
                  <a:cubicBezTo>
                    <a:pt x="425" y="6"/>
                    <a:pt x="426" y="6"/>
                    <a:pt x="427" y="6"/>
                  </a:cubicBezTo>
                  <a:cubicBezTo>
                    <a:pt x="427" y="15"/>
                    <a:pt x="427" y="15"/>
                    <a:pt x="427" y="15"/>
                  </a:cubicBezTo>
                  <a:cubicBezTo>
                    <a:pt x="426" y="14"/>
                    <a:pt x="425" y="14"/>
                    <a:pt x="424" y="14"/>
                  </a:cubicBezTo>
                  <a:cubicBezTo>
                    <a:pt x="424" y="6"/>
                    <a:pt x="424" y="6"/>
                    <a:pt x="424" y="6"/>
                  </a:cubicBezTo>
                  <a:close/>
                  <a:moveTo>
                    <a:pt x="427" y="713"/>
                  </a:moveTo>
                  <a:cubicBezTo>
                    <a:pt x="426" y="713"/>
                    <a:pt x="425" y="713"/>
                    <a:pt x="424" y="714"/>
                  </a:cubicBezTo>
                  <a:cubicBezTo>
                    <a:pt x="424" y="707"/>
                    <a:pt x="424" y="707"/>
                    <a:pt x="424" y="707"/>
                  </a:cubicBezTo>
                  <a:cubicBezTo>
                    <a:pt x="425" y="707"/>
                    <a:pt x="426" y="706"/>
                    <a:pt x="427" y="706"/>
                  </a:cubicBezTo>
                  <a:cubicBezTo>
                    <a:pt x="427" y="713"/>
                    <a:pt x="427" y="713"/>
                    <a:pt x="427" y="713"/>
                  </a:cubicBezTo>
                  <a:close/>
                  <a:moveTo>
                    <a:pt x="427" y="41"/>
                  </a:moveTo>
                  <a:cubicBezTo>
                    <a:pt x="427" y="48"/>
                    <a:pt x="427" y="48"/>
                    <a:pt x="427" y="48"/>
                  </a:cubicBezTo>
                  <a:cubicBezTo>
                    <a:pt x="426" y="48"/>
                    <a:pt x="425" y="48"/>
                    <a:pt x="424" y="47"/>
                  </a:cubicBezTo>
                  <a:cubicBezTo>
                    <a:pt x="424" y="39"/>
                    <a:pt x="424" y="39"/>
                    <a:pt x="424" y="39"/>
                  </a:cubicBezTo>
                  <a:cubicBezTo>
                    <a:pt x="425" y="41"/>
                    <a:pt x="425" y="41"/>
                    <a:pt x="425" y="41"/>
                  </a:cubicBezTo>
                  <a:cubicBezTo>
                    <a:pt x="427" y="41"/>
                    <a:pt x="427" y="41"/>
                    <a:pt x="427" y="41"/>
                  </a:cubicBezTo>
                  <a:close/>
                  <a:moveTo>
                    <a:pt x="427" y="71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25" y="99"/>
                    <a:pt x="424" y="102"/>
                    <a:pt x="425" y="107"/>
                  </a:cubicBezTo>
                  <a:cubicBezTo>
                    <a:pt x="427" y="106"/>
                    <a:pt x="427" y="106"/>
                    <a:pt x="427" y="106"/>
                  </a:cubicBezTo>
                  <a:cubicBezTo>
                    <a:pt x="427" y="120"/>
                    <a:pt x="427" y="120"/>
                    <a:pt x="427" y="120"/>
                  </a:cubicBezTo>
                  <a:cubicBezTo>
                    <a:pt x="426" y="119"/>
                    <a:pt x="425" y="119"/>
                    <a:pt x="424" y="119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5" y="70"/>
                    <a:pt x="426" y="70"/>
                    <a:pt x="427" y="71"/>
                  </a:cubicBezTo>
                  <a:close/>
                  <a:moveTo>
                    <a:pt x="427" y="123"/>
                  </a:moveTo>
                  <a:cubicBezTo>
                    <a:pt x="427" y="133"/>
                    <a:pt x="427" y="133"/>
                    <a:pt x="427" y="133"/>
                  </a:cubicBezTo>
                  <a:cubicBezTo>
                    <a:pt x="426" y="133"/>
                    <a:pt x="425" y="132"/>
                    <a:pt x="424" y="132"/>
                  </a:cubicBezTo>
                  <a:cubicBezTo>
                    <a:pt x="424" y="122"/>
                    <a:pt x="424" y="122"/>
                    <a:pt x="424" y="122"/>
                  </a:cubicBezTo>
                  <a:cubicBezTo>
                    <a:pt x="425" y="122"/>
                    <a:pt x="426" y="122"/>
                    <a:pt x="427" y="123"/>
                  </a:cubicBezTo>
                  <a:close/>
                  <a:moveTo>
                    <a:pt x="427" y="160"/>
                  </a:moveTo>
                  <a:cubicBezTo>
                    <a:pt x="427" y="186"/>
                    <a:pt x="427" y="186"/>
                    <a:pt x="427" y="186"/>
                  </a:cubicBezTo>
                  <a:cubicBezTo>
                    <a:pt x="426" y="186"/>
                    <a:pt x="425" y="185"/>
                    <a:pt x="424" y="185"/>
                  </a:cubicBezTo>
                  <a:cubicBezTo>
                    <a:pt x="424" y="181"/>
                    <a:pt x="424" y="181"/>
                    <a:pt x="424" y="181"/>
                  </a:cubicBezTo>
                  <a:cubicBezTo>
                    <a:pt x="425" y="181"/>
                    <a:pt x="425" y="181"/>
                    <a:pt x="425" y="181"/>
                  </a:cubicBezTo>
                  <a:cubicBezTo>
                    <a:pt x="424" y="179"/>
                    <a:pt x="424" y="178"/>
                    <a:pt x="424" y="176"/>
                  </a:cubicBezTo>
                  <a:cubicBezTo>
                    <a:pt x="424" y="159"/>
                    <a:pt x="424" y="159"/>
                    <a:pt x="424" y="159"/>
                  </a:cubicBezTo>
                  <a:cubicBezTo>
                    <a:pt x="425" y="160"/>
                    <a:pt x="426" y="160"/>
                    <a:pt x="427" y="160"/>
                  </a:cubicBezTo>
                  <a:close/>
                  <a:moveTo>
                    <a:pt x="427" y="207"/>
                  </a:moveTo>
                  <a:cubicBezTo>
                    <a:pt x="427" y="216"/>
                    <a:pt x="427" y="216"/>
                    <a:pt x="427" y="216"/>
                  </a:cubicBezTo>
                  <a:cubicBezTo>
                    <a:pt x="426" y="216"/>
                    <a:pt x="425" y="215"/>
                    <a:pt x="424" y="215"/>
                  </a:cubicBezTo>
                  <a:cubicBezTo>
                    <a:pt x="424" y="197"/>
                    <a:pt x="424" y="197"/>
                    <a:pt x="424" y="197"/>
                  </a:cubicBezTo>
                  <a:cubicBezTo>
                    <a:pt x="425" y="197"/>
                    <a:pt x="425" y="197"/>
                    <a:pt x="426" y="196"/>
                  </a:cubicBezTo>
                  <a:cubicBezTo>
                    <a:pt x="426" y="201"/>
                    <a:pt x="425" y="204"/>
                    <a:pt x="427" y="207"/>
                  </a:cubicBezTo>
                  <a:close/>
                  <a:moveTo>
                    <a:pt x="427" y="226"/>
                  </a:moveTo>
                  <a:cubicBezTo>
                    <a:pt x="427" y="235"/>
                    <a:pt x="427" y="235"/>
                    <a:pt x="427" y="235"/>
                  </a:cubicBezTo>
                  <a:cubicBezTo>
                    <a:pt x="426" y="234"/>
                    <a:pt x="425" y="234"/>
                    <a:pt x="424" y="234"/>
                  </a:cubicBezTo>
                  <a:cubicBezTo>
                    <a:pt x="424" y="225"/>
                    <a:pt x="424" y="225"/>
                    <a:pt x="424" y="225"/>
                  </a:cubicBezTo>
                  <a:cubicBezTo>
                    <a:pt x="425" y="225"/>
                    <a:pt x="425" y="226"/>
                    <a:pt x="426" y="226"/>
                  </a:cubicBezTo>
                  <a:cubicBezTo>
                    <a:pt x="427" y="226"/>
                    <a:pt x="427" y="226"/>
                    <a:pt x="427" y="226"/>
                  </a:cubicBezTo>
                  <a:close/>
                  <a:moveTo>
                    <a:pt x="427" y="242"/>
                  </a:moveTo>
                  <a:cubicBezTo>
                    <a:pt x="427" y="254"/>
                    <a:pt x="427" y="254"/>
                    <a:pt x="427" y="254"/>
                  </a:cubicBezTo>
                  <a:cubicBezTo>
                    <a:pt x="426" y="252"/>
                    <a:pt x="426" y="250"/>
                    <a:pt x="426" y="248"/>
                  </a:cubicBezTo>
                  <a:cubicBezTo>
                    <a:pt x="425" y="248"/>
                    <a:pt x="425" y="248"/>
                    <a:pt x="424" y="247"/>
                  </a:cubicBezTo>
                  <a:cubicBezTo>
                    <a:pt x="424" y="241"/>
                    <a:pt x="424" y="241"/>
                    <a:pt x="424" y="241"/>
                  </a:cubicBezTo>
                  <a:cubicBezTo>
                    <a:pt x="425" y="241"/>
                    <a:pt x="426" y="241"/>
                    <a:pt x="427" y="242"/>
                  </a:cubicBezTo>
                  <a:close/>
                  <a:moveTo>
                    <a:pt x="427" y="254"/>
                  </a:moveTo>
                  <a:cubicBezTo>
                    <a:pt x="427" y="263"/>
                    <a:pt x="427" y="263"/>
                    <a:pt x="427" y="263"/>
                  </a:cubicBezTo>
                  <a:cubicBezTo>
                    <a:pt x="426" y="264"/>
                    <a:pt x="425" y="264"/>
                    <a:pt x="424" y="26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4" y="256"/>
                    <a:pt x="425" y="255"/>
                    <a:pt x="425" y="254"/>
                  </a:cubicBezTo>
                  <a:cubicBezTo>
                    <a:pt x="427" y="254"/>
                    <a:pt x="427" y="254"/>
                    <a:pt x="427" y="254"/>
                  </a:cubicBezTo>
                  <a:close/>
                  <a:moveTo>
                    <a:pt x="427" y="281"/>
                  </a:moveTo>
                  <a:cubicBezTo>
                    <a:pt x="427" y="289"/>
                    <a:pt x="427" y="289"/>
                    <a:pt x="427" y="289"/>
                  </a:cubicBezTo>
                  <a:cubicBezTo>
                    <a:pt x="426" y="289"/>
                    <a:pt x="425" y="288"/>
                    <a:pt x="424" y="288"/>
                  </a:cubicBezTo>
                  <a:cubicBezTo>
                    <a:pt x="424" y="284"/>
                    <a:pt x="424" y="284"/>
                    <a:pt x="424" y="284"/>
                  </a:cubicBezTo>
                  <a:cubicBezTo>
                    <a:pt x="425" y="283"/>
                    <a:pt x="426" y="282"/>
                    <a:pt x="427" y="281"/>
                  </a:cubicBezTo>
                  <a:close/>
                  <a:moveTo>
                    <a:pt x="427" y="293"/>
                  </a:moveTo>
                  <a:cubicBezTo>
                    <a:pt x="427" y="305"/>
                    <a:pt x="427" y="305"/>
                    <a:pt x="427" y="305"/>
                  </a:cubicBezTo>
                  <a:cubicBezTo>
                    <a:pt x="426" y="308"/>
                    <a:pt x="426" y="310"/>
                    <a:pt x="427" y="312"/>
                  </a:cubicBezTo>
                  <a:cubicBezTo>
                    <a:pt x="427" y="318"/>
                    <a:pt x="427" y="318"/>
                    <a:pt x="427" y="318"/>
                  </a:cubicBezTo>
                  <a:cubicBezTo>
                    <a:pt x="426" y="317"/>
                    <a:pt x="425" y="316"/>
                    <a:pt x="424" y="315"/>
                  </a:cubicBezTo>
                  <a:cubicBezTo>
                    <a:pt x="424" y="301"/>
                    <a:pt x="424" y="301"/>
                    <a:pt x="424" y="301"/>
                  </a:cubicBezTo>
                  <a:cubicBezTo>
                    <a:pt x="424" y="299"/>
                    <a:pt x="424" y="298"/>
                    <a:pt x="424" y="296"/>
                  </a:cubicBezTo>
                  <a:cubicBezTo>
                    <a:pt x="424" y="289"/>
                    <a:pt x="424" y="289"/>
                    <a:pt x="424" y="289"/>
                  </a:cubicBezTo>
                  <a:cubicBezTo>
                    <a:pt x="424" y="290"/>
                    <a:pt x="425" y="291"/>
                    <a:pt x="427" y="293"/>
                  </a:cubicBezTo>
                  <a:close/>
                  <a:moveTo>
                    <a:pt x="427" y="411"/>
                  </a:moveTo>
                  <a:cubicBezTo>
                    <a:pt x="427" y="420"/>
                    <a:pt x="427" y="420"/>
                    <a:pt x="427" y="420"/>
                  </a:cubicBezTo>
                  <a:cubicBezTo>
                    <a:pt x="426" y="420"/>
                    <a:pt x="425" y="420"/>
                    <a:pt x="424" y="421"/>
                  </a:cubicBezTo>
                  <a:cubicBezTo>
                    <a:pt x="424" y="414"/>
                    <a:pt x="424" y="414"/>
                    <a:pt x="424" y="414"/>
                  </a:cubicBezTo>
                  <a:cubicBezTo>
                    <a:pt x="425" y="413"/>
                    <a:pt x="426" y="412"/>
                    <a:pt x="427" y="411"/>
                  </a:cubicBezTo>
                  <a:close/>
                  <a:moveTo>
                    <a:pt x="427" y="426"/>
                  </a:moveTo>
                  <a:cubicBezTo>
                    <a:pt x="427" y="429"/>
                    <a:pt x="427" y="429"/>
                    <a:pt x="427" y="429"/>
                  </a:cubicBezTo>
                  <a:cubicBezTo>
                    <a:pt x="426" y="429"/>
                    <a:pt x="425" y="429"/>
                    <a:pt x="424" y="429"/>
                  </a:cubicBezTo>
                  <a:cubicBezTo>
                    <a:pt x="424" y="425"/>
                    <a:pt x="424" y="425"/>
                    <a:pt x="424" y="425"/>
                  </a:cubicBezTo>
                  <a:cubicBezTo>
                    <a:pt x="427" y="426"/>
                    <a:pt x="427" y="426"/>
                    <a:pt x="427" y="426"/>
                  </a:cubicBezTo>
                  <a:close/>
                  <a:moveTo>
                    <a:pt x="427" y="432"/>
                  </a:moveTo>
                  <a:cubicBezTo>
                    <a:pt x="427" y="435"/>
                    <a:pt x="427" y="435"/>
                    <a:pt x="427" y="435"/>
                  </a:cubicBezTo>
                  <a:cubicBezTo>
                    <a:pt x="424" y="437"/>
                    <a:pt x="423" y="440"/>
                    <a:pt x="427" y="444"/>
                  </a:cubicBezTo>
                  <a:cubicBezTo>
                    <a:pt x="427" y="448"/>
                    <a:pt x="427" y="448"/>
                    <a:pt x="427" y="448"/>
                  </a:cubicBezTo>
                  <a:cubicBezTo>
                    <a:pt x="424" y="445"/>
                    <a:pt x="424" y="445"/>
                    <a:pt x="424" y="445"/>
                  </a:cubicBezTo>
                  <a:cubicBezTo>
                    <a:pt x="424" y="433"/>
                    <a:pt x="424" y="433"/>
                    <a:pt x="424" y="433"/>
                  </a:cubicBezTo>
                  <a:cubicBezTo>
                    <a:pt x="425" y="433"/>
                    <a:pt x="426" y="432"/>
                    <a:pt x="427" y="432"/>
                  </a:cubicBezTo>
                  <a:close/>
                  <a:moveTo>
                    <a:pt x="427" y="460"/>
                  </a:moveTo>
                  <a:cubicBezTo>
                    <a:pt x="427" y="472"/>
                    <a:pt x="427" y="472"/>
                    <a:pt x="427" y="472"/>
                  </a:cubicBezTo>
                  <a:cubicBezTo>
                    <a:pt x="424" y="468"/>
                    <a:pt x="424" y="464"/>
                    <a:pt x="424" y="460"/>
                  </a:cubicBezTo>
                  <a:cubicBezTo>
                    <a:pt x="427" y="460"/>
                    <a:pt x="427" y="460"/>
                    <a:pt x="427" y="460"/>
                  </a:cubicBezTo>
                  <a:close/>
                  <a:moveTo>
                    <a:pt x="427" y="477"/>
                  </a:moveTo>
                  <a:cubicBezTo>
                    <a:pt x="427" y="485"/>
                    <a:pt x="427" y="485"/>
                    <a:pt x="427" y="485"/>
                  </a:cubicBezTo>
                  <a:cubicBezTo>
                    <a:pt x="426" y="486"/>
                    <a:pt x="425" y="486"/>
                    <a:pt x="424" y="486"/>
                  </a:cubicBezTo>
                  <a:cubicBezTo>
                    <a:pt x="424" y="478"/>
                    <a:pt x="424" y="478"/>
                    <a:pt x="424" y="478"/>
                  </a:cubicBezTo>
                  <a:cubicBezTo>
                    <a:pt x="425" y="478"/>
                    <a:pt x="426" y="477"/>
                    <a:pt x="427" y="477"/>
                  </a:cubicBezTo>
                  <a:close/>
                  <a:moveTo>
                    <a:pt x="427" y="490"/>
                  </a:moveTo>
                  <a:cubicBezTo>
                    <a:pt x="427" y="496"/>
                    <a:pt x="427" y="496"/>
                    <a:pt x="427" y="496"/>
                  </a:cubicBezTo>
                  <a:cubicBezTo>
                    <a:pt x="426" y="496"/>
                    <a:pt x="426" y="496"/>
                    <a:pt x="426" y="496"/>
                  </a:cubicBezTo>
                  <a:cubicBezTo>
                    <a:pt x="426" y="497"/>
                    <a:pt x="426" y="498"/>
                    <a:pt x="426" y="498"/>
                  </a:cubicBezTo>
                  <a:cubicBezTo>
                    <a:pt x="425" y="499"/>
                    <a:pt x="425" y="499"/>
                    <a:pt x="424" y="500"/>
                  </a:cubicBezTo>
                  <a:cubicBezTo>
                    <a:pt x="424" y="491"/>
                    <a:pt x="424" y="491"/>
                    <a:pt x="424" y="491"/>
                  </a:cubicBezTo>
                  <a:cubicBezTo>
                    <a:pt x="427" y="490"/>
                    <a:pt x="427" y="490"/>
                    <a:pt x="427" y="490"/>
                  </a:cubicBezTo>
                  <a:close/>
                  <a:moveTo>
                    <a:pt x="427" y="503"/>
                  </a:moveTo>
                  <a:cubicBezTo>
                    <a:pt x="427" y="512"/>
                    <a:pt x="427" y="512"/>
                    <a:pt x="427" y="512"/>
                  </a:cubicBezTo>
                  <a:cubicBezTo>
                    <a:pt x="426" y="512"/>
                    <a:pt x="425" y="513"/>
                    <a:pt x="424" y="513"/>
                  </a:cubicBezTo>
                  <a:cubicBezTo>
                    <a:pt x="424" y="504"/>
                    <a:pt x="424" y="504"/>
                    <a:pt x="424" y="504"/>
                  </a:cubicBezTo>
                  <a:cubicBezTo>
                    <a:pt x="425" y="503"/>
                    <a:pt x="426" y="503"/>
                    <a:pt x="427" y="503"/>
                  </a:cubicBezTo>
                  <a:close/>
                  <a:moveTo>
                    <a:pt x="427" y="518"/>
                  </a:moveTo>
                  <a:cubicBezTo>
                    <a:pt x="427" y="529"/>
                    <a:pt x="427" y="529"/>
                    <a:pt x="427" y="529"/>
                  </a:cubicBezTo>
                  <a:cubicBezTo>
                    <a:pt x="424" y="530"/>
                    <a:pt x="424" y="530"/>
                    <a:pt x="424" y="530"/>
                  </a:cubicBezTo>
                  <a:cubicBezTo>
                    <a:pt x="424" y="519"/>
                    <a:pt x="424" y="519"/>
                    <a:pt x="424" y="519"/>
                  </a:cubicBezTo>
                  <a:cubicBezTo>
                    <a:pt x="425" y="519"/>
                    <a:pt x="426" y="518"/>
                    <a:pt x="427" y="518"/>
                  </a:cubicBezTo>
                  <a:close/>
                  <a:moveTo>
                    <a:pt x="427" y="542"/>
                  </a:moveTo>
                  <a:cubicBezTo>
                    <a:pt x="427" y="553"/>
                    <a:pt x="427" y="553"/>
                    <a:pt x="427" y="553"/>
                  </a:cubicBezTo>
                  <a:cubicBezTo>
                    <a:pt x="426" y="552"/>
                    <a:pt x="425" y="552"/>
                    <a:pt x="424" y="552"/>
                  </a:cubicBezTo>
                  <a:cubicBezTo>
                    <a:pt x="424" y="543"/>
                    <a:pt x="424" y="543"/>
                    <a:pt x="424" y="543"/>
                  </a:cubicBezTo>
                  <a:cubicBezTo>
                    <a:pt x="425" y="543"/>
                    <a:pt x="426" y="543"/>
                    <a:pt x="427" y="542"/>
                  </a:cubicBezTo>
                  <a:close/>
                  <a:moveTo>
                    <a:pt x="427" y="563"/>
                  </a:moveTo>
                  <a:cubicBezTo>
                    <a:pt x="427" y="569"/>
                    <a:pt x="427" y="569"/>
                    <a:pt x="427" y="569"/>
                  </a:cubicBezTo>
                  <a:cubicBezTo>
                    <a:pt x="426" y="569"/>
                    <a:pt x="425" y="570"/>
                    <a:pt x="424" y="570"/>
                  </a:cubicBezTo>
                  <a:cubicBezTo>
                    <a:pt x="424" y="564"/>
                    <a:pt x="424" y="564"/>
                    <a:pt x="424" y="564"/>
                  </a:cubicBezTo>
                  <a:cubicBezTo>
                    <a:pt x="425" y="563"/>
                    <a:pt x="426" y="563"/>
                    <a:pt x="427" y="563"/>
                  </a:cubicBezTo>
                  <a:close/>
                  <a:moveTo>
                    <a:pt x="427" y="672"/>
                  </a:moveTo>
                  <a:cubicBezTo>
                    <a:pt x="427" y="679"/>
                    <a:pt x="427" y="679"/>
                    <a:pt x="427" y="679"/>
                  </a:cubicBezTo>
                  <a:cubicBezTo>
                    <a:pt x="426" y="679"/>
                    <a:pt x="425" y="680"/>
                    <a:pt x="424" y="680"/>
                  </a:cubicBezTo>
                  <a:cubicBezTo>
                    <a:pt x="424" y="673"/>
                    <a:pt x="424" y="673"/>
                    <a:pt x="424" y="673"/>
                  </a:cubicBezTo>
                  <a:cubicBezTo>
                    <a:pt x="425" y="673"/>
                    <a:pt x="426" y="672"/>
                    <a:pt x="427" y="672"/>
                  </a:cubicBezTo>
                  <a:close/>
                  <a:moveTo>
                    <a:pt x="427" y="693"/>
                  </a:moveTo>
                  <a:cubicBezTo>
                    <a:pt x="427" y="704"/>
                    <a:pt x="427" y="704"/>
                    <a:pt x="427" y="704"/>
                  </a:cubicBezTo>
                  <a:cubicBezTo>
                    <a:pt x="424" y="700"/>
                    <a:pt x="424" y="700"/>
                    <a:pt x="424" y="700"/>
                  </a:cubicBezTo>
                  <a:cubicBezTo>
                    <a:pt x="424" y="689"/>
                    <a:pt x="424" y="689"/>
                    <a:pt x="424" y="689"/>
                  </a:cubicBezTo>
                  <a:cubicBezTo>
                    <a:pt x="425" y="690"/>
                    <a:pt x="426" y="692"/>
                    <a:pt x="427" y="693"/>
                  </a:cubicBezTo>
                  <a:close/>
                  <a:moveTo>
                    <a:pt x="423" y="6"/>
                  </a:moveTo>
                  <a:cubicBezTo>
                    <a:pt x="424" y="6"/>
                    <a:pt x="424" y="6"/>
                    <a:pt x="424" y="6"/>
                  </a:cubicBezTo>
                  <a:cubicBezTo>
                    <a:pt x="424" y="14"/>
                    <a:pt x="424" y="14"/>
                    <a:pt x="424" y="14"/>
                  </a:cubicBezTo>
                  <a:cubicBezTo>
                    <a:pt x="424" y="14"/>
                    <a:pt x="423" y="14"/>
                    <a:pt x="423" y="13"/>
                  </a:cubicBezTo>
                  <a:cubicBezTo>
                    <a:pt x="423" y="6"/>
                    <a:pt x="423" y="6"/>
                    <a:pt x="423" y="6"/>
                  </a:cubicBezTo>
                  <a:close/>
                  <a:moveTo>
                    <a:pt x="424" y="714"/>
                  </a:moveTo>
                  <a:cubicBezTo>
                    <a:pt x="423" y="714"/>
                    <a:pt x="423" y="714"/>
                    <a:pt x="423" y="714"/>
                  </a:cubicBezTo>
                  <a:cubicBezTo>
                    <a:pt x="423" y="707"/>
                    <a:pt x="423" y="707"/>
                    <a:pt x="423" y="707"/>
                  </a:cubicBezTo>
                  <a:cubicBezTo>
                    <a:pt x="424" y="707"/>
                    <a:pt x="424" y="707"/>
                    <a:pt x="424" y="707"/>
                  </a:cubicBezTo>
                  <a:cubicBezTo>
                    <a:pt x="424" y="714"/>
                    <a:pt x="424" y="714"/>
                    <a:pt x="424" y="714"/>
                  </a:cubicBezTo>
                  <a:close/>
                  <a:moveTo>
                    <a:pt x="424" y="39"/>
                  </a:moveTo>
                  <a:cubicBezTo>
                    <a:pt x="424" y="47"/>
                    <a:pt x="424" y="47"/>
                    <a:pt x="424" y="47"/>
                  </a:cubicBezTo>
                  <a:cubicBezTo>
                    <a:pt x="424" y="47"/>
                    <a:pt x="423" y="47"/>
                    <a:pt x="423" y="47"/>
                  </a:cubicBezTo>
                  <a:cubicBezTo>
                    <a:pt x="423" y="37"/>
                    <a:pt x="423" y="37"/>
                    <a:pt x="423" y="37"/>
                  </a:cubicBezTo>
                  <a:cubicBezTo>
                    <a:pt x="424" y="39"/>
                    <a:pt x="424" y="39"/>
                    <a:pt x="424" y="39"/>
                  </a:cubicBezTo>
                  <a:close/>
                  <a:moveTo>
                    <a:pt x="424" y="70"/>
                  </a:moveTo>
                  <a:cubicBezTo>
                    <a:pt x="424" y="119"/>
                    <a:pt x="424" y="119"/>
                    <a:pt x="424" y="119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3" y="70"/>
                    <a:pt x="423" y="70"/>
                    <a:pt x="423" y="70"/>
                  </a:cubicBezTo>
                  <a:cubicBezTo>
                    <a:pt x="424" y="70"/>
                    <a:pt x="424" y="70"/>
                    <a:pt x="424" y="70"/>
                  </a:cubicBezTo>
                  <a:close/>
                  <a:moveTo>
                    <a:pt x="424" y="122"/>
                  </a:moveTo>
                  <a:cubicBezTo>
                    <a:pt x="424" y="132"/>
                    <a:pt x="424" y="132"/>
                    <a:pt x="424" y="132"/>
                  </a:cubicBezTo>
                  <a:cubicBezTo>
                    <a:pt x="424" y="132"/>
                    <a:pt x="423" y="132"/>
                    <a:pt x="423" y="132"/>
                  </a:cubicBezTo>
                  <a:cubicBezTo>
                    <a:pt x="423" y="121"/>
                    <a:pt x="423" y="121"/>
                    <a:pt x="423" y="121"/>
                  </a:cubicBezTo>
                  <a:cubicBezTo>
                    <a:pt x="423" y="121"/>
                    <a:pt x="424" y="121"/>
                    <a:pt x="424" y="122"/>
                  </a:cubicBezTo>
                  <a:close/>
                  <a:moveTo>
                    <a:pt x="424" y="159"/>
                  </a:moveTo>
                  <a:cubicBezTo>
                    <a:pt x="424" y="176"/>
                    <a:pt x="424" y="176"/>
                    <a:pt x="424" y="176"/>
                  </a:cubicBezTo>
                  <a:cubicBezTo>
                    <a:pt x="424" y="175"/>
                    <a:pt x="423" y="173"/>
                    <a:pt x="423" y="172"/>
                  </a:cubicBezTo>
                  <a:cubicBezTo>
                    <a:pt x="423" y="159"/>
                    <a:pt x="423" y="159"/>
                    <a:pt x="423" y="159"/>
                  </a:cubicBezTo>
                  <a:cubicBezTo>
                    <a:pt x="424" y="159"/>
                    <a:pt x="424" y="159"/>
                    <a:pt x="424" y="159"/>
                  </a:cubicBezTo>
                  <a:close/>
                  <a:moveTo>
                    <a:pt x="424" y="181"/>
                  </a:moveTo>
                  <a:cubicBezTo>
                    <a:pt x="424" y="185"/>
                    <a:pt x="424" y="185"/>
                    <a:pt x="424" y="185"/>
                  </a:cubicBezTo>
                  <a:cubicBezTo>
                    <a:pt x="423" y="184"/>
                    <a:pt x="423" y="184"/>
                    <a:pt x="423" y="184"/>
                  </a:cubicBezTo>
                  <a:cubicBezTo>
                    <a:pt x="423" y="181"/>
                    <a:pt x="423" y="181"/>
                    <a:pt x="423" y="181"/>
                  </a:cubicBezTo>
                  <a:cubicBezTo>
                    <a:pt x="424" y="181"/>
                    <a:pt x="424" y="181"/>
                    <a:pt x="424" y="181"/>
                  </a:cubicBezTo>
                  <a:close/>
                  <a:moveTo>
                    <a:pt x="424" y="197"/>
                  </a:moveTo>
                  <a:cubicBezTo>
                    <a:pt x="424" y="215"/>
                    <a:pt x="424" y="215"/>
                    <a:pt x="424" y="215"/>
                  </a:cubicBezTo>
                  <a:cubicBezTo>
                    <a:pt x="423" y="215"/>
                    <a:pt x="423" y="215"/>
                    <a:pt x="423" y="215"/>
                  </a:cubicBezTo>
                  <a:cubicBezTo>
                    <a:pt x="423" y="198"/>
                    <a:pt x="423" y="198"/>
                    <a:pt x="423" y="198"/>
                  </a:cubicBezTo>
                  <a:cubicBezTo>
                    <a:pt x="424" y="197"/>
                    <a:pt x="424" y="197"/>
                    <a:pt x="424" y="197"/>
                  </a:cubicBezTo>
                  <a:close/>
                  <a:moveTo>
                    <a:pt x="424" y="225"/>
                  </a:moveTo>
                  <a:cubicBezTo>
                    <a:pt x="424" y="234"/>
                    <a:pt x="424" y="234"/>
                    <a:pt x="424" y="234"/>
                  </a:cubicBezTo>
                  <a:cubicBezTo>
                    <a:pt x="423" y="234"/>
                    <a:pt x="423" y="234"/>
                    <a:pt x="423" y="234"/>
                  </a:cubicBezTo>
                  <a:cubicBezTo>
                    <a:pt x="423" y="224"/>
                    <a:pt x="423" y="224"/>
                    <a:pt x="423" y="224"/>
                  </a:cubicBezTo>
                  <a:cubicBezTo>
                    <a:pt x="423" y="224"/>
                    <a:pt x="424" y="224"/>
                    <a:pt x="424" y="225"/>
                  </a:cubicBezTo>
                  <a:close/>
                  <a:moveTo>
                    <a:pt x="424" y="241"/>
                  </a:moveTo>
                  <a:cubicBezTo>
                    <a:pt x="424" y="247"/>
                    <a:pt x="424" y="247"/>
                    <a:pt x="424" y="247"/>
                  </a:cubicBezTo>
                  <a:cubicBezTo>
                    <a:pt x="423" y="247"/>
                    <a:pt x="423" y="247"/>
                    <a:pt x="423" y="247"/>
                  </a:cubicBezTo>
                  <a:cubicBezTo>
                    <a:pt x="423" y="240"/>
                    <a:pt x="423" y="240"/>
                    <a:pt x="423" y="240"/>
                  </a:cubicBezTo>
                  <a:cubicBezTo>
                    <a:pt x="424" y="241"/>
                    <a:pt x="424" y="241"/>
                    <a:pt x="424" y="241"/>
                  </a:cubicBezTo>
                  <a:close/>
                  <a:moveTo>
                    <a:pt x="424" y="256"/>
                  </a:moveTo>
                  <a:cubicBezTo>
                    <a:pt x="424" y="265"/>
                    <a:pt x="424" y="265"/>
                    <a:pt x="424" y="265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7"/>
                    <a:pt x="423" y="257"/>
                    <a:pt x="423" y="257"/>
                  </a:cubicBezTo>
                  <a:cubicBezTo>
                    <a:pt x="423" y="257"/>
                    <a:pt x="424" y="256"/>
                    <a:pt x="424" y="256"/>
                  </a:cubicBezTo>
                  <a:close/>
                  <a:moveTo>
                    <a:pt x="424" y="284"/>
                  </a:moveTo>
                  <a:cubicBezTo>
                    <a:pt x="424" y="288"/>
                    <a:pt x="424" y="288"/>
                    <a:pt x="424" y="288"/>
                  </a:cubicBezTo>
                  <a:cubicBezTo>
                    <a:pt x="424" y="288"/>
                    <a:pt x="424" y="288"/>
                    <a:pt x="424" y="288"/>
                  </a:cubicBezTo>
                  <a:cubicBezTo>
                    <a:pt x="424" y="288"/>
                    <a:pt x="424" y="289"/>
                    <a:pt x="424" y="289"/>
                  </a:cubicBezTo>
                  <a:cubicBezTo>
                    <a:pt x="424" y="296"/>
                    <a:pt x="424" y="296"/>
                    <a:pt x="424" y="296"/>
                  </a:cubicBezTo>
                  <a:cubicBezTo>
                    <a:pt x="424" y="296"/>
                    <a:pt x="424" y="295"/>
                    <a:pt x="423" y="294"/>
                  </a:cubicBezTo>
                  <a:cubicBezTo>
                    <a:pt x="423" y="285"/>
                    <a:pt x="423" y="285"/>
                    <a:pt x="423" y="285"/>
                  </a:cubicBezTo>
                  <a:cubicBezTo>
                    <a:pt x="423" y="284"/>
                    <a:pt x="424" y="284"/>
                    <a:pt x="424" y="284"/>
                  </a:cubicBezTo>
                  <a:close/>
                  <a:moveTo>
                    <a:pt x="424" y="301"/>
                  </a:moveTo>
                  <a:cubicBezTo>
                    <a:pt x="424" y="315"/>
                    <a:pt x="424" y="315"/>
                    <a:pt x="424" y="315"/>
                  </a:cubicBezTo>
                  <a:cubicBezTo>
                    <a:pt x="424" y="314"/>
                    <a:pt x="423" y="314"/>
                    <a:pt x="423" y="314"/>
                  </a:cubicBezTo>
                  <a:cubicBezTo>
                    <a:pt x="423" y="314"/>
                    <a:pt x="423" y="314"/>
                    <a:pt x="423" y="314"/>
                  </a:cubicBezTo>
                  <a:cubicBezTo>
                    <a:pt x="423" y="304"/>
                    <a:pt x="423" y="304"/>
                    <a:pt x="423" y="304"/>
                  </a:cubicBezTo>
                  <a:cubicBezTo>
                    <a:pt x="424" y="303"/>
                    <a:pt x="424" y="302"/>
                    <a:pt x="424" y="301"/>
                  </a:cubicBezTo>
                  <a:close/>
                  <a:moveTo>
                    <a:pt x="424" y="414"/>
                  </a:moveTo>
                  <a:cubicBezTo>
                    <a:pt x="424" y="421"/>
                    <a:pt x="424" y="421"/>
                    <a:pt x="424" y="421"/>
                  </a:cubicBezTo>
                  <a:cubicBezTo>
                    <a:pt x="424" y="421"/>
                    <a:pt x="423" y="421"/>
                    <a:pt x="423" y="421"/>
                  </a:cubicBezTo>
                  <a:cubicBezTo>
                    <a:pt x="423" y="415"/>
                    <a:pt x="423" y="415"/>
                    <a:pt x="423" y="415"/>
                  </a:cubicBezTo>
                  <a:cubicBezTo>
                    <a:pt x="424" y="414"/>
                    <a:pt x="424" y="414"/>
                    <a:pt x="424" y="414"/>
                  </a:cubicBezTo>
                  <a:close/>
                  <a:moveTo>
                    <a:pt x="424" y="425"/>
                  </a:moveTo>
                  <a:cubicBezTo>
                    <a:pt x="424" y="429"/>
                    <a:pt x="424" y="429"/>
                    <a:pt x="424" y="429"/>
                  </a:cubicBezTo>
                  <a:cubicBezTo>
                    <a:pt x="423" y="428"/>
                    <a:pt x="423" y="428"/>
                    <a:pt x="423" y="428"/>
                  </a:cubicBezTo>
                  <a:cubicBezTo>
                    <a:pt x="423" y="424"/>
                    <a:pt x="423" y="424"/>
                    <a:pt x="423" y="424"/>
                  </a:cubicBezTo>
                  <a:cubicBezTo>
                    <a:pt x="424" y="425"/>
                    <a:pt x="424" y="425"/>
                    <a:pt x="424" y="425"/>
                  </a:cubicBezTo>
                  <a:close/>
                  <a:moveTo>
                    <a:pt x="424" y="433"/>
                  </a:moveTo>
                  <a:cubicBezTo>
                    <a:pt x="424" y="445"/>
                    <a:pt x="424" y="445"/>
                    <a:pt x="424" y="445"/>
                  </a:cubicBezTo>
                  <a:cubicBezTo>
                    <a:pt x="423" y="444"/>
                    <a:pt x="423" y="444"/>
                    <a:pt x="423" y="444"/>
                  </a:cubicBezTo>
                  <a:cubicBezTo>
                    <a:pt x="423" y="434"/>
                    <a:pt x="423" y="434"/>
                    <a:pt x="423" y="434"/>
                  </a:cubicBezTo>
                  <a:cubicBezTo>
                    <a:pt x="424" y="433"/>
                    <a:pt x="424" y="433"/>
                    <a:pt x="424" y="433"/>
                  </a:cubicBezTo>
                  <a:close/>
                  <a:moveTo>
                    <a:pt x="424" y="478"/>
                  </a:moveTo>
                  <a:cubicBezTo>
                    <a:pt x="424" y="486"/>
                    <a:pt x="424" y="486"/>
                    <a:pt x="424" y="486"/>
                  </a:cubicBezTo>
                  <a:cubicBezTo>
                    <a:pt x="424" y="486"/>
                    <a:pt x="423" y="486"/>
                    <a:pt x="423" y="486"/>
                  </a:cubicBezTo>
                  <a:cubicBezTo>
                    <a:pt x="423" y="478"/>
                    <a:pt x="423" y="478"/>
                    <a:pt x="423" y="478"/>
                  </a:cubicBezTo>
                  <a:cubicBezTo>
                    <a:pt x="423" y="478"/>
                    <a:pt x="424" y="478"/>
                    <a:pt x="424" y="478"/>
                  </a:cubicBezTo>
                  <a:close/>
                  <a:moveTo>
                    <a:pt x="424" y="491"/>
                  </a:moveTo>
                  <a:cubicBezTo>
                    <a:pt x="424" y="500"/>
                    <a:pt x="424" y="500"/>
                    <a:pt x="424" y="500"/>
                  </a:cubicBezTo>
                  <a:cubicBezTo>
                    <a:pt x="423" y="500"/>
                    <a:pt x="423" y="500"/>
                    <a:pt x="423" y="500"/>
                  </a:cubicBezTo>
                  <a:cubicBezTo>
                    <a:pt x="423" y="492"/>
                    <a:pt x="423" y="492"/>
                    <a:pt x="423" y="492"/>
                  </a:cubicBezTo>
                  <a:cubicBezTo>
                    <a:pt x="424" y="491"/>
                    <a:pt x="424" y="491"/>
                    <a:pt x="424" y="491"/>
                  </a:cubicBezTo>
                  <a:close/>
                  <a:moveTo>
                    <a:pt x="424" y="504"/>
                  </a:moveTo>
                  <a:cubicBezTo>
                    <a:pt x="424" y="513"/>
                    <a:pt x="424" y="513"/>
                    <a:pt x="424" y="513"/>
                  </a:cubicBezTo>
                  <a:cubicBezTo>
                    <a:pt x="423" y="514"/>
                    <a:pt x="423" y="514"/>
                    <a:pt x="423" y="514"/>
                  </a:cubicBezTo>
                  <a:cubicBezTo>
                    <a:pt x="423" y="504"/>
                    <a:pt x="423" y="504"/>
                    <a:pt x="423" y="504"/>
                  </a:cubicBezTo>
                  <a:cubicBezTo>
                    <a:pt x="424" y="504"/>
                    <a:pt x="424" y="504"/>
                    <a:pt x="424" y="504"/>
                  </a:cubicBezTo>
                  <a:close/>
                  <a:moveTo>
                    <a:pt x="424" y="519"/>
                  </a:moveTo>
                  <a:cubicBezTo>
                    <a:pt x="424" y="530"/>
                    <a:pt x="424" y="530"/>
                    <a:pt x="424" y="530"/>
                  </a:cubicBezTo>
                  <a:cubicBezTo>
                    <a:pt x="423" y="530"/>
                    <a:pt x="423" y="530"/>
                    <a:pt x="423" y="530"/>
                  </a:cubicBezTo>
                  <a:cubicBezTo>
                    <a:pt x="423" y="520"/>
                    <a:pt x="423" y="520"/>
                    <a:pt x="423" y="520"/>
                  </a:cubicBezTo>
                  <a:cubicBezTo>
                    <a:pt x="424" y="519"/>
                    <a:pt x="424" y="519"/>
                    <a:pt x="424" y="519"/>
                  </a:cubicBezTo>
                  <a:close/>
                  <a:moveTo>
                    <a:pt x="424" y="543"/>
                  </a:moveTo>
                  <a:cubicBezTo>
                    <a:pt x="424" y="552"/>
                    <a:pt x="424" y="552"/>
                    <a:pt x="424" y="552"/>
                  </a:cubicBezTo>
                  <a:cubicBezTo>
                    <a:pt x="424" y="551"/>
                    <a:pt x="423" y="551"/>
                    <a:pt x="423" y="551"/>
                  </a:cubicBezTo>
                  <a:cubicBezTo>
                    <a:pt x="423" y="544"/>
                    <a:pt x="423" y="544"/>
                    <a:pt x="423" y="544"/>
                  </a:cubicBezTo>
                  <a:cubicBezTo>
                    <a:pt x="424" y="543"/>
                    <a:pt x="424" y="543"/>
                    <a:pt x="424" y="543"/>
                  </a:cubicBezTo>
                  <a:close/>
                  <a:moveTo>
                    <a:pt x="424" y="564"/>
                  </a:moveTo>
                  <a:cubicBezTo>
                    <a:pt x="424" y="570"/>
                    <a:pt x="424" y="570"/>
                    <a:pt x="424" y="570"/>
                  </a:cubicBezTo>
                  <a:cubicBezTo>
                    <a:pt x="423" y="570"/>
                    <a:pt x="423" y="570"/>
                    <a:pt x="423" y="570"/>
                  </a:cubicBezTo>
                  <a:cubicBezTo>
                    <a:pt x="423" y="563"/>
                    <a:pt x="423" y="563"/>
                    <a:pt x="423" y="563"/>
                  </a:cubicBezTo>
                  <a:cubicBezTo>
                    <a:pt x="424" y="564"/>
                    <a:pt x="424" y="564"/>
                    <a:pt x="424" y="564"/>
                  </a:cubicBezTo>
                  <a:cubicBezTo>
                    <a:pt x="424" y="564"/>
                    <a:pt x="424" y="564"/>
                    <a:pt x="424" y="564"/>
                  </a:cubicBezTo>
                  <a:close/>
                  <a:moveTo>
                    <a:pt x="424" y="673"/>
                  </a:moveTo>
                  <a:cubicBezTo>
                    <a:pt x="424" y="680"/>
                    <a:pt x="424" y="680"/>
                    <a:pt x="424" y="680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3" y="673"/>
                    <a:pt x="423" y="673"/>
                    <a:pt x="423" y="673"/>
                  </a:cubicBezTo>
                  <a:cubicBezTo>
                    <a:pt x="424" y="673"/>
                    <a:pt x="424" y="673"/>
                    <a:pt x="424" y="673"/>
                  </a:cubicBezTo>
                  <a:close/>
                  <a:moveTo>
                    <a:pt x="424" y="689"/>
                  </a:moveTo>
                  <a:cubicBezTo>
                    <a:pt x="424" y="700"/>
                    <a:pt x="424" y="700"/>
                    <a:pt x="424" y="700"/>
                  </a:cubicBezTo>
                  <a:cubicBezTo>
                    <a:pt x="423" y="699"/>
                    <a:pt x="423" y="699"/>
                    <a:pt x="423" y="699"/>
                  </a:cubicBezTo>
                  <a:cubicBezTo>
                    <a:pt x="423" y="688"/>
                    <a:pt x="423" y="688"/>
                    <a:pt x="423" y="688"/>
                  </a:cubicBezTo>
                  <a:cubicBezTo>
                    <a:pt x="424" y="689"/>
                    <a:pt x="424" y="689"/>
                    <a:pt x="424" y="689"/>
                  </a:cubicBezTo>
                  <a:close/>
                  <a:moveTo>
                    <a:pt x="423" y="344"/>
                  </a:moveTo>
                  <a:cubicBezTo>
                    <a:pt x="423" y="343"/>
                    <a:pt x="423" y="343"/>
                    <a:pt x="423" y="343"/>
                  </a:cubicBezTo>
                  <a:cubicBezTo>
                    <a:pt x="424" y="343"/>
                    <a:pt x="424" y="343"/>
                    <a:pt x="424" y="343"/>
                  </a:cubicBezTo>
                  <a:lnTo>
                    <a:pt x="423" y="344"/>
                  </a:lnTo>
                  <a:close/>
                  <a:moveTo>
                    <a:pt x="415" y="5"/>
                  </a:moveTo>
                  <a:cubicBezTo>
                    <a:pt x="418" y="5"/>
                    <a:pt x="420" y="5"/>
                    <a:pt x="423" y="6"/>
                  </a:cubicBezTo>
                  <a:cubicBezTo>
                    <a:pt x="423" y="13"/>
                    <a:pt x="423" y="13"/>
                    <a:pt x="423" y="13"/>
                  </a:cubicBezTo>
                  <a:cubicBezTo>
                    <a:pt x="421" y="13"/>
                    <a:pt x="418" y="13"/>
                    <a:pt x="415" y="13"/>
                  </a:cubicBezTo>
                  <a:cubicBezTo>
                    <a:pt x="415" y="5"/>
                    <a:pt x="415" y="5"/>
                    <a:pt x="415" y="5"/>
                  </a:cubicBezTo>
                  <a:close/>
                  <a:moveTo>
                    <a:pt x="423" y="714"/>
                  </a:moveTo>
                  <a:cubicBezTo>
                    <a:pt x="420" y="714"/>
                    <a:pt x="418" y="715"/>
                    <a:pt x="415" y="715"/>
                  </a:cubicBezTo>
                  <a:cubicBezTo>
                    <a:pt x="415" y="708"/>
                    <a:pt x="415" y="708"/>
                    <a:pt x="415" y="708"/>
                  </a:cubicBezTo>
                  <a:cubicBezTo>
                    <a:pt x="418" y="708"/>
                    <a:pt x="420" y="708"/>
                    <a:pt x="423" y="707"/>
                  </a:cubicBezTo>
                  <a:cubicBezTo>
                    <a:pt x="423" y="714"/>
                    <a:pt x="423" y="714"/>
                    <a:pt x="423" y="714"/>
                  </a:cubicBezTo>
                  <a:close/>
                  <a:moveTo>
                    <a:pt x="423" y="37"/>
                  </a:moveTo>
                  <a:cubicBezTo>
                    <a:pt x="423" y="47"/>
                    <a:pt x="423" y="47"/>
                    <a:pt x="423" y="47"/>
                  </a:cubicBezTo>
                  <a:cubicBezTo>
                    <a:pt x="422" y="46"/>
                    <a:pt x="422" y="46"/>
                    <a:pt x="420" y="46"/>
                  </a:cubicBezTo>
                  <a:cubicBezTo>
                    <a:pt x="419" y="46"/>
                    <a:pt x="417" y="46"/>
                    <a:pt x="415" y="46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7" y="24"/>
                    <a:pt x="420" y="31"/>
                    <a:pt x="423" y="37"/>
                  </a:cubicBezTo>
                  <a:close/>
                  <a:moveTo>
                    <a:pt x="423" y="70"/>
                  </a:moveTo>
                  <a:cubicBezTo>
                    <a:pt x="423" y="118"/>
                    <a:pt x="423" y="118"/>
                    <a:pt x="423" y="118"/>
                  </a:cubicBezTo>
                  <a:cubicBezTo>
                    <a:pt x="422" y="118"/>
                    <a:pt x="421" y="118"/>
                    <a:pt x="420" y="117"/>
                  </a:cubicBezTo>
                  <a:cubicBezTo>
                    <a:pt x="421" y="119"/>
                    <a:pt x="422" y="120"/>
                    <a:pt x="423" y="121"/>
                  </a:cubicBezTo>
                  <a:cubicBezTo>
                    <a:pt x="423" y="132"/>
                    <a:pt x="423" y="132"/>
                    <a:pt x="423" y="132"/>
                  </a:cubicBezTo>
                  <a:cubicBezTo>
                    <a:pt x="422" y="131"/>
                    <a:pt x="420" y="131"/>
                    <a:pt x="418" y="130"/>
                  </a:cubicBezTo>
                  <a:cubicBezTo>
                    <a:pt x="416" y="132"/>
                    <a:pt x="415" y="134"/>
                    <a:pt x="415" y="135"/>
                  </a:cubicBezTo>
                  <a:cubicBezTo>
                    <a:pt x="415" y="102"/>
                    <a:pt x="415" y="102"/>
                    <a:pt x="415" y="102"/>
                  </a:cubicBezTo>
                  <a:cubicBezTo>
                    <a:pt x="416" y="100"/>
                    <a:pt x="416" y="99"/>
                    <a:pt x="418" y="89"/>
                  </a:cubicBezTo>
                  <a:cubicBezTo>
                    <a:pt x="417" y="89"/>
                    <a:pt x="416" y="89"/>
                    <a:pt x="415" y="89"/>
                  </a:cubicBezTo>
                  <a:cubicBezTo>
                    <a:pt x="415" y="64"/>
                    <a:pt x="415" y="64"/>
                    <a:pt x="415" y="64"/>
                  </a:cubicBezTo>
                  <a:cubicBezTo>
                    <a:pt x="416" y="64"/>
                    <a:pt x="417" y="64"/>
                    <a:pt x="418" y="65"/>
                  </a:cubicBezTo>
                  <a:cubicBezTo>
                    <a:pt x="418" y="66"/>
                    <a:pt x="418" y="67"/>
                    <a:pt x="418" y="67"/>
                  </a:cubicBezTo>
                  <a:cubicBezTo>
                    <a:pt x="420" y="68"/>
                    <a:pt x="422" y="69"/>
                    <a:pt x="423" y="70"/>
                  </a:cubicBezTo>
                  <a:close/>
                  <a:moveTo>
                    <a:pt x="423" y="159"/>
                  </a:moveTo>
                  <a:cubicBezTo>
                    <a:pt x="423" y="172"/>
                    <a:pt x="423" y="172"/>
                    <a:pt x="423" y="172"/>
                  </a:cubicBezTo>
                  <a:cubicBezTo>
                    <a:pt x="422" y="167"/>
                    <a:pt x="420" y="163"/>
                    <a:pt x="415" y="161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7" y="157"/>
                    <a:pt x="419" y="158"/>
                    <a:pt x="422" y="159"/>
                  </a:cubicBezTo>
                  <a:cubicBezTo>
                    <a:pt x="422" y="159"/>
                    <a:pt x="423" y="159"/>
                    <a:pt x="423" y="159"/>
                  </a:cubicBezTo>
                  <a:close/>
                  <a:moveTo>
                    <a:pt x="423" y="181"/>
                  </a:moveTo>
                  <a:cubicBezTo>
                    <a:pt x="423" y="184"/>
                    <a:pt x="423" y="184"/>
                    <a:pt x="423" y="184"/>
                  </a:cubicBezTo>
                  <a:cubicBezTo>
                    <a:pt x="420" y="183"/>
                    <a:pt x="418" y="182"/>
                    <a:pt x="415" y="181"/>
                  </a:cubicBezTo>
                  <a:cubicBezTo>
                    <a:pt x="415" y="175"/>
                    <a:pt x="415" y="175"/>
                    <a:pt x="415" y="175"/>
                  </a:cubicBezTo>
                  <a:cubicBezTo>
                    <a:pt x="416" y="177"/>
                    <a:pt x="418" y="179"/>
                    <a:pt x="422" y="181"/>
                  </a:cubicBezTo>
                  <a:cubicBezTo>
                    <a:pt x="423" y="181"/>
                    <a:pt x="423" y="181"/>
                    <a:pt x="423" y="181"/>
                  </a:cubicBezTo>
                  <a:close/>
                  <a:moveTo>
                    <a:pt x="423" y="198"/>
                  </a:moveTo>
                  <a:cubicBezTo>
                    <a:pt x="423" y="215"/>
                    <a:pt x="423" y="215"/>
                    <a:pt x="423" y="215"/>
                  </a:cubicBezTo>
                  <a:cubicBezTo>
                    <a:pt x="420" y="214"/>
                    <a:pt x="418" y="213"/>
                    <a:pt x="415" y="212"/>
                  </a:cubicBezTo>
                  <a:cubicBezTo>
                    <a:pt x="415" y="203"/>
                    <a:pt x="415" y="203"/>
                    <a:pt x="415" y="203"/>
                  </a:cubicBezTo>
                  <a:cubicBezTo>
                    <a:pt x="415" y="203"/>
                    <a:pt x="416" y="203"/>
                    <a:pt x="416" y="203"/>
                  </a:cubicBezTo>
                  <a:cubicBezTo>
                    <a:pt x="420" y="200"/>
                    <a:pt x="420" y="199"/>
                    <a:pt x="423" y="198"/>
                  </a:cubicBezTo>
                  <a:close/>
                  <a:moveTo>
                    <a:pt x="423" y="224"/>
                  </a:moveTo>
                  <a:cubicBezTo>
                    <a:pt x="423" y="234"/>
                    <a:pt x="423" y="234"/>
                    <a:pt x="423" y="234"/>
                  </a:cubicBezTo>
                  <a:cubicBezTo>
                    <a:pt x="420" y="233"/>
                    <a:pt x="417" y="232"/>
                    <a:pt x="415" y="232"/>
                  </a:cubicBezTo>
                  <a:cubicBezTo>
                    <a:pt x="415" y="222"/>
                    <a:pt x="415" y="222"/>
                    <a:pt x="415" y="222"/>
                  </a:cubicBezTo>
                  <a:cubicBezTo>
                    <a:pt x="418" y="223"/>
                    <a:pt x="421" y="223"/>
                    <a:pt x="423" y="224"/>
                  </a:cubicBezTo>
                  <a:close/>
                  <a:moveTo>
                    <a:pt x="423" y="240"/>
                  </a:moveTo>
                  <a:cubicBezTo>
                    <a:pt x="423" y="247"/>
                    <a:pt x="423" y="247"/>
                    <a:pt x="423" y="247"/>
                  </a:cubicBezTo>
                  <a:cubicBezTo>
                    <a:pt x="420" y="247"/>
                    <a:pt x="418" y="246"/>
                    <a:pt x="415" y="246"/>
                  </a:cubicBezTo>
                  <a:cubicBezTo>
                    <a:pt x="415" y="238"/>
                    <a:pt x="415" y="238"/>
                    <a:pt x="415" y="238"/>
                  </a:cubicBezTo>
                  <a:cubicBezTo>
                    <a:pt x="417" y="239"/>
                    <a:pt x="420" y="240"/>
                    <a:pt x="423" y="240"/>
                  </a:cubicBezTo>
                  <a:close/>
                  <a:moveTo>
                    <a:pt x="423" y="257"/>
                  </a:moveTo>
                  <a:cubicBezTo>
                    <a:pt x="423" y="265"/>
                    <a:pt x="423" y="265"/>
                    <a:pt x="423" y="265"/>
                  </a:cubicBezTo>
                  <a:cubicBezTo>
                    <a:pt x="422" y="266"/>
                    <a:pt x="420" y="267"/>
                    <a:pt x="418" y="268"/>
                  </a:cubicBezTo>
                  <a:cubicBezTo>
                    <a:pt x="417" y="268"/>
                    <a:pt x="416" y="267"/>
                    <a:pt x="415" y="267"/>
                  </a:cubicBezTo>
                  <a:cubicBezTo>
                    <a:pt x="415" y="258"/>
                    <a:pt x="415" y="258"/>
                    <a:pt x="415" y="258"/>
                  </a:cubicBezTo>
                  <a:cubicBezTo>
                    <a:pt x="418" y="258"/>
                    <a:pt x="421" y="258"/>
                    <a:pt x="423" y="257"/>
                  </a:cubicBezTo>
                  <a:close/>
                  <a:moveTo>
                    <a:pt x="423" y="285"/>
                  </a:moveTo>
                  <a:cubicBezTo>
                    <a:pt x="423" y="294"/>
                    <a:pt x="423" y="294"/>
                    <a:pt x="423" y="294"/>
                  </a:cubicBezTo>
                  <a:cubicBezTo>
                    <a:pt x="423" y="293"/>
                    <a:pt x="422" y="292"/>
                    <a:pt x="420" y="290"/>
                  </a:cubicBezTo>
                  <a:cubicBezTo>
                    <a:pt x="419" y="297"/>
                    <a:pt x="418" y="302"/>
                    <a:pt x="422" y="308"/>
                  </a:cubicBezTo>
                  <a:cubicBezTo>
                    <a:pt x="422" y="306"/>
                    <a:pt x="423" y="305"/>
                    <a:pt x="423" y="304"/>
                  </a:cubicBezTo>
                  <a:cubicBezTo>
                    <a:pt x="423" y="314"/>
                    <a:pt x="423" y="314"/>
                    <a:pt x="423" y="314"/>
                  </a:cubicBezTo>
                  <a:cubicBezTo>
                    <a:pt x="422" y="309"/>
                    <a:pt x="418" y="308"/>
                    <a:pt x="415" y="303"/>
                  </a:cubicBezTo>
                  <a:cubicBezTo>
                    <a:pt x="415" y="303"/>
                    <a:pt x="415" y="303"/>
                    <a:pt x="415" y="303"/>
                  </a:cubicBezTo>
                  <a:cubicBezTo>
                    <a:pt x="415" y="298"/>
                    <a:pt x="415" y="298"/>
                    <a:pt x="415" y="298"/>
                  </a:cubicBezTo>
                  <a:cubicBezTo>
                    <a:pt x="416" y="294"/>
                    <a:pt x="416" y="291"/>
                    <a:pt x="415" y="288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7" y="284"/>
                    <a:pt x="418" y="286"/>
                    <a:pt x="419" y="287"/>
                  </a:cubicBezTo>
                  <a:cubicBezTo>
                    <a:pt x="421" y="286"/>
                    <a:pt x="422" y="286"/>
                    <a:pt x="423" y="285"/>
                  </a:cubicBezTo>
                  <a:close/>
                  <a:moveTo>
                    <a:pt x="423" y="343"/>
                  </a:moveTo>
                  <a:cubicBezTo>
                    <a:pt x="423" y="344"/>
                    <a:pt x="423" y="344"/>
                    <a:pt x="423" y="344"/>
                  </a:cubicBezTo>
                  <a:cubicBezTo>
                    <a:pt x="415" y="350"/>
                    <a:pt x="415" y="350"/>
                    <a:pt x="415" y="350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23" y="343"/>
                    <a:pt x="423" y="343"/>
                    <a:pt x="423" y="343"/>
                  </a:cubicBezTo>
                  <a:close/>
                  <a:moveTo>
                    <a:pt x="423" y="415"/>
                  </a:moveTo>
                  <a:cubicBezTo>
                    <a:pt x="423" y="421"/>
                    <a:pt x="423" y="421"/>
                    <a:pt x="423" y="421"/>
                  </a:cubicBezTo>
                  <a:cubicBezTo>
                    <a:pt x="422" y="422"/>
                    <a:pt x="421" y="422"/>
                    <a:pt x="420" y="423"/>
                  </a:cubicBezTo>
                  <a:cubicBezTo>
                    <a:pt x="422" y="424"/>
                    <a:pt x="422" y="424"/>
                    <a:pt x="423" y="424"/>
                  </a:cubicBezTo>
                  <a:cubicBezTo>
                    <a:pt x="423" y="428"/>
                    <a:pt x="423" y="428"/>
                    <a:pt x="423" y="428"/>
                  </a:cubicBezTo>
                  <a:cubicBezTo>
                    <a:pt x="420" y="428"/>
                    <a:pt x="418" y="428"/>
                    <a:pt x="415" y="429"/>
                  </a:cubicBezTo>
                  <a:cubicBezTo>
                    <a:pt x="415" y="425"/>
                    <a:pt x="415" y="425"/>
                    <a:pt x="415" y="425"/>
                  </a:cubicBezTo>
                  <a:cubicBezTo>
                    <a:pt x="418" y="422"/>
                    <a:pt x="420" y="419"/>
                    <a:pt x="423" y="415"/>
                  </a:cubicBezTo>
                  <a:close/>
                  <a:moveTo>
                    <a:pt x="423" y="434"/>
                  </a:moveTo>
                  <a:cubicBezTo>
                    <a:pt x="423" y="444"/>
                    <a:pt x="423" y="444"/>
                    <a:pt x="423" y="444"/>
                  </a:cubicBezTo>
                  <a:cubicBezTo>
                    <a:pt x="422" y="442"/>
                    <a:pt x="422" y="442"/>
                    <a:pt x="422" y="442"/>
                  </a:cubicBezTo>
                  <a:cubicBezTo>
                    <a:pt x="421" y="442"/>
                    <a:pt x="420" y="442"/>
                    <a:pt x="419" y="442"/>
                  </a:cubicBezTo>
                  <a:cubicBezTo>
                    <a:pt x="418" y="444"/>
                    <a:pt x="416" y="445"/>
                    <a:pt x="415" y="446"/>
                  </a:cubicBezTo>
                  <a:cubicBezTo>
                    <a:pt x="415" y="441"/>
                    <a:pt x="415" y="441"/>
                    <a:pt x="415" y="441"/>
                  </a:cubicBezTo>
                  <a:cubicBezTo>
                    <a:pt x="416" y="440"/>
                    <a:pt x="418" y="440"/>
                    <a:pt x="419" y="438"/>
                  </a:cubicBezTo>
                  <a:cubicBezTo>
                    <a:pt x="418" y="437"/>
                    <a:pt x="416" y="437"/>
                    <a:pt x="415" y="436"/>
                  </a:cubicBezTo>
                  <a:cubicBezTo>
                    <a:pt x="415" y="432"/>
                    <a:pt x="415" y="432"/>
                    <a:pt x="415" y="432"/>
                  </a:cubicBezTo>
                  <a:cubicBezTo>
                    <a:pt x="417" y="433"/>
                    <a:pt x="419" y="434"/>
                    <a:pt x="422" y="434"/>
                  </a:cubicBezTo>
                  <a:cubicBezTo>
                    <a:pt x="423" y="434"/>
                    <a:pt x="423" y="434"/>
                    <a:pt x="423" y="434"/>
                  </a:cubicBezTo>
                  <a:close/>
                  <a:moveTo>
                    <a:pt x="423" y="478"/>
                  </a:moveTo>
                  <a:cubicBezTo>
                    <a:pt x="423" y="486"/>
                    <a:pt x="423" y="486"/>
                    <a:pt x="423" y="486"/>
                  </a:cubicBezTo>
                  <a:cubicBezTo>
                    <a:pt x="420" y="487"/>
                    <a:pt x="418" y="489"/>
                    <a:pt x="415" y="490"/>
                  </a:cubicBezTo>
                  <a:cubicBezTo>
                    <a:pt x="415" y="483"/>
                    <a:pt x="415" y="483"/>
                    <a:pt x="415" y="483"/>
                  </a:cubicBezTo>
                  <a:cubicBezTo>
                    <a:pt x="418" y="482"/>
                    <a:pt x="420" y="480"/>
                    <a:pt x="423" y="478"/>
                  </a:cubicBezTo>
                  <a:close/>
                  <a:moveTo>
                    <a:pt x="423" y="492"/>
                  </a:moveTo>
                  <a:cubicBezTo>
                    <a:pt x="423" y="500"/>
                    <a:pt x="423" y="500"/>
                    <a:pt x="423" y="500"/>
                  </a:cubicBezTo>
                  <a:cubicBezTo>
                    <a:pt x="420" y="501"/>
                    <a:pt x="418" y="503"/>
                    <a:pt x="415" y="504"/>
                  </a:cubicBezTo>
                  <a:cubicBezTo>
                    <a:pt x="415" y="496"/>
                    <a:pt x="415" y="496"/>
                    <a:pt x="415" y="496"/>
                  </a:cubicBezTo>
                  <a:cubicBezTo>
                    <a:pt x="417" y="495"/>
                    <a:pt x="420" y="494"/>
                    <a:pt x="423" y="492"/>
                  </a:cubicBezTo>
                  <a:close/>
                  <a:moveTo>
                    <a:pt x="423" y="504"/>
                  </a:moveTo>
                  <a:cubicBezTo>
                    <a:pt x="420" y="506"/>
                    <a:pt x="417" y="507"/>
                    <a:pt x="415" y="508"/>
                  </a:cubicBezTo>
                  <a:cubicBezTo>
                    <a:pt x="415" y="518"/>
                    <a:pt x="415" y="518"/>
                    <a:pt x="415" y="518"/>
                  </a:cubicBezTo>
                  <a:cubicBezTo>
                    <a:pt x="418" y="517"/>
                    <a:pt x="420" y="515"/>
                    <a:pt x="423" y="514"/>
                  </a:cubicBezTo>
                  <a:cubicBezTo>
                    <a:pt x="423" y="504"/>
                    <a:pt x="423" y="504"/>
                    <a:pt x="423" y="504"/>
                  </a:cubicBezTo>
                  <a:close/>
                  <a:moveTo>
                    <a:pt x="423" y="520"/>
                  </a:moveTo>
                  <a:cubicBezTo>
                    <a:pt x="423" y="530"/>
                    <a:pt x="423" y="530"/>
                    <a:pt x="423" y="530"/>
                  </a:cubicBezTo>
                  <a:cubicBezTo>
                    <a:pt x="419" y="532"/>
                    <a:pt x="417" y="532"/>
                    <a:pt x="415" y="533"/>
                  </a:cubicBezTo>
                  <a:cubicBezTo>
                    <a:pt x="415" y="524"/>
                    <a:pt x="415" y="524"/>
                    <a:pt x="415" y="524"/>
                  </a:cubicBezTo>
                  <a:cubicBezTo>
                    <a:pt x="418" y="523"/>
                    <a:pt x="420" y="521"/>
                    <a:pt x="423" y="520"/>
                  </a:cubicBezTo>
                  <a:close/>
                  <a:moveTo>
                    <a:pt x="423" y="544"/>
                  </a:moveTo>
                  <a:cubicBezTo>
                    <a:pt x="423" y="551"/>
                    <a:pt x="423" y="551"/>
                    <a:pt x="423" y="551"/>
                  </a:cubicBezTo>
                  <a:cubicBezTo>
                    <a:pt x="420" y="551"/>
                    <a:pt x="418" y="551"/>
                    <a:pt x="415" y="551"/>
                  </a:cubicBezTo>
                  <a:cubicBezTo>
                    <a:pt x="415" y="547"/>
                    <a:pt x="415" y="547"/>
                    <a:pt x="415" y="547"/>
                  </a:cubicBezTo>
                  <a:cubicBezTo>
                    <a:pt x="418" y="546"/>
                    <a:pt x="420" y="545"/>
                    <a:pt x="423" y="544"/>
                  </a:cubicBezTo>
                  <a:close/>
                  <a:moveTo>
                    <a:pt x="423" y="563"/>
                  </a:moveTo>
                  <a:cubicBezTo>
                    <a:pt x="423" y="570"/>
                    <a:pt x="423" y="570"/>
                    <a:pt x="423" y="570"/>
                  </a:cubicBezTo>
                  <a:cubicBezTo>
                    <a:pt x="420" y="571"/>
                    <a:pt x="417" y="571"/>
                    <a:pt x="415" y="572"/>
                  </a:cubicBezTo>
                  <a:cubicBezTo>
                    <a:pt x="415" y="567"/>
                    <a:pt x="415" y="567"/>
                    <a:pt x="415" y="567"/>
                  </a:cubicBezTo>
                  <a:cubicBezTo>
                    <a:pt x="416" y="567"/>
                    <a:pt x="417" y="567"/>
                    <a:pt x="418" y="566"/>
                  </a:cubicBezTo>
                  <a:cubicBezTo>
                    <a:pt x="417" y="565"/>
                    <a:pt x="416" y="564"/>
                    <a:pt x="415" y="563"/>
                  </a:cubicBezTo>
                  <a:cubicBezTo>
                    <a:pt x="415" y="556"/>
                    <a:pt x="415" y="556"/>
                    <a:pt x="415" y="556"/>
                  </a:cubicBezTo>
                  <a:cubicBezTo>
                    <a:pt x="417" y="558"/>
                    <a:pt x="420" y="561"/>
                    <a:pt x="423" y="563"/>
                  </a:cubicBezTo>
                  <a:close/>
                  <a:moveTo>
                    <a:pt x="423" y="673"/>
                  </a:moveTo>
                  <a:cubicBezTo>
                    <a:pt x="423" y="680"/>
                    <a:pt x="423" y="680"/>
                    <a:pt x="423" y="680"/>
                  </a:cubicBezTo>
                  <a:cubicBezTo>
                    <a:pt x="422" y="680"/>
                    <a:pt x="419" y="681"/>
                    <a:pt x="418" y="682"/>
                  </a:cubicBezTo>
                  <a:cubicBezTo>
                    <a:pt x="419" y="684"/>
                    <a:pt x="421" y="686"/>
                    <a:pt x="423" y="688"/>
                  </a:cubicBezTo>
                  <a:cubicBezTo>
                    <a:pt x="423" y="699"/>
                    <a:pt x="423" y="699"/>
                    <a:pt x="423" y="699"/>
                  </a:cubicBezTo>
                  <a:cubicBezTo>
                    <a:pt x="419" y="695"/>
                    <a:pt x="417" y="693"/>
                    <a:pt x="415" y="691"/>
                  </a:cubicBezTo>
                  <a:cubicBezTo>
                    <a:pt x="415" y="675"/>
                    <a:pt x="415" y="675"/>
                    <a:pt x="415" y="675"/>
                  </a:cubicBezTo>
                  <a:cubicBezTo>
                    <a:pt x="418" y="674"/>
                    <a:pt x="420" y="674"/>
                    <a:pt x="423" y="673"/>
                  </a:cubicBezTo>
                  <a:close/>
                  <a:moveTo>
                    <a:pt x="415" y="640"/>
                  </a:moveTo>
                  <a:cubicBezTo>
                    <a:pt x="415" y="604"/>
                    <a:pt x="415" y="604"/>
                    <a:pt x="415" y="604"/>
                  </a:cubicBezTo>
                  <a:cubicBezTo>
                    <a:pt x="415" y="604"/>
                    <a:pt x="415" y="604"/>
                    <a:pt x="415" y="604"/>
                  </a:cubicBezTo>
                  <a:cubicBezTo>
                    <a:pt x="418" y="616"/>
                    <a:pt x="420" y="628"/>
                    <a:pt x="423" y="639"/>
                  </a:cubicBezTo>
                  <a:cubicBezTo>
                    <a:pt x="420" y="640"/>
                    <a:pt x="417" y="640"/>
                    <a:pt x="415" y="640"/>
                  </a:cubicBezTo>
                  <a:close/>
                  <a:moveTo>
                    <a:pt x="415" y="477"/>
                  </a:moveTo>
                  <a:cubicBezTo>
                    <a:pt x="415" y="463"/>
                    <a:pt x="415" y="463"/>
                    <a:pt x="415" y="463"/>
                  </a:cubicBezTo>
                  <a:cubicBezTo>
                    <a:pt x="415" y="463"/>
                    <a:pt x="416" y="462"/>
                    <a:pt x="416" y="462"/>
                  </a:cubicBezTo>
                  <a:cubicBezTo>
                    <a:pt x="417" y="462"/>
                    <a:pt x="418" y="462"/>
                    <a:pt x="419" y="462"/>
                  </a:cubicBezTo>
                  <a:cubicBezTo>
                    <a:pt x="419" y="467"/>
                    <a:pt x="420" y="475"/>
                    <a:pt x="415" y="477"/>
                  </a:cubicBezTo>
                  <a:close/>
                  <a:moveTo>
                    <a:pt x="413" y="4"/>
                  </a:moveTo>
                  <a:cubicBezTo>
                    <a:pt x="415" y="5"/>
                    <a:pt x="415" y="5"/>
                    <a:pt x="415" y="5"/>
                  </a:cubicBezTo>
                  <a:cubicBezTo>
                    <a:pt x="415" y="13"/>
                    <a:pt x="415" y="13"/>
                    <a:pt x="415" y="13"/>
                  </a:cubicBezTo>
                  <a:cubicBezTo>
                    <a:pt x="414" y="13"/>
                    <a:pt x="414" y="13"/>
                    <a:pt x="413" y="13"/>
                  </a:cubicBezTo>
                  <a:cubicBezTo>
                    <a:pt x="413" y="4"/>
                    <a:pt x="413" y="4"/>
                    <a:pt x="413" y="4"/>
                  </a:cubicBezTo>
                  <a:close/>
                  <a:moveTo>
                    <a:pt x="415" y="715"/>
                  </a:moveTo>
                  <a:cubicBezTo>
                    <a:pt x="414" y="715"/>
                    <a:pt x="414" y="715"/>
                    <a:pt x="413" y="715"/>
                  </a:cubicBezTo>
                  <a:cubicBezTo>
                    <a:pt x="413" y="709"/>
                    <a:pt x="413" y="709"/>
                    <a:pt x="413" y="709"/>
                  </a:cubicBezTo>
                  <a:cubicBezTo>
                    <a:pt x="414" y="708"/>
                    <a:pt x="414" y="708"/>
                    <a:pt x="415" y="708"/>
                  </a:cubicBezTo>
                  <a:cubicBezTo>
                    <a:pt x="415" y="715"/>
                    <a:pt x="415" y="715"/>
                    <a:pt x="415" y="715"/>
                  </a:cubicBezTo>
                  <a:close/>
                  <a:moveTo>
                    <a:pt x="415" y="18"/>
                  </a:moveTo>
                  <a:cubicBezTo>
                    <a:pt x="415" y="46"/>
                    <a:pt x="415" y="46"/>
                    <a:pt x="415" y="46"/>
                  </a:cubicBezTo>
                  <a:cubicBezTo>
                    <a:pt x="413" y="46"/>
                    <a:pt x="413" y="46"/>
                    <a:pt x="413" y="46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4" y="38"/>
                    <a:pt x="414" y="38"/>
                    <a:pt x="414" y="38"/>
                  </a:cubicBezTo>
                  <a:cubicBezTo>
                    <a:pt x="413" y="37"/>
                    <a:pt x="413" y="36"/>
                    <a:pt x="413" y="36"/>
                  </a:cubicBezTo>
                  <a:cubicBezTo>
                    <a:pt x="413" y="14"/>
                    <a:pt x="413" y="14"/>
                    <a:pt x="413" y="14"/>
                  </a:cubicBezTo>
                  <a:cubicBezTo>
                    <a:pt x="415" y="18"/>
                    <a:pt x="415" y="18"/>
                    <a:pt x="415" y="18"/>
                  </a:cubicBezTo>
                  <a:close/>
                  <a:moveTo>
                    <a:pt x="415" y="64"/>
                  </a:moveTo>
                  <a:cubicBezTo>
                    <a:pt x="415" y="89"/>
                    <a:pt x="415" y="89"/>
                    <a:pt x="415" y="89"/>
                  </a:cubicBezTo>
                  <a:cubicBezTo>
                    <a:pt x="413" y="89"/>
                    <a:pt x="413" y="89"/>
                    <a:pt x="413" y="89"/>
                  </a:cubicBezTo>
                  <a:cubicBezTo>
                    <a:pt x="413" y="64"/>
                    <a:pt x="413" y="64"/>
                    <a:pt x="413" y="64"/>
                  </a:cubicBezTo>
                  <a:cubicBezTo>
                    <a:pt x="413" y="63"/>
                    <a:pt x="414" y="63"/>
                    <a:pt x="415" y="64"/>
                  </a:cubicBezTo>
                  <a:close/>
                  <a:moveTo>
                    <a:pt x="415" y="102"/>
                  </a:moveTo>
                  <a:cubicBezTo>
                    <a:pt x="415" y="135"/>
                    <a:pt x="415" y="135"/>
                    <a:pt x="415" y="135"/>
                  </a:cubicBezTo>
                  <a:cubicBezTo>
                    <a:pt x="414" y="136"/>
                    <a:pt x="414" y="137"/>
                    <a:pt x="413" y="138"/>
                  </a:cubicBezTo>
                  <a:cubicBezTo>
                    <a:pt x="413" y="116"/>
                    <a:pt x="413" y="116"/>
                    <a:pt x="413" y="116"/>
                  </a:cubicBezTo>
                  <a:cubicBezTo>
                    <a:pt x="413" y="116"/>
                    <a:pt x="413" y="116"/>
                    <a:pt x="413" y="116"/>
                  </a:cubicBezTo>
                  <a:cubicBezTo>
                    <a:pt x="413" y="116"/>
                    <a:pt x="413" y="115"/>
                    <a:pt x="413" y="114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413" y="103"/>
                    <a:pt x="413" y="103"/>
                    <a:pt x="413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5" y="102"/>
                    <a:pt x="415" y="102"/>
                    <a:pt x="415" y="102"/>
                  </a:cubicBezTo>
                  <a:close/>
                  <a:moveTo>
                    <a:pt x="415" y="156"/>
                  </a:moveTo>
                  <a:cubicBezTo>
                    <a:pt x="415" y="161"/>
                    <a:pt x="415" y="161"/>
                    <a:pt x="415" y="161"/>
                  </a:cubicBezTo>
                  <a:cubicBezTo>
                    <a:pt x="414" y="161"/>
                    <a:pt x="414" y="161"/>
                    <a:pt x="413" y="161"/>
                  </a:cubicBezTo>
                  <a:cubicBezTo>
                    <a:pt x="413" y="155"/>
                    <a:pt x="413" y="155"/>
                    <a:pt x="413" y="155"/>
                  </a:cubicBezTo>
                  <a:cubicBezTo>
                    <a:pt x="414" y="155"/>
                    <a:pt x="414" y="156"/>
                    <a:pt x="415" y="156"/>
                  </a:cubicBezTo>
                  <a:close/>
                  <a:moveTo>
                    <a:pt x="415" y="175"/>
                  </a:moveTo>
                  <a:cubicBezTo>
                    <a:pt x="415" y="181"/>
                    <a:pt x="415" y="181"/>
                    <a:pt x="415" y="181"/>
                  </a:cubicBezTo>
                  <a:cubicBezTo>
                    <a:pt x="414" y="181"/>
                    <a:pt x="414" y="181"/>
                    <a:pt x="413" y="181"/>
                  </a:cubicBezTo>
                  <a:cubicBezTo>
                    <a:pt x="413" y="172"/>
                    <a:pt x="413" y="172"/>
                    <a:pt x="413" y="172"/>
                  </a:cubicBezTo>
                  <a:cubicBezTo>
                    <a:pt x="413" y="173"/>
                    <a:pt x="414" y="174"/>
                    <a:pt x="415" y="175"/>
                  </a:cubicBezTo>
                  <a:close/>
                  <a:moveTo>
                    <a:pt x="415" y="203"/>
                  </a:moveTo>
                  <a:cubicBezTo>
                    <a:pt x="415" y="212"/>
                    <a:pt x="415" y="212"/>
                    <a:pt x="415" y="212"/>
                  </a:cubicBezTo>
                  <a:cubicBezTo>
                    <a:pt x="414" y="212"/>
                    <a:pt x="413" y="212"/>
                    <a:pt x="413" y="212"/>
                  </a:cubicBezTo>
                  <a:cubicBezTo>
                    <a:pt x="413" y="203"/>
                    <a:pt x="413" y="203"/>
                    <a:pt x="413" y="203"/>
                  </a:cubicBezTo>
                  <a:cubicBezTo>
                    <a:pt x="414" y="203"/>
                    <a:pt x="414" y="203"/>
                    <a:pt x="415" y="203"/>
                  </a:cubicBezTo>
                  <a:close/>
                  <a:moveTo>
                    <a:pt x="415" y="222"/>
                  </a:moveTo>
                  <a:cubicBezTo>
                    <a:pt x="415" y="232"/>
                    <a:pt x="415" y="232"/>
                    <a:pt x="415" y="232"/>
                  </a:cubicBezTo>
                  <a:cubicBezTo>
                    <a:pt x="414" y="232"/>
                    <a:pt x="413" y="231"/>
                    <a:pt x="413" y="231"/>
                  </a:cubicBezTo>
                  <a:cubicBezTo>
                    <a:pt x="413" y="222"/>
                    <a:pt x="413" y="222"/>
                    <a:pt x="413" y="222"/>
                  </a:cubicBezTo>
                  <a:cubicBezTo>
                    <a:pt x="415" y="222"/>
                    <a:pt x="415" y="222"/>
                    <a:pt x="415" y="222"/>
                  </a:cubicBezTo>
                  <a:close/>
                  <a:moveTo>
                    <a:pt x="415" y="238"/>
                  </a:moveTo>
                  <a:cubicBezTo>
                    <a:pt x="415" y="246"/>
                    <a:pt x="415" y="246"/>
                    <a:pt x="415" y="246"/>
                  </a:cubicBezTo>
                  <a:cubicBezTo>
                    <a:pt x="413" y="246"/>
                    <a:pt x="413" y="246"/>
                    <a:pt x="413" y="246"/>
                  </a:cubicBezTo>
                  <a:cubicBezTo>
                    <a:pt x="413" y="238"/>
                    <a:pt x="413" y="238"/>
                    <a:pt x="413" y="238"/>
                  </a:cubicBezTo>
                  <a:cubicBezTo>
                    <a:pt x="415" y="238"/>
                    <a:pt x="415" y="238"/>
                    <a:pt x="415" y="238"/>
                  </a:cubicBezTo>
                  <a:close/>
                  <a:moveTo>
                    <a:pt x="415" y="258"/>
                  </a:moveTo>
                  <a:cubicBezTo>
                    <a:pt x="415" y="267"/>
                    <a:pt x="415" y="267"/>
                    <a:pt x="415" y="267"/>
                  </a:cubicBezTo>
                  <a:cubicBezTo>
                    <a:pt x="413" y="266"/>
                    <a:pt x="413" y="266"/>
                    <a:pt x="413" y="266"/>
                  </a:cubicBezTo>
                  <a:cubicBezTo>
                    <a:pt x="413" y="258"/>
                    <a:pt x="413" y="258"/>
                    <a:pt x="413" y="258"/>
                  </a:cubicBezTo>
                  <a:cubicBezTo>
                    <a:pt x="413" y="258"/>
                    <a:pt x="413" y="258"/>
                    <a:pt x="413" y="258"/>
                  </a:cubicBezTo>
                  <a:cubicBezTo>
                    <a:pt x="413" y="258"/>
                    <a:pt x="414" y="258"/>
                    <a:pt x="415" y="258"/>
                  </a:cubicBezTo>
                  <a:close/>
                  <a:moveTo>
                    <a:pt x="415" y="282"/>
                  </a:moveTo>
                  <a:cubicBezTo>
                    <a:pt x="415" y="288"/>
                    <a:pt x="415" y="288"/>
                    <a:pt x="415" y="288"/>
                  </a:cubicBezTo>
                  <a:cubicBezTo>
                    <a:pt x="414" y="288"/>
                    <a:pt x="414" y="287"/>
                    <a:pt x="413" y="286"/>
                  </a:cubicBezTo>
                  <a:cubicBezTo>
                    <a:pt x="413" y="281"/>
                    <a:pt x="413" y="281"/>
                    <a:pt x="413" y="281"/>
                  </a:cubicBezTo>
                  <a:cubicBezTo>
                    <a:pt x="414" y="282"/>
                    <a:pt x="414" y="282"/>
                    <a:pt x="415" y="282"/>
                  </a:cubicBezTo>
                  <a:close/>
                  <a:moveTo>
                    <a:pt x="415" y="298"/>
                  </a:moveTo>
                  <a:cubicBezTo>
                    <a:pt x="415" y="303"/>
                    <a:pt x="415" y="303"/>
                    <a:pt x="415" y="303"/>
                  </a:cubicBezTo>
                  <a:cubicBezTo>
                    <a:pt x="414" y="303"/>
                    <a:pt x="413" y="303"/>
                    <a:pt x="413" y="302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3" y="299"/>
                    <a:pt x="414" y="299"/>
                    <a:pt x="414" y="300"/>
                  </a:cubicBezTo>
                  <a:cubicBezTo>
                    <a:pt x="414" y="299"/>
                    <a:pt x="414" y="299"/>
                    <a:pt x="415" y="298"/>
                  </a:cubicBezTo>
                  <a:close/>
                  <a:moveTo>
                    <a:pt x="415" y="343"/>
                  </a:moveTo>
                  <a:cubicBezTo>
                    <a:pt x="415" y="350"/>
                    <a:pt x="415" y="350"/>
                    <a:pt x="415" y="350"/>
                  </a:cubicBezTo>
                  <a:cubicBezTo>
                    <a:pt x="413" y="351"/>
                    <a:pt x="413" y="351"/>
                    <a:pt x="413" y="351"/>
                  </a:cubicBezTo>
                  <a:cubicBezTo>
                    <a:pt x="413" y="343"/>
                    <a:pt x="413" y="343"/>
                    <a:pt x="413" y="343"/>
                  </a:cubicBezTo>
                  <a:cubicBezTo>
                    <a:pt x="415" y="343"/>
                    <a:pt x="415" y="343"/>
                    <a:pt x="415" y="343"/>
                  </a:cubicBezTo>
                  <a:close/>
                  <a:moveTo>
                    <a:pt x="415" y="425"/>
                  </a:moveTo>
                  <a:cubicBezTo>
                    <a:pt x="415" y="429"/>
                    <a:pt x="415" y="429"/>
                    <a:pt x="415" y="429"/>
                  </a:cubicBezTo>
                  <a:cubicBezTo>
                    <a:pt x="414" y="429"/>
                    <a:pt x="414" y="429"/>
                    <a:pt x="413" y="429"/>
                  </a:cubicBezTo>
                  <a:cubicBezTo>
                    <a:pt x="413" y="430"/>
                    <a:pt x="413" y="431"/>
                    <a:pt x="413" y="431"/>
                  </a:cubicBezTo>
                  <a:cubicBezTo>
                    <a:pt x="414" y="432"/>
                    <a:pt x="414" y="432"/>
                    <a:pt x="415" y="432"/>
                  </a:cubicBezTo>
                  <a:cubicBezTo>
                    <a:pt x="415" y="436"/>
                    <a:pt x="415" y="436"/>
                    <a:pt x="415" y="436"/>
                  </a:cubicBezTo>
                  <a:cubicBezTo>
                    <a:pt x="414" y="436"/>
                    <a:pt x="413" y="436"/>
                    <a:pt x="413" y="436"/>
                  </a:cubicBezTo>
                  <a:cubicBezTo>
                    <a:pt x="413" y="426"/>
                    <a:pt x="413" y="426"/>
                    <a:pt x="413" y="426"/>
                  </a:cubicBezTo>
                  <a:cubicBezTo>
                    <a:pt x="414" y="426"/>
                    <a:pt x="414" y="425"/>
                    <a:pt x="415" y="425"/>
                  </a:cubicBezTo>
                  <a:close/>
                  <a:moveTo>
                    <a:pt x="415" y="441"/>
                  </a:moveTo>
                  <a:cubicBezTo>
                    <a:pt x="415" y="446"/>
                    <a:pt x="415" y="446"/>
                    <a:pt x="415" y="446"/>
                  </a:cubicBezTo>
                  <a:cubicBezTo>
                    <a:pt x="414" y="446"/>
                    <a:pt x="413" y="446"/>
                    <a:pt x="413" y="447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4" y="441"/>
                    <a:pt x="414" y="441"/>
                    <a:pt x="415" y="441"/>
                  </a:cubicBezTo>
                  <a:close/>
                  <a:moveTo>
                    <a:pt x="415" y="463"/>
                  </a:moveTo>
                  <a:cubicBezTo>
                    <a:pt x="415" y="477"/>
                    <a:pt x="415" y="477"/>
                    <a:pt x="415" y="477"/>
                  </a:cubicBezTo>
                  <a:cubicBezTo>
                    <a:pt x="414" y="477"/>
                    <a:pt x="414" y="477"/>
                    <a:pt x="414" y="477"/>
                  </a:cubicBezTo>
                  <a:cubicBezTo>
                    <a:pt x="414" y="476"/>
                    <a:pt x="413" y="476"/>
                    <a:pt x="413" y="476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3" y="464"/>
                    <a:pt x="414" y="464"/>
                    <a:pt x="414" y="464"/>
                  </a:cubicBezTo>
                  <a:cubicBezTo>
                    <a:pt x="414" y="463"/>
                    <a:pt x="414" y="463"/>
                    <a:pt x="415" y="463"/>
                  </a:cubicBezTo>
                  <a:close/>
                  <a:moveTo>
                    <a:pt x="415" y="483"/>
                  </a:moveTo>
                  <a:cubicBezTo>
                    <a:pt x="415" y="490"/>
                    <a:pt x="415" y="490"/>
                    <a:pt x="415" y="490"/>
                  </a:cubicBezTo>
                  <a:cubicBezTo>
                    <a:pt x="414" y="490"/>
                    <a:pt x="413" y="491"/>
                    <a:pt x="413" y="491"/>
                  </a:cubicBezTo>
                  <a:cubicBezTo>
                    <a:pt x="413" y="484"/>
                    <a:pt x="413" y="484"/>
                    <a:pt x="413" y="484"/>
                  </a:cubicBezTo>
                  <a:cubicBezTo>
                    <a:pt x="413" y="484"/>
                    <a:pt x="414" y="483"/>
                    <a:pt x="415" y="483"/>
                  </a:cubicBezTo>
                  <a:close/>
                  <a:moveTo>
                    <a:pt x="415" y="496"/>
                  </a:moveTo>
                  <a:cubicBezTo>
                    <a:pt x="415" y="504"/>
                    <a:pt x="415" y="504"/>
                    <a:pt x="415" y="504"/>
                  </a:cubicBezTo>
                  <a:cubicBezTo>
                    <a:pt x="414" y="505"/>
                    <a:pt x="413" y="505"/>
                    <a:pt x="413" y="505"/>
                  </a:cubicBezTo>
                  <a:cubicBezTo>
                    <a:pt x="413" y="497"/>
                    <a:pt x="413" y="497"/>
                    <a:pt x="413" y="497"/>
                  </a:cubicBezTo>
                  <a:cubicBezTo>
                    <a:pt x="415" y="496"/>
                    <a:pt x="415" y="496"/>
                    <a:pt x="415" y="496"/>
                  </a:cubicBezTo>
                  <a:close/>
                  <a:moveTo>
                    <a:pt x="415" y="508"/>
                  </a:moveTo>
                  <a:cubicBezTo>
                    <a:pt x="415" y="518"/>
                    <a:pt x="415" y="518"/>
                    <a:pt x="415" y="518"/>
                  </a:cubicBezTo>
                  <a:cubicBezTo>
                    <a:pt x="414" y="518"/>
                    <a:pt x="414" y="518"/>
                    <a:pt x="413" y="519"/>
                  </a:cubicBezTo>
                  <a:cubicBezTo>
                    <a:pt x="413" y="509"/>
                    <a:pt x="413" y="509"/>
                    <a:pt x="413" y="509"/>
                  </a:cubicBezTo>
                  <a:cubicBezTo>
                    <a:pt x="413" y="509"/>
                    <a:pt x="414" y="508"/>
                    <a:pt x="415" y="508"/>
                  </a:cubicBezTo>
                  <a:close/>
                  <a:moveTo>
                    <a:pt x="415" y="524"/>
                  </a:moveTo>
                  <a:cubicBezTo>
                    <a:pt x="415" y="533"/>
                    <a:pt x="415" y="533"/>
                    <a:pt x="415" y="533"/>
                  </a:cubicBezTo>
                  <a:cubicBezTo>
                    <a:pt x="414" y="533"/>
                    <a:pt x="413" y="533"/>
                    <a:pt x="413" y="533"/>
                  </a:cubicBezTo>
                  <a:cubicBezTo>
                    <a:pt x="413" y="524"/>
                    <a:pt x="413" y="524"/>
                    <a:pt x="413" y="524"/>
                  </a:cubicBezTo>
                  <a:cubicBezTo>
                    <a:pt x="413" y="524"/>
                    <a:pt x="414" y="524"/>
                    <a:pt x="415" y="524"/>
                  </a:cubicBezTo>
                  <a:close/>
                  <a:moveTo>
                    <a:pt x="415" y="547"/>
                  </a:moveTo>
                  <a:cubicBezTo>
                    <a:pt x="415" y="551"/>
                    <a:pt x="415" y="551"/>
                    <a:pt x="415" y="551"/>
                  </a:cubicBezTo>
                  <a:cubicBezTo>
                    <a:pt x="414" y="552"/>
                    <a:pt x="413" y="552"/>
                    <a:pt x="413" y="552"/>
                  </a:cubicBezTo>
                  <a:cubicBezTo>
                    <a:pt x="413" y="547"/>
                    <a:pt x="413" y="547"/>
                    <a:pt x="413" y="547"/>
                  </a:cubicBezTo>
                  <a:cubicBezTo>
                    <a:pt x="414" y="547"/>
                    <a:pt x="414" y="547"/>
                    <a:pt x="415" y="547"/>
                  </a:cubicBezTo>
                  <a:close/>
                  <a:moveTo>
                    <a:pt x="415" y="556"/>
                  </a:moveTo>
                  <a:cubicBezTo>
                    <a:pt x="415" y="563"/>
                    <a:pt x="415" y="563"/>
                    <a:pt x="415" y="563"/>
                  </a:cubicBezTo>
                  <a:cubicBezTo>
                    <a:pt x="413" y="561"/>
                    <a:pt x="413" y="561"/>
                    <a:pt x="413" y="561"/>
                  </a:cubicBezTo>
                  <a:cubicBezTo>
                    <a:pt x="413" y="554"/>
                    <a:pt x="413" y="554"/>
                    <a:pt x="413" y="554"/>
                  </a:cubicBezTo>
                  <a:cubicBezTo>
                    <a:pt x="415" y="556"/>
                    <a:pt x="415" y="556"/>
                    <a:pt x="415" y="556"/>
                  </a:cubicBezTo>
                  <a:close/>
                  <a:moveTo>
                    <a:pt x="415" y="567"/>
                  </a:moveTo>
                  <a:cubicBezTo>
                    <a:pt x="415" y="572"/>
                    <a:pt x="415" y="572"/>
                    <a:pt x="415" y="572"/>
                  </a:cubicBezTo>
                  <a:cubicBezTo>
                    <a:pt x="413" y="572"/>
                    <a:pt x="413" y="572"/>
                    <a:pt x="413" y="572"/>
                  </a:cubicBezTo>
                  <a:cubicBezTo>
                    <a:pt x="413" y="567"/>
                    <a:pt x="413" y="567"/>
                    <a:pt x="413" y="567"/>
                  </a:cubicBezTo>
                  <a:cubicBezTo>
                    <a:pt x="415" y="567"/>
                    <a:pt x="415" y="567"/>
                    <a:pt x="415" y="567"/>
                  </a:cubicBezTo>
                  <a:close/>
                  <a:moveTo>
                    <a:pt x="415" y="604"/>
                  </a:moveTo>
                  <a:cubicBezTo>
                    <a:pt x="415" y="640"/>
                    <a:pt x="415" y="640"/>
                    <a:pt x="415" y="640"/>
                  </a:cubicBezTo>
                  <a:cubicBezTo>
                    <a:pt x="413" y="641"/>
                    <a:pt x="413" y="641"/>
                    <a:pt x="413" y="641"/>
                  </a:cubicBezTo>
                  <a:cubicBezTo>
                    <a:pt x="413" y="641"/>
                    <a:pt x="413" y="641"/>
                    <a:pt x="413" y="641"/>
                  </a:cubicBezTo>
                  <a:cubicBezTo>
                    <a:pt x="413" y="604"/>
                    <a:pt x="413" y="604"/>
                    <a:pt x="413" y="604"/>
                  </a:cubicBezTo>
                  <a:cubicBezTo>
                    <a:pt x="415" y="604"/>
                    <a:pt x="415" y="604"/>
                    <a:pt x="415" y="604"/>
                  </a:cubicBezTo>
                  <a:close/>
                  <a:moveTo>
                    <a:pt x="415" y="675"/>
                  </a:moveTo>
                  <a:cubicBezTo>
                    <a:pt x="415" y="691"/>
                    <a:pt x="415" y="691"/>
                    <a:pt x="415" y="691"/>
                  </a:cubicBezTo>
                  <a:cubicBezTo>
                    <a:pt x="414" y="690"/>
                    <a:pt x="414" y="690"/>
                    <a:pt x="413" y="689"/>
                  </a:cubicBezTo>
                  <a:cubicBezTo>
                    <a:pt x="413" y="676"/>
                    <a:pt x="413" y="676"/>
                    <a:pt x="413" y="676"/>
                  </a:cubicBezTo>
                  <a:cubicBezTo>
                    <a:pt x="414" y="675"/>
                    <a:pt x="414" y="675"/>
                    <a:pt x="415" y="675"/>
                  </a:cubicBezTo>
                  <a:close/>
                  <a:moveTo>
                    <a:pt x="409" y="4"/>
                  </a:moveTo>
                  <a:cubicBezTo>
                    <a:pt x="411" y="4"/>
                    <a:pt x="412" y="4"/>
                    <a:pt x="413" y="4"/>
                  </a:cubicBezTo>
                  <a:cubicBezTo>
                    <a:pt x="413" y="13"/>
                    <a:pt x="413" y="13"/>
                    <a:pt x="413" y="13"/>
                  </a:cubicBezTo>
                  <a:cubicBezTo>
                    <a:pt x="412" y="13"/>
                    <a:pt x="412" y="13"/>
                    <a:pt x="412" y="13"/>
                  </a:cubicBezTo>
                  <a:cubicBezTo>
                    <a:pt x="413" y="14"/>
                    <a:pt x="413" y="14"/>
                    <a:pt x="413" y="14"/>
                  </a:cubicBezTo>
                  <a:cubicBezTo>
                    <a:pt x="413" y="36"/>
                    <a:pt x="413" y="36"/>
                    <a:pt x="413" y="36"/>
                  </a:cubicBezTo>
                  <a:cubicBezTo>
                    <a:pt x="412" y="32"/>
                    <a:pt x="411" y="29"/>
                    <a:pt x="409" y="26"/>
                  </a:cubicBezTo>
                  <a:cubicBezTo>
                    <a:pt x="409" y="4"/>
                    <a:pt x="409" y="4"/>
                    <a:pt x="409" y="4"/>
                  </a:cubicBezTo>
                  <a:close/>
                  <a:moveTo>
                    <a:pt x="413" y="715"/>
                  </a:moveTo>
                  <a:cubicBezTo>
                    <a:pt x="412" y="715"/>
                    <a:pt x="411" y="715"/>
                    <a:pt x="409" y="715"/>
                  </a:cubicBezTo>
                  <a:cubicBezTo>
                    <a:pt x="409" y="708"/>
                    <a:pt x="409" y="708"/>
                    <a:pt x="409" y="708"/>
                  </a:cubicBezTo>
                  <a:cubicBezTo>
                    <a:pt x="410" y="708"/>
                    <a:pt x="411" y="708"/>
                    <a:pt x="411" y="709"/>
                  </a:cubicBezTo>
                  <a:cubicBezTo>
                    <a:pt x="412" y="709"/>
                    <a:pt x="412" y="709"/>
                    <a:pt x="413" y="709"/>
                  </a:cubicBezTo>
                  <a:cubicBezTo>
                    <a:pt x="413" y="715"/>
                    <a:pt x="413" y="715"/>
                    <a:pt x="413" y="715"/>
                  </a:cubicBezTo>
                  <a:close/>
                  <a:moveTo>
                    <a:pt x="413" y="38"/>
                  </a:moveTo>
                  <a:cubicBezTo>
                    <a:pt x="413" y="46"/>
                    <a:pt x="413" y="46"/>
                    <a:pt x="413" y="46"/>
                  </a:cubicBezTo>
                  <a:cubicBezTo>
                    <a:pt x="412" y="46"/>
                    <a:pt x="411" y="46"/>
                    <a:pt x="409" y="46"/>
                  </a:cubicBezTo>
                  <a:cubicBezTo>
                    <a:pt x="409" y="38"/>
                    <a:pt x="409" y="38"/>
                    <a:pt x="409" y="38"/>
                  </a:cubicBezTo>
                  <a:cubicBezTo>
                    <a:pt x="413" y="38"/>
                    <a:pt x="413" y="38"/>
                    <a:pt x="413" y="38"/>
                  </a:cubicBezTo>
                  <a:close/>
                  <a:moveTo>
                    <a:pt x="413" y="64"/>
                  </a:moveTo>
                  <a:cubicBezTo>
                    <a:pt x="413" y="89"/>
                    <a:pt x="413" y="89"/>
                    <a:pt x="413" y="89"/>
                  </a:cubicBezTo>
                  <a:cubicBezTo>
                    <a:pt x="410" y="89"/>
                    <a:pt x="410" y="89"/>
                    <a:pt x="410" y="89"/>
                  </a:cubicBezTo>
                  <a:cubicBezTo>
                    <a:pt x="412" y="95"/>
                    <a:pt x="414" y="98"/>
                    <a:pt x="409" y="100"/>
                  </a:cubicBezTo>
                  <a:cubicBezTo>
                    <a:pt x="409" y="65"/>
                    <a:pt x="409" y="65"/>
                    <a:pt x="409" y="65"/>
                  </a:cubicBezTo>
                  <a:cubicBezTo>
                    <a:pt x="411" y="64"/>
                    <a:pt x="412" y="64"/>
                    <a:pt x="413" y="64"/>
                  </a:cubicBezTo>
                  <a:close/>
                  <a:moveTo>
                    <a:pt x="413" y="103"/>
                  </a:moveTo>
                  <a:cubicBezTo>
                    <a:pt x="413" y="114"/>
                    <a:pt x="413" y="114"/>
                    <a:pt x="413" y="114"/>
                  </a:cubicBezTo>
                  <a:cubicBezTo>
                    <a:pt x="412" y="114"/>
                    <a:pt x="411" y="114"/>
                    <a:pt x="409" y="113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11" y="103"/>
                    <a:pt x="412" y="103"/>
                    <a:pt x="413" y="103"/>
                  </a:cubicBezTo>
                  <a:close/>
                  <a:moveTo>
                    <a:pt x="413" y="116"/>
                  </a:moveTo>
                  <a:cubicBezTo>
                    <a:pt x="413" y="138"/>
                    <a:pt x="413" y="138"/>
                    <a:pt x="413" y="138"/>
                  </a:cubicBezTo>
                  <a:cubicBezTo>
                    <a:pt x="412" y="139"/>
                    <a:pt x="411" y="140"/>
                    <a:pt x="409" y="141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11" y="116"/>
                    <a:pt x="412" y="116"/>
                    <a:pt x="413" y="116"/>
                  </a:cubicBezTo>
                  <a:close/>
                  <a:moveTo>
                    <a:pt x="413" y="155"/>
                  </a:moveTo>
                  <a:cubicBezTo>
                    <a:pt x="413" y="161"/>
                    <a:pt x="413" y="161"/>
                    <a:pt x="413" y="161"/>
                  </a:cubicBezTo>
                  <a:cubicBezTo>
                    <a:pt x="412" y="160"/>
                    <a:pt x="411" y="160"/>
                    <a:pt x="410" y="160"/>
                  </a:cubicBezTo>
                  <a:cubicBezTo>
                    <a:pt x="411" y="165"/>
                    <a:pt x="412" y="169"/>
                    <a:pt x="413" y="172"/>
                  </a:cubicBezTo>
                  <a:cubicBezTo>
                    <a:pt x="413" y="181"/>
                    <a:pt x="413" y="181"/>
                    <a:pt x="413" y="181"/>
                  </a:cubicBezTo>
                  <a:cubicBezTo>
                    <a:pt x="412" y="181"/>
                    <a:pt x="411" y="180"/>
                    <a:pt x="409" y="180"/>
                  </a:cubicBezTo>
                  <a:cubicBezTo>
                    <a:pt x="409" y="154"/>
                    <a:pt x="409" y="154"/>
                    <a:pt x="409" y="154"/>
                  </a:cubicBezTo>
                  <a:cubicBezTo>
                    <a:pt x="411" y="154"/>
                    <a:pt x="412" y="155"/>
                    <a:pt x="413" y="155"/>
                  </a:cubicBezTo>
                  <a:close/>
                  <a:moveTo>
                    <a:pt x="413" y="203"/>
                  </a:moveTo>
                  <a:cubicBezTo>
                    <a:pt x="413" y="212"/>
                    <a:pt x="413" y="212"/>
                    <a:pt x="413" y="212"/>
                  </a:cubicBezTo>
                  <a:cubicBezTo>
                    <a:pt x="412" y="212"/>
                    <a:pt x="411" y="212"/>
                    <a:pt x="409" y="212"/>
                  </a:cubicBezTo>
                  <a:cubicBezTo>
                    <a:pt x="409" y="203"/>
                    <a:pt x="409" y="203"/>
                    <a:pt x="409" y="203"/>
                  </a:cubicBezTo>
                  <a:cubicBezTo>
                    <a:pt x="411" y="203"/>
                    <a:pt x="412" y="203"/>
                    <a:pt x="413" y="203"/>
                  </a:cubicBezTo>
                  <a:close/>
                  <a:moveTo>
                    <a:pt x="413" y="222"/>
                  </a:moveTo>
                  <a:cubicBezTo>
                    <a:pt x="413" y="231"/>
                    <a:pt x="413" y="231"/>
                    <a:pt x="413" y="231"/>
                  </a:cubicBezTo>
                  <a:cubicBezTo>
                    <a:pt x="412" y="231"/>
                    <a:pt x="411" y="231"/>
                    <a:pt x="409" y="23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1"/>
                    <a:pt x="412" y="221"/>
                    <a:pt x="413" y="222"/>
                  </a:cubicBezTo>
                  <a:close/>
                  <a:moveTo>
                    <a:pt x="413" y="238"/>
                  </a:moveTo>
                  <a:cubicBezTo>
                    <a:pt x="413" y="246"/>
                    <a:pt x="413" y="246"/>
                    <a:pt x="413" y="246"/>
                  </a:cubicBezTo>
                  <a:cubicBezTo>
                    <a:pt x="412" y="245"/>
                    <a:pt x="411" y="245"/>
                    <a:pt x="409" y="245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11" y="237"/>
                    <a:pt x="412" y="238"/>
                    <a:pt x="413" y="238"/>
                  </a:cubicBezTo>
                  <a:close/>
                  <a:moveTo>
                    <a:pt x="413" y="258"/>
                  </a:moveTo>
                  <a:cubicBezTo>
                    <a:pt x="413" y="266"/>
                    <a:pt x="413" y="266"/>
                    <a:pt x="413" y="266"/>
                  </a:cubicBezTo>
                  <a:cubicBezTo>
                    <a:pt x="412" y="266"/>
                    <a:pt x="411" y="266"/>
                    <a:pt x="409" y="265"/>
                  </a:cubicBezTo>
                  <a:cubicBezTo>
                    <a:pt x="409" y="257"/>
                    <a:pt x="409" y="257"/>
                    <a:pt x="409" y="257"/>
                  </a:cubicBezTo>
                  <a:cubicBezTo>
                    <a:pt x="411" y="257"/>
                    <a:pt x="412" y="258"/>
                    <a:pt x="413" y="258"/>
                  </a:cubicBezTo>
                  <a:close/>
                  <a:moveTo>
                    <a:pt x="413" y="281"/>
                  </a:moveTo>
                  <a:cubicBezTo>
                    <a:pt x="413" y="286"/>
                    <a:pt x="413" y="286"/>
                    <a:pt x="413" y="286"/>
                  </a:cubicBezTo>
                  <a:cubicBezTo>
                    <a:pt x="412" y="286"/>
                    <a:pt x="412" y="285"/>
                    <a:pt x="411" y="284"/>
                  </a:cubicBezTo>
                  <a:cubicBezTo>
                    <a:pt x="411" y="289"/>
                    <a:pt x="411" y="293"/>
                    <a:pt x="411" y="298"/>
                  </a:cubicBezTo>
                  <a:cubicBezTo>
                    <a:pt x="412" y="298"/>
                    <a:pt x="413" y="298"/>
                    <a:pt x="413" y="299"/>
                  </a:cubicBezTo>
                  <a:cubicBezTo>
                    <a:pt x="413" y="302"/>
                    <a:pt x="413" y="302"/>
                    <a:pt x="413" y="302"/>
                  </a:cubicBezTo>
                  <a:cubicBezTo>
                    <a:pt x="412" y="302"/>
                    <a:pt x="411" y="301"/>
                    <a:pt x="409" y="300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1" y="280"/>
                    <a:pt x="412" y="280"/>
                    <a:pt x="413" y="281"/>
                  </a:cubicBezTo>
                  <a:close/>
                  <a:moveTo>
                    <a:pt x="413" y="343"/>
                  </a:moveTo>
                  <a:cubicBezTo>
                    <a:pt x="413" y="351"/>
                    <a:pt x="413" y="351"/>
                    <a:pt x="413" y="351"/>
                  </a:cubicBezTo>
                  <a:cubicBezTo>
                    <a:pt x="409" y="354"/>
                    <a:pt x="409" y="354"/>
                    <a:pt x="409" y="354"/>
                  </a:cubicBezTo>
                  <a:cubicBezTo>
                    <a:pt x="409" y="343"/>
                    <a:pt x="409" y="343"/>
                    <a:pt x="409" y="343"/>
                  </a:cubicBezTo>
                  <a:cubicBezTo>
                    <a:pt x="413" y="343"/>
                    <a:pt x="413" y="343"/>
                    <a:pt x="413" y="343"/>
                  </a:cubicBezTo>
                  <a:close/>
                  <a:moveTo>
                    <a:pt x="413" y="426"/>
                  </a:moveTo>
                  <a:cubicBezTo>
                    <a:pt x="413" y="436"/>
                    <a:pt x="413" y="436"/>
                    <a:pt x="413" y="436"/>
                  </a:cubicBezTo>
                  <a:cubicBezTo>
                    <a:pt x="412" y="436"/>
                    <a:pt x="411" y="436"/>
                    <a:pt x="409" y="436"/>
                  </a:cubicBezTo>
                  <a:cubicBezTo>
                    <a:pt x="409" y="430"/>
                    <a:pt x="409" y="430"/>
                    <a:pt x="409" y="430"/>
                  </a:cubicBezTo>
                  <a:cubicBezTo>
                    <a:pt x="410" y="429"/>
                    <a:pt x="410" y="428"/>
                    <a:pt x="411" y="428"/>
                  </a:cubicBezTo>
                  <a:cubicBezTo>
                    <a:pt x="412" y="427"/>
                    <a:pt x="412" y="427"/>
                    <a:pt x="413" y="426"/>
                  </a:cubicBezTo>
                  <a:close/>
                  <a:moveTo>
                    <a:pt x="413" y="441"/>
                  </a:moveTo>
                  <a:cubicBezTo>
                    <a:pt x="413" y="447"/>
                    <a:pt x="413" y="447"/>
                    <a:pt x="413" y="447"/>
                  </a:cubicBezTo>
                  <a:cubicBezTo>
                    <a:pt x="412" y="447"/>
                    <a:pt x="411" y="448"/>
                    <a:pt x="409" y="449"/>
                  </a:cubicBezTo>
                  <a:cubicBezTo>
                    <a:pt x="409" y="445"/>
                    <a:pt x="409" y="445"/>
                    <a:pt x="409" y="445"/>
                  </a:cubicBezTo>
                  <a:cubicBezTo>
                    <a:pt x="410" y="445"/>
                    <a:pt x="411" y="445"/>
                    <a:pt x="411" y="445"/>
                  </a:cubicBezTo>
                  <a:cubicBezTo>
                    <a:pt x="411" y="444"/>
                    <a:pt x="410" y="444"/>
                    <a:pt x="409" y="444"/>
                  </a:cubicBezTo>
                  <a:cubicBezTo>
                    <a:pt x="409" y="441"/>
                    <a:pt x="409" y="441"/>
                    <a:pt x="409" y="441"/>
                  </a:cubicBezTo>
                  <a:cubicBezTo>
                    <a:pt x="410" y="441"/>
                    <a:pt x="410" y="441"/>
                    <a:pt x="410" y="441"/>
                  </a:cubicBezTo>
                  <a:cubicBezTo>
                    <a:pt x="411" y="441"/>
                    <a:pt x="412" y="441"/>
                    <a:pt x="413" y="441"/>
                  </a:cubicBezTo>
                  <a:close/>
                  <a:moveTo>
                    <a:pt x="413" y="464"/>
                  </a:moveTo>
                  <a:cubicBezTo>
                    <a:pt x="413" y="476"/>
                    <a:pt x="413" y="476"/>
                    <a:pt x="413" y="476"/>
                  </a:cubicBezTo>
                  <a:cubicBezTo>
                    <a:pt x="412" y="475"/>
                    <a:pt x="411" y="474"/>
                    <a:pt x="409" y="474"/>
                  </a:cubicBezTo>
                  <a:cubicBezTo>
                    <a:pt x="409" y="463"/>
                    <a:pt x="409" y="463"/>
                    <a:pt x="409" y="463"/>
                  </a:cubicBezTo>
                  <a:cubicBezTo>
                    <a:pt x="411" y="463"/>
                    <a:pt x="412" y="464"/>
                    <a:pt x="413" y="464"/>
                  </a:cubicBezTo>
                  <a:close/>
                  <a:moveTo>
                    <a:pt x="413" y="484"/>
                  </a:moveTo>
                  <a:cubicBezTo>
                    <a:pt x="413" y="491"/>
                    <a:pt x="413" y="491"/>
                    <a:pt x="413" y="491"/>
                  </a:cubicBezTo>
                  <a:cubicBezTo>
                    <a:pt x="412" y="492"/>
                    <a:pt x="411" y="492"/>
                    <a:pt x="409" y="493"/>
                  </a:cubicBezTo>
                  <a:cubicBezTo>
                    <a:pt x="409" y="485"/>
                    <a:pt x="409" y="485"/>
                    <a:pt x="409" y="485"/>
                  </a:cubicBezTo>
                  <a:cubicBezTo>
                    <a:pt x="411" y="485"/>
                    <a:pt x="412" y="484"/>
                    <a:pt x="413" y="484"/>
                  </a:cubicBezTo>
                  <a:close/>
                  <a:moveTo>
                    <a:pt x="413" y="497"/>
                  </a:moveTo>
                  <a:cubicBezTo>
                    <a:pt x="413" y="505"/>
                    <a:pt x="413" y="505"/>
                    <a:pt x="413" y="505"/>
                  </a:cubicBezTo>
                  <a:cubicBezTo>
                    <a:pt x="412" y="506"/>
                    <a:pt x="411" y="506"/>
                    <a:pt x="409" y="507"/>
                  </a:cubicBezTo>
                  <a:cubicBezTo>
                    <a:pt x="409" y="499"/>
                    <a:pt x="409" y="499"/>
                    <a:pt x="409" y="499"/>
                  </a:cubicBezTo>
                  <a:cubicBezTo>
                    <a:pt x="411" y="498"/>
                    <a:pt x="412" y="498"/>
                    <a:pt x="413" y="497"/>
                  </a:cubicBezTo>
                  <a:close/>
                  <a:moveTo>
                    <a:pt x="413" y="509"/>
                  </a:moveTo>
                  <a:cubicBezTo>
                    <a:pt x="413" y="519"/>
                    <a:pt x="413" y="519"/>
                    <a:pt x="413" y="519"/>
                  </a:cubicBezTo>
                  <a:cubicBezTo>
                    <a:pt x="412" y="519"/>
                    <a:pt x="411" y="519"/>
                    <a:pt x="409" y="520"/>
                  </a:cubicBezTo>
                  <a:cubicBezTo>
                    <a:pt x="409" y="511"/>
                    <a:pt x="409" y="511"/>
                    <a:pt x="409" y="511"/>
                  </a:cubicBezTo>
                  <a:cubicBezTo>
                    <a:pt x="411" y="510"/>
                    <a:pt x="412" y="509"/>
                    <a:pt x="413" y="509"/>
                  </a:cubicBezTo>
                  <a:close/>
                  <a:moveTo>
                    <a:pt x="413" y="524"/>
                  </a:moveTo>
                  <a:cubicBezTo>
                    <a:pt x="413" y="533"/>
                    <a:pt x="413" y="533"/>
                    <a:pt x="413" y="533"/>
                  </a:cubicBezTo>
                  <a:cubicBezTo>
                    <a:pt x="412" y="533"/>
                    <a:pt x="411" y="534"/>
                    <a:pt x="409" y="534"/>
                  </a:cubicBezTo>
                  <a:cubicBezTo>
                    <a:pt x="409" y="525"/>
                    <a:pt x="409" y="525"/>
                    <a:pt x="409" y="525"/>
                  </a:cubicBezTo>
                  <a:cubicBezTo>
                    <a:pt x="411" y="525"/>
                    <a:pt x="412" y="524"/>
                    <a:pt x="413" y="524"/>
                  </a:cubicBezTo>
                  <a:close/>
                  <a:moveTo>
                    <a:pt x="413" y="547"/>
                  </a:moveTo>
                  <a:cubicBezTo>
                    <a:pt x="413" y="552"/>
                    <a:pt x="413" y="552"/>
                    <a:pt x="413" y="552"/>
                  </a:cubicBezTo>
                  <a:cubicBezTo>
                    <a:pt x="412" y="552"/>
                    <a:pt x="412" y="552"/>
                    <a:pt x="411" y="552"/>
                  </a:cubicBezTo>
                  <a:cubicBezTo>
                    <a:pt x="412" y="553"/>
                    <a:pt x="412" y="554"/>
                    <a:pt x="413" y="554"/>
                  </a:cubicBezTo>
                  <a:cubicBezTo>
                    <a:pt x="413" y="561"/>
                    <a:pt x="413" y="561"/>
                    <a:pt x="413" y="561"/>
                  </a:cubicBezTo>
                  <a:cubicBezTo>
                    <a:pt x="412" y="560"/>
                    <a:pt x="411" y="559"/>
                    <a:pt x="409" y="558"/>
                  </a:cubicBezTo>
                  <a:cubicBezTo>
                    <a:pt x="409" y="548"/>
                    <a:pt x="409" y="548"/>
                    <a:pt x="409" y="548"/>
                  </a:cubicBezTo>
                  <a:cubicBezTo>
                    <a:pt x="411" y="548"/>
                    <a:pt x="412" y="548"/>
                    <a:pt x="413" y="547"/>
                  </a:cubicBezTo>
                  <a:close/>
                  <a:moveTo>
                    <a:pt x="413" y="567"/>
                  </a:moveTo>
                  <a:cubicBezTo>
                    <a:pt x="413" y="572"/>
                    <a:pt x="413" y="572"/>
                    <a:pt x="413" y="572"/>
                  </a:cubicBezTo>
                  <a:cubicBezTo>
                    <a:pt x="412" y="573"/>
                    <a:pt x="411" y="573"/>
                    <a:pt x="409" y="573"/>
                  </a:cubicBezTo>
                  <a:cubicBezTo>
                    <a:pt x="409" y="568"/>
                    <a:pt x="409" y="568"/>
                    <a:pt x="409" y="568"/>
                  </a:cubicBezTo>
                  <a:cubicBezTo>
                    <a:pt x="411" y="568"/>
                    <a:pt x="412" y="568"/>
                    <a:pt x="413" y="567"/>
                  </a:cubicBezTo>
                  <a:close/>
                  <a:moveTo>
                    <a:pt x="413" y="604"/>
                  </a:moveTo>
                  <a:cubicBezTo>
                    <a:pt x="413" y="641"/>
                    <a:pt x="413" y="641"/>
                    <a:pt x="413" y="641"/>
                  </a:cubicBezTo>
                  <a:cubicBezTo>
                    <a:pt x="411" y="632"/>
                    <a:pt x="410" y="627"/>
                    <a:pt x="409" y="62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1" y="604"/>
                    <a:pt x="412" y="604"/>
                    <a:pt x="413" y="604"/>
                  </a:cubicBezTo>
                  <a:close/>
                  <a:moveTo>
                    <a:pt x="413" y="676"/>
                  </a:moveTo>
                  <a:cubicBezTo>
                    <a:pt x="413" y="689"/>
                    <a:pt x="413" y="689"/>
                    <a:pt x="413" y="689"/>
                  </a:cubicBezTo>
                  <a:cubicBezTo>
                    <a:pt x="412" y="688"/>
                    <a:pt x="411" y="687"/>
                    <a:pt x="409" y="686"/>
                  </a:cubicBezTo>
                  <a:cubicBezTo>
                    <a:pt x="409" y="676"/>
                    <a:pt x="409" y="676"/>
                    <a:pt x="409" y="676"/>
                  </a:cubicBezTo>
                  <a:cubicBezTo>
                    <a:pt x="412" y="676"/>
                    <a:pt x="412" y="676"/>
                    <a:pt x="412" y="676"/>
                  </a:cubicBezTo>
                  <a:lnTo>
                    <a:pt x="413" y="676"/>
                  </a:lnTo>
                  <a:close/>
                  <a:moveTo>
                    <a:pt x="403" y="3"/>
                  </a:moveTo>
                  <a:cubicBezTo>
                    <a:pt x="405" y="4"/>
                    <a:pt x="407" y="4"/>
                    <a:pt x="409" y="4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8" y="22"/>
                    <a:pt x="406" y="18"/>
                    <a:pt x="403" y="15"/>
                  </a:cubicBezTo>
                  <a:cubicBezTo>
                    <a:pt x="403" y="3"/>
                    <a:pt x="403" y="3"/>
                    <a:pt x="403" y="3"/>
                  </a:cubicBezTo>
                  <a:close/>
                  <a:moveTo>
                    <a:pt x="409" y="715"/>
                  </a:moveTo>
                  <a:cubicBezTo>
                    <a:pt x="409" y="716"/>
                    <a:pt x="408" y="716"/>
                    <a:pt x="407" y="716"/>
                  </a:cubicBezTo>
                  <a:cubicBezTo>
                    <a:pt x="406" y="716"/>
                    <a:pt x="405" y="716"/>
                    <a:pt x="403" y="716"/>
                  </a:cubicBezTo>
                  <a:cubicBezTo>
                    <a:pt x="403" y="703"/>
                    <a:pt x="403" y="703"/>
                    <a:pt x="403" y="703"/>
                  </a:cubicBezTo>
                  <a:cubicBezTo>
                    <a:pt x="405" y="705"/>
                    <a:pt x="407" y="706"/>
                    <a:pt x="409" y="708"/>
                  </a:cubicBezTo>
                  <a:cubicBezTo>
                    <a:pt x="409" y="715"/>
                    <a:pt x="409" y="715"/>
                    <a:pt x="409" y="715"/>
                  </a:cubicBezTo>
                  <a:close/>
                  <a:moveTo>
                    <a:pt x="409" y="38"/>
                  </a:moveTo>
                  <a:cubicBezTo>
                    <a:pt x="409" y="46"/>
                    <a:pt x="409" y="46"/>
                    <a:pt x="409" y="46"/>
                  </a:cubicBezTo>
                  <a:cubicBezTo>
                    <a:pt x="407" y="46"/>
                    <a:pt x="405" y="45"/>
                    <a:pt x="403" y="45"/>
                  </a:cubicBezTo>
                  <a:cubicBezTo>
                    <a:pt x="403" y="38"/>
                    <a:pt x="403" y="38"/>
                    <a:pt x="403" y="38"/>
                  </a:cubicBezTo>
                  <a:cubicBezTo>
                    <a:pt x="406" y="38"/>
                    <a:pt x="407" y="38"/>
                    <a:pt x="409" y="38"/>
                  </a:cubicBezTo>
                  <a:close/>
                  <a:moveTo>
                    <a:pt x="409" y="65"/>
                  </a:moveTo>
                  <a:cubicBezTo>
                    <a:pt x="409" y="100"/>
                    <a:pt x="409" y="100"/>
                    <a:pt x="409" y="100"/>
                  </a:cubicBezTo>
                  <a:cubicBezTo>
                    <a:pt x="408" y="101"/>
                    <a:pt x="407" y="101"/>
                    <a:pt x="405" y="102"/>
                  </a:cubicBezTo>
                  <a:cubicBezTo>
                    <a:pt x="405" y="103"/>
                    <a:pt x="405" y="103"/>
                    <a:pt x="406" y="104"/>
                  </a:cubicBezTo>
                  <a:cubicBezTo>
                    <a:pt x="407" y="104"/>
                    <a:pt x="408" y="103"/>
                    <a:pt x="409" y="103"/>
                  </a:cubicBezTo>
                  <a:cubicBezTo>
                    <a:pt x="409" y="113"/>
                    <a:pt x="409" y="113"/>
                    <a:pt x="409" y="113"/>
                  </a:cubicBezTo>
                  <a:cubicBezTo>
                    <a:pt x="408" y="113"/>
                    <a:pt x="406" y="113"/>
                    <a:pt x="403" y="113"/>
                  </a:cubicBezTo>
                  <a:cubicBezTo>
                    <a:pt x="403" y="66"/>
                    <a:pt x="403" y="66"/>
                    <a:pt x="403" y="66"/>
                  </a:cubicBezTo>
                  <a:cubicBezTo>
                    <a:pt x="405" y="66"/>
                    <a:pt x="407" y="66"/>
                    <a:pt x="409" y="66"/>
                  </a:cubicBezTo>
                  <a:cubicBezTo>
                    <a:pt x="409" y="65"/>
                    <a:pt x="409" y="65"/>
                    <a:pt x="409" y="65"/>
                  </a:cubicBezTo>
                  <a:close/>
                  <a:moveTo>
                    <a:pt x="409" y="116"/>
                  </a:moveTo>
                  <a:cubicBezTo>
                    <a:pt x="409" y="141"/>
                    <a:pt x="409" y="141"/>
                    <a:pt x="409" y="141"/>
                  </a:cubicBezTo>
                  <a:cubicBezTo>
                    <a:pt x="409" y="141"/>
                    <a:pt x="409" y="141"/>
                    <a:pt x="409" y="141"/>
                  </a:cubicBezTo>
                  <a:cubicBezTo>
                    <a:pt x="408" y="141"/>
                    <a:pt x="407" y="140"/>
                    <a:pt x="407" y="140"/>
                  </a:cubicBezTo>
                  <a:cubicBezTo>
                    <a:pt x="407" y="136"/>
                    <a:pt x="407" y="131"/>
                    <a:pt x="407" y="127"/>
                  </a:cubicBezTo>
                  <a:cubicBezTo>
                    <a:pt x="406" y="126"/>
                    <a:pt x="405" y="126"/>
                    <a:pt x="403" y="126"/>
                  </a:cubicBezTo>
                  <a:cubicBezTo>
                    <a:pt x="403" y="115"/>
                    <a:pt x="403" y="115"/>
                    <a:pt x="403" y="115"/>
                  </a:cubicBezTo>
                  <a:cubicBezTo>
                    <a:pt x="406" y="115"/>
                    <a:pt x="408" y="116"/>
                    <a:pt x="409" y="116"/>
                  </a:cubicBezTo>
                  <a:close/>
                  <a:moveTo>
                    <a:pt x="409" y="154"/>
                  </a:moveTo>
                  <a:cubicBezTo>
                    <a:pt x="409" y="180"/>
                    <a:pt x="409" y="180"/>
                    <a:pt x="409" y="180"/>
                  </a:cubicBezTo>
                  <a:cubicBezTo>
                    <a:pt x="407" y="180"/>
                    <a:pt x="406" y="179"/>
                    <a:pt x="403" y="179"/>
                  </a:cubicBezTo>
                  <a:cubicBezTo>
                    <a:pt x="403" y="175"/>
                    <a:pt x="403" y="175"/>
                    <a:pt x="403" y="175"/>
                  </a:cubicBezTo>
                  <a:cubicBezTo>
                    <a:pt x="408" y="175"/>
                    <a:pt x="408" y="175"/>
                    <a:pt x="408" y="175"/>
                  </a:cubicBezTo>
                  <a:cubicBezTo>
                    <a:pt x="406" y="169"/>
                    <a:pt x="406" y="164"/>
                    <a:pt x="403" y="162"/>
                  </a:cubicBezTo>
                  <a:cubicBezTo>
                    <a:pt x="403" y="152"/>
                    <a:pt x="403" y="152"/>
                    <a:pt x="403" y="152"/>
                  </a:cubicBezTo>
                  <a:cubicBezTo>
                    <a:pt x="406" y="153"/>
                    <a:pt x="407" y="153"/>
                    <a:pt x="409" y="154"/>
                  </a:cubicBezTo>
                  <a:close/>
                  <a:moveTo>
                    <a:pt x="409" y="203"/>
                  </a:moveTo>
                  <a:cubicBezTo>
                    <a:pt x="409" y="212"/>
                    <a:pt x="409" y="212"/>
                    <a:pt x="409" y="212"/>
                  </a:cubicBezTo>
                  <a:cubicBezTo>
                    <a:pt x="407" y="212"/>
                    <a:pt x="405" y="212"/>
                    <a:pt x="403" y="213"/>
                  </a:cubicBezTo>
                  <a:cubicBezTo>
                    <a:pt x="403" y="203"/>
                    <a:pt x="403" y="203"/>
                    <a:pt x="403" y="203"/>
                  </a:cubicBezTo>
                  <a:cubicBezTo>
                    <a:pt x="405" y="203"/>
                    <a:pt x="407" y="203"/>
                    <a:pt x="409" y="203"/>
                  </a:cubicBezTo>
                  <a:close/>
                  <a:moveTo>
                    <a:pt x="409" y="221"/>
                  </a:moveTo>
                  <a:cubicBezTo>
                    <a:pt x="409" y="230"/>
                    <a:pt x="409" y="230"/>
                    <a:pt x="409" y="230"/>
                  </a:cubicBezTo>
                  <a:cubicBezTo>
                    <a:pt x="407" y="230"/>
                    <a:pt x="406" y="230"/>
                    <a:pt x="403" y="230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405" y="220"/>
                    <a:pt x="407" y="220"/>
                    <a:pt x="409" y="221"/>
                  </a:cubicBezTo>
                  <a:close/>
                  <a:moveTo>
                    <a:pt x="409" y="237"/>
                  </a:moveTo>
                  <a:cubicBezTo>
                    <a:pt x="409" y="245"/>
                    <a:pt x="409" y="245"/>
                    <a:pt x="409" y="245"/>
                  </a:cubicBezTo>
                  <a:cubicBezTo>
                    <a:pt x="407" y="244"/>
                    <a:pt x="406" y="244"/>
                    <a:pt x="403" y="244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5" y="236"/>
                    <a:pt x="407" y="236"/>
                    <a:pt x="409" y="237"/>
                  </a:cubicBezTo>
                  <a:close/>
                  <a:moveTo>
                    <a:pt x="409" y="257"/>
                  </a:moveTo>
                  <a:cubicBezTo>
                    <a:pt x="409" y="265"/>
                    <a:pt x="409" y="265"/>
                    <a:pt x="409" y="265"/>
                  </a:cubicBezTo>
                  <a:cubicBezTo>
                    <a:pt x="407" y="264"/>
                    <a:pt x="405" y="264"/>
                    <a:pt x="403" y="263"/>
                  </a:cubicBezTo>
                  <a:cubicBezTo>
                    <a:pt x="403" y="255"/>
                    <a:pt x="403" y="255"/>
                    <a:pt x="403" y="255"/>
                  </a:cubicBezTo>
                  <a:cubicBezTo>
                    <a:pt x="405" y="255"/>
                    <a:pt x="407" y="256"/>
                    <a:pt x="409" y="257"/>
                  </a:cubicBezTo>
                  <a:close/>
                  <a:moveTo>
                    <a:pt x="409" y="279"/>
                  </a:moveTo>
                  <a:cubicBezTo>
                    <a:pt x="409" y="300"/>
                    <a:pt x="409" y="300"/>
                    <a:pt x="409" y="300"/>
                  </a:cubicBezTo>
                  <a:cubicBezTo>
                    <a:pt x="409" y="299"/>
                    <a:pt x="408" y="298"/>
                    <a:pt x="408" y="297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3" y="293"/>
                    <a:pt x="403" y="293"/>
                    <a:pt x="403" y="293"/>
                  </a:cubicBezTo>
                  <a:cubicBezTo>
                    <a:pt x="404" y="292"/>
                    <a:pt x="405" y="292"/>
                    <a:pt x="406" y="292"/>
                  </a:cubicBezTo>
                  <a:cubicBezTo>
                    <a:pt x="406" y="288"/>
                    <a:pt x="406" y="284"/>
                    <a:pt x="406" y="281"/>
                  </a:cubicBezTo>
                  <a:cubicBezTo>
                    <a:pt x="405" y="280"/>
                    <a:pt x="404" y="280"/>
                    <a:pt x="403" y="280"/>
                  </a:cubicBezTo>
                  <a:cubicBezTo>
                    <a:pt x="403" y="276"/>
                    <a:pt x="403" y="276"/>
                    <a:pt x="403" y="276"/>
                  </a:cubicBezTo>
                  <a:cubicBezTo>
                    <a:pt x="406" y="277"/>
                    <a:pt x="408" y="278"/>
                    <a:pt x="409" y="279"/>
                  </a:cubicBezTo>
                  <a:close/>
                  <a:moveTo>
                    <a:pt x="409" y="343"/>
                  </a:moveTo>
                  <a:cubicBezTo>
                    <a:pt x="409" y="354"/>
                    <a:pt x="409" y="354"/>
                    <a:pt x="409" y="354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3" y="343"/>
                    <a:pt x="403" y="343"/>
                    <a:pt x="403" y="343"/>
                  </a:cubicBezTo>
                  <a:cubicBezTo>
                    <a:pt x="409" y="343"/>
                    <a:pt x="409" y="343"/>
                    <a:pt x="409" y="343"/>
                  </a:cubicBezTo>
                  <a:close/>
                  <a:moveTo>
                    <a:pt x="409" y="430"/>
                  </a:moveTo>
                  <a:cubicBezTo>
                    <a:pt x="409" y="436"/>
                    <a:pt x="409" y="436"/>
                    <a:pt x="409" y="436"/>
                  </a:cubicBezTo>
                  <a:cubicBezTo>
                    <a:pt x="408" y="435"/>
                    <a:pt x="407" y="436"/>
                    <a:pt x="405" y="436"/>
                  </a:cubicBezTo>
                  <a:cubicBezTo>
                    <a:pt x="405" y="436"/>
                    <a:pt x="405" y="437"/>
                    <a:pt x="405" y="438"/>
                  </a:cubicBezTo>
                  <a:cubicBezTo>
                    <a:pt x="406" y="439"/>
                    <a:pt x="408" y="440"/>
                    <a:pt x="409" y="441"/>
                  </a:cubicBezTo>
                  <a:cubicBezTo>
                    <a:pt x="409" y="444"/>
                    <a:pt x="409" y="444"/>
                    <a:pt x="409" y="444"/>
                  </a:cubicBezTo>
                  <a:cubicBezTo>
                    <a:pt x="407" y="443"/>
                    <a:pt x="405" y="442"/>
                    <a:pt x="403" y="442"/>
                  </a:cubicBezTo>
                  <a:cubicBezTo>
                    <a:pt x="403" y="434"/>
                    <a:pt x="403" y="434"/>
                    <a:pt x="403" y="434"/>
                  </a:cubicBezTo>
                  <a:cubicBezTo>
                    <a:pt x="406" y="433"/>
                    <a:pt x="408" y="431"/>
                    <a:pt x="409" y="430"/>
                  </a:cubicBezTo>
                  <a:close/>
                  <a:moveTo>
                    <a:pt x="409" y="445"/>
                  </a:moveTo>
                  <a:cubicBezTo>
                    <a:pt x="409" y="449"/>
                    <a:pt x="409" y="449"/>
                    <a:pt x="409" y="449"/>
                  </a:cubicBezTo>
                  <a:cubicBezTo>
                    <a:pt x="407" y="450"/>
                    <a:pt x="406" y="451"/>
                    <a:pt x="403" y="452"/>
                  </a:cubicBezTo>
                  <a:cubicBezTo>
                    <a:pt x="403" y="447"/>
                    <a:pt x="403" y="447"/>
                    <a:pt x="403" y="447"/>
                  </a:cubicBezTo>
                  <a:cubicBezTo>
                    <a:pt x="406" y="447"/>
                    <a:pt x="407" y="447"/>
                    <a:pt x="409" y="445"/>
                  </a:cubicBezTo>
                  <a:close/>
                  <a:moveTo>
                    <a:pt x="409" y="463"/>
                  </a:moveTo>
                  <a:cubicBezTo>
                    <a:pt x="409" y="474"/>
                    <a:pt x="409" y="474"/>
                    <a:pt x="409" y="474"/>
                  </a:cubicBezTo>
                  <a:cubicBezTo>
                    <a:pt x="407" y="473"/>
                    <a:pt x="405" y="472"/>
                    <a:pt x="403" y="472"/>
                  </a:cubicBezTo>
                  <a:cubicBezTo>
                    <a:pt x="403" y="463"/>
                    <a:pt x="403" y="463"/>
                    <a:pt x="403" y="463"/>
                  </a:cubicBezTo>
                  <a:cubicBezTo>
                    <a:pt x="406" y="463"/>
                    <a:pt x="408" y="463"/>
                    <a:pt x="409" y="463"/>
                  </a:cubicBezTo>
                  <a:close/>
                  <a:moveTo>
                    <a:pt x="409" y="485"/>
                  </a:moveTo>
                  <a:cubicBezTo>
                    <a:pt x="409" y="493"/>
                    <a:pt x="409" y="493"/>
                    <a:pt x="409" y="493"/>
                  </a:cubicBezTo>
                  <a:cubicBezTo>
                    <a:pt x="407" y="495"/>
                    <a:pt x="405" y="496"/>
                    <a:pt x="403" y="497"/>
                  </a:cubicBezTo>
                  <a:cubicBezTo>
                    <a:pt x="403" y="489"/>
                    <a:pt x="403" y="489"/>
                    <a:pt x="403" y="489"/>
                  </a:cubicBezTo>
                  <a:cubicBezTo>
                    <a:pt x="404" y="488"/>
                    <a:pt x="404" y="488"/>
                    <a:pt x="405" y="487"/>
                  </a:cubicBezTo>
                  <a:cubicBezTo>
                    <a:pt x="406" y="487"/>
                    <a:pt x="408" y="486"/>
                    <a:pt x="409" y="485"/>
                  </a:cubicBezTo>
                  <a:close/>
                  <a:moveTo>
                    <a:pt x="409" y="499"/>
                  </a:moveTo>
                  <a:cubicBezTo>
                    <a:pt x="409" y="507"/>
                    <a:pt x="409" y="507"/>
                    <a:pt x="409" y="507"/>
                  </a:cubicBezTo>
                  <a:cubicBezTo>
                    <a:pt x="408" y="508"/>
                    <a:pt x="406" y="508"/>
                    <a:pt x="405" y="508"/>
                  </a:cubicBezTo>
                  <a:cubicBezTo>
                    <a:pt x="404" y="510"/>
                    <a:pt x="404" y="512"/>
                    <a:pt x="403" y="514"/>
                  </a:cubicBezTo>
                  <a:cubicBezTo>
                    <a:pt x="403" y="502"/>
                    <a:pt x="403" y="502"/>
                    <a:pt x="403" y="502"/>
                  </a:cubicBezTo>
                  <a:cubicBezTo>
                    <a:pt x="405" y="501"/>
                    <a:pt x="407" y="500"/>
                    <a:pt x="409" y="499"/>
                  </a:cubicBezTo>
                  <a:close/>
                  <a:moveTo>
                    <a:pt x="409" y="511"/>
                  </a:moveTo>
                  <a:cubicBezTo>
                    <a:pt x="407" y="512"/>
                    <a:pt x="405" y="513"/>
                    <a:pt x="403" y="514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4" y="534"/>
                    <a:pt x="405" y="535"/>
                    <a:pt x="406" y="535"/>
                  </a:cubicBezTo>
                  <a:cubicBezTo>
                    <a:pt x="407" y="535"/>
                    <a:pt x="408" y="534"/>
                    <a:pt x="409" y="534"/>
                  </a:cubicBezTo>
                  <a:cubicBezTo>
                    <a:pt x="409" y="525"/>
                    <a:pt x="409" y="525"/>
                    <a:pt x="409" y="525"/>
                  </a:cubicBezTo>
                  <a:cubicBezTo>
                    <a:pt x="409" y="525"/>
                    <a:pt x="408" y="525"/>
                    <a:pt x="408" y="525"/>
                  </a:cubicBezTo>
                  <a:cubicBezTo>
                    <a:pt x="407" y="524"/>
                    <a:pt x="407" y="522"/>
                    <a:pt x="407" y="521"/>
                  </a:cubicBezTo>
                  <a:cubicBezTo>
                    <a:pt x="408" y="520"/>
                    <a:pt x="409" y="520"/>
                    <a:pt x="409" y="520"/>
                  </a:cubicBezTo>
                  <a:cubicBezTo>
                    <a:pt x="409" y="511"/>
                    <a:pt x="409" y="511"/>
                    <a:pt x="409" y="511"/>
                  </a:cubicBezTo>
                  <a:close/>
                  <a:moveTo>
                    <a:pt x="409" y="548"/>
                  </a:moveTo>
                  <a:cubicBezTo>
                    <a:pt x="409" y="558"/>
                    <a:pt x="409" y="558"/>
                    <a:pt x="409" y="558"/>
                  </a:cubicBezTo>
                  <a:cubicBezTo>
                    <a:pt x="408" y="557"/>
                    <a:pt x="406" y="556"/>
                    <a:pt x="403" y="556"/>
                  </a:cubicBezTo>
                  <a:cubicBezTo>
                    <a:pt x="403" y="549"/>
                    <a:pt x="403" y="549"/>
                    <a:pt x="403" y="549"/>
                  </a:cubicBezTo>
                  <a:cubicBezTo>
                    <a:pt x="405" y="549"/>
                    <a:pt x="407" y="549"/>
                    <a:pt x="409" y="548"/>
                  </a:cubicBezTo>
                  <a:close/>
                  <a:moveTo>
                    <a:pt x="409" y="568"/>
                  </a:moveTo>
                  <a:cubicBezTo>
                    <a:pt x="409" y="573"/>
                    <a:pt x="409" y="573"/>
                    <a:pt x="409" y="573"/>
                  </a:cubicBezTo>
                  <a:cubicBezTo>
                    <a:pt x="408" y="573"/>
                    <a:pt x="407" y="573"/>
                    <a:pt x="406" y="574"/>
                  </a:cubicBezTo>
                  <a:cubicBezTo>
                    <a:pt x="405" y="574"/>
                    <a:pt x="404" y="574"/>
                    <a:pt x="403" y="575"/>
                  </a:cubicBezTo>
                  <a:cubicBezTo>
                    <a:pt x="403" y="566"/>
                    <a:pt x="403" y="566"/>
                    <a:pt x="403" y="566"/>
                  </a:cubicBezTo>
                  <a:cubicBezTo>
                    <a:pt x="405" y="567"/>
                    <a:pt x="406" y="568"/>
                    <a:pt x="408" y="569"/>
                  </a:cubicBezTo>
                  <a:cubicBezTo>
                    <a:pt x="409" y="568"/>
                    <a:pt x="409" y="568"/>
                    <a:pt x="409" y="568"/>
                  </a:cubicBezTo>
                  <a:close/>
                  <a:moveTo>
                    <a:pt x="409" y="604"/>
                  </a:moveTo>
                  <a:cubicBezTo>
                    <a:pt x="409" y="624"/>
                    <a:pt x="409" y="624"/>
                    <a:pt x="409" y="624"/>
                  </a:cubicBezTo>
                  <a:cubicBezTo>
                    <a:pt x="408" y="617"/>
                    <a:pt x="408" y="617"/>
                    <a:pt x="407" y="616"/>
                  </a:cubicBezTo>
                  <a:cubicBezTo>
                    <a:pt x="406" y="617"/>
                    <a:pt x="405" y="619"/>
                    <a:pt x="403" y="620"/>
                  </a:cubicBezTo>
                  <a:cubicBezTo>
                    <a:pt x="403" y="609"/>
                    <a:pt x="403" y="609"/>
                    <a:pt x="403" y="609"/>
                  </a:cubicBezTo>
                  <a:cubicBezTo>
                    <a:pt x="406" y="606"/>
                    <a:pt x="406" y="606"/>
                    <a:pt x="407" y="604"/>
                  </a:cubicBezTo>
                  <a:cubicBezTo>
                    <a:pt x="408" y="604"/>
                    <a:pt x="408" y="604"/>
                    <a:pt x="409" y="604"/>
                  </a:cubicBezTo>
                  <a:close/>
                  <a:moveTo>
                    <a:pt x="409" y="676"/>
                  </a:moveTo>
                  <a:cubicBezTo>
                    <a:pt x="409" y="686"/>
                    <a:pt x="409" y="686"/>
                    <a:pt x="409" y="686"/>
                  </a:cubicBezTo>
                  <a:cubicBezTo>
                    <a:pt x="407" y="683"/>
                    <a:pt x="407" y="683"/>
                    <a:pt x="407" y="683"/>
                  </a:cubicBezTo>
                  <a:cubicBezTo>
                    <a:pt x="403" y="683"/>
                    <a:pt x="403" y="683"/>
                    <a:pt x="403" y="683"/>
                  </a:cubicBezTo>
                  <a:cubicBezTo>
                    <a:pt x="403" y="676"/>
                    <a:pt x="403" y="676"/>
                    <a:pt x="403" y="676"/>
                  </a:cubicBezTo>
                  <a:cubicBezTo>
                    <a:pt x="409" y="676"/>
                    <a:pt x="409" y="676"/>
                    <a:pt x="409" y="676"/>
                  </a:cubicBezTo>
                  <a:close/>
                  <a:moveTo>
                    <a:pt x="403" y="485"/>
                  </a:moveTo>
                  <a:cubicBezTo>
                    <a:pt x="403" y="477"/>
                    <a:pt x="403" y="477"/>
                    <a:pt x="403" y="477"/>
                  </a:cubicBezTo>
                  <a:cubicBezTo>
                    <a:pt x="405" y="477"/>
                    <a:pt x="405" y="477"/>
                    <a:pt x="405" y="477"/>
                  </a:cubicBezTo>
                  <a:cubicBezTo>
                    <a:pt x="407" y="479"/>
                    <a:pt x="407" y="480"/>
                    <a:pt x="407" y="484"/>
                  </a:cubicBezTo>
                  <a:cubicBezTo>
                    <a:pt x="406" y="485"/>
                    <a:pt x="406" y="485"/>
                    <a:pt x="403" y="485"/>
                  </a:cubicBezTo>
                  <a:close/>
                  <a:moveTo>
                    <a:pt x="398" y="2"/>
                  </a:moveTo>
                  <a:cubicBezTo>
                    <a:pt x="400" y="3"/>
                    <a:pt x="401" y="3"/>
                    <a:pt x="403" y="3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2" y="13"/>
                    <a:pt x="400" y="11"/>
                    <a:pt x="398" y="11"/>
                  </a:cubicBezTo>
                  <a:cubicBezTo>
                    <a:pt x="398" y="2"/>
                    <a:pt x="398" y="2"/>
                    <a:pt x="398" y="2"/>
                  </a:cubicBezTo>
                  <a:close/>
                  <a:moveTo>
                    <a:pt x="403" y="716"/>
                  </a:moveTo>
                  <a:cubicBezTo>
                    <a:pt x="401" y="717"/>
                    <a:pt x="400" y="717"/>
                    <a:pt x="398" y="717"/>
                  </a:cubicBezTo>
                  <a:cubicBezTo>
                    <a:pt x="398" y="710"/>
                    <a:pt x="398" y="710"/>
                    <a:pt x="398" y="710"/>
                  </a:cubicBezTo>
                  <a:cubicBezTo>
                    <a:pt x="398" y="698"/>
                    <a:pt x="398" y="698"/>
                    <a:pt x="398" y="698"/>
                  </a:cubicBezTo>
                  <a:cubicBezTo>
                    <a:pt x="400" y="700"/>
                    <a:pt x="401" y="701"/>
                    <a:pt x="403" y="703"/>
                  </a:cubicBezTo>
                  <a:cubicBezTo>
                    <a:pt x="403" y="716"/>
                    <a:pt x="403" y="716"/>
                    <a:pt x="403" y="716"/>
                  </a:cubicBezTo>
                  <a:close/>
                  <a:moveTo>
                    <a:pt x="403" y="38"/>
                  </a:moveTo>
                  <a:cubicBezTo>
                    <a:pt x="403" y="45"/>
                    <a:pt x="403" y="45"/>
                    <a:pt x="403" y="45"/>
                  </a:cubicBezTo>
                  <a:cubicBezTo>
                    <a:pt x="401" y="45"/>
                    <a:pt x="400" y="44"/>
                    <a:pt x="398" y="44"/>
                  </a:cubicBezTo>
                  <a:cubicBezTo>
                    <a:pt x="398" y="35"/>
                    <a:pt x="398" y="35"/>
                    <a:pt x="398" y="35"/>
                  </a:cubicBezTo>
                  <a:cubicBezTo>
                    <a:pt x="399" y="36"/>
                    <a:pt x="401" y="37"/>
                    <a:pt x="403" y="38"/>
                  </a:cubicBezTo>
                  <a:cubicBezTo>
                    <a:pt x="403" y="38"/>
                    <a:pt x="403" y="38"/>
                    <a:pt x="403" y="38"/>
                  </a:cubicBezTo>
                  <a:close/>
                  <a:moveTo>
                    <a:pt x="403" y="66"/>
                  </a:moveTo>
                  <a:cubicBezTo>
                    <a:pt x="403" y="113"/>
                    <a:pt x="403" y="113"/>
                    <a:pt x="403" y="113"/>
                  </a:cubicBezTo>
                  <a:cubicBezTo>
                    <a:pt x="402" y="113"/>
                    <a:pt x="400" y="112"/>
                    <a:pt x="398" y="112"/>
                  </a:cubicBezTo>
                  <a:cubicBezTo>
                    <a:pt x="398" y="89"/>
                    <a:pt x="398" y="89"/>
                    <a:pt x="398" y="89"/>
                  </a:cubicBezTo>
                  <a:cubicBezTo>
                    <a:pt x="399" y="89"/>
                    <a:pt x="400" y="89"/>
                    <a:pt x="400" y="89"/>
                  </a:cubicBezTo>
                  <a:cubicBezTo>
                    <a:pt x="401" y="88"/>
                    <a:pt x="401" y="87"/>
                    <a:pt x="401" y="87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8" y="78"/>
                    <a:pt x="398" y="78"/>
                    <a:pt x="398" y="78"/>
                  </a:cubicBezTo>
                  <a:cubicBezTo>
                    <a:pt x="399" y="78"/>
                    <a:pt x="399" y="78"/>
                    <a:pt x="400" y="77"/>
                  </a:cubicBezTo>
                  <a:cubicBezTo>
                    <a:pt x="398" y="77"/>
                    <a:pt x="398" y="77"/>
                    <a:pt x="398" y="77"/>
                  </a:cubicBezTo>
                  <a:cubicBezTo>
                    <a:pt x="398" y="66"/>
                    <a:pt x="398" y="66"/>
                    <a:pt x="398" y="66"/>
                  </a:cubicBezTo>
                  <a:cubicBezTo>
                    <a:pt x="400" y="66"/>
                    <a:pt x="401" y="66"/>
                    <a:pt x="403" y="66"/>
                  </a:cubicBezTo>
                  <a:close/>
                  <a:moveTo>
                    <a:pt x="403" y="115"/>
                  </a:moveTo>
                  <a:cubicBezTo>
                    <a:pt x="403" y="126"/>
                    <a:pt x="403" y="126"/>
                    <a:pt x="403" y="126"/>
                  </a:cubicBezTo>
                  <a:cubicBezTo>
                    <a:pt x="402" y="125"/>
                    <a:pt x="400" y="125"/>
                    <a:pt x="398" y="125"/>
                  </a:cubicBezTo>
                  <a:cubicBezTo>
                    <a:pt x="398" y="114"/>
                    <a:pt x="398" y="114"/>
                    <a:pt x="398" y="114"/>
                  </a:cubicBezTo>
                  <a:cubicBezTo>
                    <a:pt x="400" y="114"/>
                    <a:pt x="402" y="115"/>
                    <a:pt x="403" y="115"/>
                  </a:cubicBezTo>
                  <a:close/>
                  <a:moveTo>
                    <a:pt x="403" y="152"/>
                  </a:moveTo>
                  <a:cubicBezTo>
                    <a:pt x="403" y="162"/>
                    <a:pt x="403" y="162"/>
                    <a:pt x="403" y="162"/>
                  </a:cubicBezTo>
                  <a:cubicBezTo>
                    <a:pt x="402" y="160"/>
                    <a:pt x="400" y="159"/>
                    <a:pt x="398" y="15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0" y="152"/>
                    <a:pt x="402" y="152"/>
                    <a:pt x="403" y="152"/>
                  </a:cubicBezTo>
                  <a:close/>
                  <a:moveTo>
                    <a:pt x="403" y="175"/>
                  </a:moveTo>
                  <a:cubicBezTo>
                    <a:pt x="403" y="179"/>
                    <a:pt x="403" y="179"/>
                    <a:pt x="403" y="179"/>
                  </a:cubicBezTo>
                  <a:cubicBezTo>
                    <a:pt x="401" y="178"/>
                    <a:pt x="400" y="178"/>
                    <a:pt x="398" y="177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399" y="173"/>
                    <a:pt x="400" y="174"/>
                    <a:pt x="402" y="175"/>
                  </a:cubicBezTo>
                  <a:cubicBezTo>
                    <a:pt x="403" y="175"/>
                    <a:pt x="403" y="175"/>
                    <a:pt x="403" y="175"/>
                  </a:cubicBezTo>
                  <a:close/>
                  <a:moveTo>
                    <a:pt x="403" y="203"/>
                  </a:moveTo>
                  <a:cubicBezTo>
                    <a:pt x="403" y="213"/>
                    <a:pt x="403" y="213"/>
                    <a:pt x="403" y="213"/>
                  </a:cubicBezTo>
                  <a:cubicBezTo>
                    <a:pt x="402" y="213"/>
                    <a:pt x="401" y="214"/>
                    <a:pt x="400" y="214"/>
                  </a:cubicBezTo>
                  <a:cubicBezTo>
                    <a:pt x="400" y="216"/>
                    <a:pt x="401" y="218"/>
                    <a:pt x="403" y="219"/>
                  </a:cubicBezTo>
                  <a:cubicBezTo>
                    <a:pt x="403" y="230"/>
                    <a:pt x="403" y="230"/>
                    <a:pt x="403" y="230"/>
                  </a:cubicBezTo>
                  <a:cubicBezTo>
                    <a:pt x="402" y="229"/>
                    <a:pt x="400" y="229"/>
                    <a:pt x="398" y="229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400" y="203"/>
                    <a:pt x="401" y="203"/>
                    <a:pt x="403" y="203"/>
                  </a:cubicBezTo>
                  <a:close/>
                  <a:moveTo>
                    <a:pt x="403" y="235"/>
                  </a:moveTo>
                  <a:cubicBezTo>
                    <a:pt x="403" y="244"/>
                    <a:pt x="403" y="244"/>
                    <a:pt x="403" y="244"/>
                  </a:cubicBezTo>
                  <a:cubicBezTo>
                    <a:pt x="402" y="243"/>
                    <a:pt x="400" y="243"/>
                    <a:pt x="398" y="243"/>
                  </a:cubicBezTo>
                  <a:cubicBezTo>
                    <a:pt x="398" y="233"/>
                    <a:pt x="398" y="233"/>
                    <a:pt x="398" y="233"/>
                  </a:cubicBezTo>
                  <a:cubicBezTo>
                    <a:pt x="400" y="234"/>
                    <a:pt x="401" y="234"/>
                    <a:pt x="403" y="235"/>
                  </a:cubicBezTo>
                  <a:close/>
                  <a:moveTo>
                    <a:pt x="403" y="255"/>
                  </a:moveTo>
                  <a:cubicBezTo>
                    <a:pt x="403" y="263"/>
                    <a:pt x="403" y="263"/>
                    <a:pt x="403" y="263"/>
                  </a:cubicBezTo>
                  <a:cubicBezTo>
                    <a:pt x="402" y="263"/>
                    <a:pt x="400" y="262"/>
                    <a:pt x="398" y="262"/>
                  </a:cubicBezTo>
                  <a:cubicBezTo>
                    <a:pt x="398" y="251"/>
                    <a:pt x="398" y="251"/>
                    <a:pt x="398" y="251"/>
                  </a:cubicBezTo>
                  <a:cubicBezTo>
                    <a:pt x="399" y="253"/>
                    <a:pt x="401" y="254"/>
                    <a:pt x="403" y="255"/>
                  </a:cubicBezTo>
                  <a:close/>
                  <a:moveTo>
                    <a:pt x="403" y="276"/>
                  </a:moveTo>
                  <a:cubicBezTo>
                    <a:pt x="403" y="280"/>
                    <a:pt x="403" y="280"/>
                    <a:pt x="403" y="280"/>
                  </a:cubicBezTo>
                  <a:cubicBezTo>
                    <a:pt x="402" y="279"/>
                    <a:pt x="401" y="279"/>
                    <a:pt x="400" y="279"/>
                  </a:cubicBezTo>
                  <a:cubicBezTo>
                    <a:pt x="401" y="285"/>
                    <a:pt x="400" y="287"/>
                    <a:pt x="403" y="293"/>
                  </a:cubicBezTo>
                  <a:cubicBezTo>
                    <a:pt x="403" y="293"/>
                    <a:pt x="403" y="293"/>
                    <a:pt x="403" y="293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399" y="294"/>
                    <a:pt x="399" y="294"/>
                    <a:pt x="399" y="294"/>
                  </a:cubicBezTo>
                  <a:cubicBezTo>
                    <a:pt x="399" y="293"/>
                    <a:pt x="399" y="292"/>
                    <a:pt x="399" y="291"/>
                  </a:cubicBezTo>
                  <a:cubicBezTo>
                    <a:pt x="399" y="291"/>
                    <a:pt x="398" y="291"/>
                    <a:pt x="398" y="291"/>
                  </a:cubicBezTo>
                  <a:cubicBezTo>
                    <a:pt x="398" y="273"/>
                    <a:pt x="398" y="273"/>
                    <a:pt x="398" y="273"/>
                  </a:cubicBezTo>
                  <a:cubicBezTo>
                    <a:pt x="400" y="274"/>
                    <a:pt x="402" y="275"/>
                    <a:pt x="403" y="276"/>
                  </a:cubicBezTo>
                  <a:close/>
                  <a:moveTo>
                    <a:pt x="403" y="343"/>
                  </a:moveTo>
                  <a:cubicBezTo>
                    <a:pt x="403" y="358"/>
                    <a:pt x="403" y="358"/>
                    <a:pt x="403" y="358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403" y="343"/>
                    <a:pt x="403" y="343"/>
                    <a:pt x="403" y="343"/>
                  </a:cubicBezTo>
                  <a:close/>
                  <a:moveTo>
                    <a:pt x="403" y="434"/>
                  </a:moveTo>
                  <a:cubicBezTo>
                    <a:pt x="403" y="442"/>
                    <a:pt x="403" y="442"/>
                    <a:pt x="403" y="442"/>
                  </a:cubicBezTo>
                  <a:cubicBezTo>
                    <a:pt x="402" y="441"/>
                    <a:pt x="400" y="441"/>
                    <a:pt x="398" y="441"/>
                  </a:cubicBezTo>
                  <a:cubicBezTo>
                    <a:pt x="398" y="437"/>
                    <a:pt x="398" y="437"/>
                    <a:pt x="398" y="437"/>
                  </a:cubicBezTo>
                  <a:cubicBezTo>
                    <a:pt x="400" y="437"/>
                    <a:pt x="402" y="436"/>
                    <a:pt x="403" y="434"/>
                  </a:cubicBezTo>
                  <a:close/>
                  <a:moveTo>
                    <a:pt x="403" y="447"/>
                  </a:moveTo>
                  <a:cubicBezTo>
                    <a:pt x="403" y="452"/>
                    <a:pt x="403" y="452"/>
                    <a:pt x="403" y="452"/>
                  </a:cubicBezTo>
                  <a:cubicBezTo>
                    <a:pt x="402" y="453"/>
                    <a:pt x="400" y="454"/>
                    <a:pt x="398" y="455"/>
                  </a:cubicBezTo>
                  <a:cubicBezTo>
                    <a:pt x="398" y="452"/>
                    <a:pt x="398" y="452"/>
                    <a:pt x="398" y="452"/>
                  </a:cubicBezTo>
                  <a:cubicBezTo>
                    <a:pt x="399" y="451"/>
                    <a:pt x="399" y="451"/>
                    <a:pt x="399" y="451"/>
                  </a:cubicBezTo>
                  <a:cubicBezTo>
                    <a:pt x="399" y="450"/>
                    <a:pt x="398" y="450"/>
                    <a:pt x="398" y="449"/>
                  </a:cubicBezTo>
                  <a:cubicBezTo>
                    <a:pt x="398" y="444"/>
                    <a:pt x="398" y="444"/>
                    <a:pt x="398" y="444"/>
                  </a:cubicBezTo>
                  <a:cubicBezTo>
                    <a:pt x="399" y="445"/>
                    <a:pt x="400" y="446"/>
                    <a:pt x="401" y="447"/>
                  </a:cubicBezTo>
                  <a:cubicBezTo>
                    <a:pt x="402" y="447"/>
                    <a:pt x="403" y="447"/>
                    <a:pt x="403" y="447"/>
                  </a:cubicBezTo>
                  <a:close/>
                  <a:moveTo>
                    <a:pt x="403" y="463"/>
                  </a:moveTo>
                  <a:cubicBezTo>
                    <a:pt x="403" y="472"/>
                    <a:pt x="403" y="472"/>
                    <a:pt x="403" y="472"/>
                  </a:cubicBezTo>
                  <a:cubicBezTo>
                    <a:pt x="401" y="472"/>
                    <a:pt x="400" y="473"/>
                    <a:pt x="398" y="47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0" y="463"/>
                    <a:pt x="401" y="463"/>
                    <a:pt x="403" y="463"/>
                  </a:cubicBezTo>
                  <a:close/>
                  <a:moveTo>
                    <a:pt x="403" y="477"/>
                  </a:moveTo>
                  <a:cubicBezTo>
                    <a:pt x="403" y="485"/>
                    <a:pt x="403" y="485"/>
                    <a:pt x="403" y="485"/>
                  </a:cubicBezTo>
                  <a:cubicBezTo>
                    <a:pt x="403" y="485"/>
                    <a:pt x="402" y="486"/>
                    <a:pt x="401" y="486"/>
                  </a:cubicBezTo>
                  <a:cubicBezTo>
                    <a:pt x="399" y="483"/>
                    <a:pt x="400" y="482"/>
                    <a:pt x="400" y="478"/>
                  </a:cubicBezTo>
                  <a:cubicBezTo>
                    <a:pt x="401" y="477"/>
                    <a:pt x="401" y="477"/>
                    <a:pt x="403" y="477"/>
                  </a:cubicBezTo>
                  <a:close/>
                  <a:moveTo>
                    <a:pt x="403" y="489"/>
                  </a:moveTo>
                  <a:cubicBezTo>
                    <a:pt x="403" y="497"/>
                    <a:pt x="403" y="497"/>
                    <a:pt x="403" y="497"/>
                  </a:cubicBezTo>
                  <a:cubicBezTo>
                    <a:pt x="402" y="497"/>
                    <a:pt x="402" y="498"/>
                    <a:pt x="401" y="498"/>
                  </a:cubicBezTo>
                  <a:cubicBezTo>
                    <a:pt x="401" y="500"/>
                    <a:pt x="400" y="501"/>
                    <a:pt x="400" y="503"/>
                  </a:cubicBezTo>
                  <a:cubicBezTo>
                    <a:pt x="401" y="502"/>
                    <a:pt x="402" y="502"/>
                    <a:pt x="403" y="502"/>
                  </a:cubicBezTo>
                  <a:cubicBezTo>
                    <a:pt x="403" y="514"/>
                    <a:pt x="403" y="514"/>
                    <a:pt x="403" y="514"/>
                  </a:cubicBezTo>
                  <a:cubicBezTo>
                    <a:pt x="403" y="514"/>
                    <a:pt x="403" y="514"/>
                    <a:pt x="403" y="514"/>
                  </a:cubicBezTo>
                  <a:cubicBezTo>
                    <a:pt x="403" y="514"/>
                    <a:pt x="403" y="514"/>
                    <a:pt x="403" y="514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1" y="531"/>
                    <a:pt x="399" y="527"/>
                    <a:pt x="398" y="523"/>
                  </a:cubicBezTo>
                  <a:cubicBezTo>
                    <a:pt x="398" y="495"/>
                    <a:pt x="398" y="495"/>
                    <a:pt x="398" y="495"/>
                  </a:cubicBezTo>
                  <a:cubicBezTo>
                    <a:pt x="400" y="493"/>
                    <a:pt x="402" y="491"/>
                    <a:pt x="403" y="489"/>
                  </a:cubicBezTo>
                  <a:close/>
                  <a:moveTo>
                    <a:pt x="403" y="549"/>
                  </a:moveTo>
                  <a:cubicBezTo>
                    <a:pt x="403" y="556"/>
                    <a:pt x="403" y="556"/>
                    <a:pt x="403" y="556"/>
                  </a:cubicBezTo>
                  <a:cubicBezTo>
                    <a:pt x="402" y="555"/>
                    <a:pt x="400" y="555"/>
                    <a:pt x="398" y="556"/>
                  </a:cubicBezTo>
                  <a:cubicBezTo>
                    <a:pt x="398" y="550"/>
                    <a:pt x="398" y="550"/>
                    <a:pt x="398" y="550"/>
                  </a:cubicBezTo>
                  <a:cubicBezTo>
                    <a:pt x="400" y="550"/>
                    <a:pt x="401" y="550"/>
                    <a:pt x="403" y="549"/>
                  </a:cubicBezTo>
                  <a:close/>
                  <a:moveTo>
                    <a:pt x="403" y="566"/>
                  </a:moveTo>
                  <a:cubicBezTo>
                    <a:pt x="403" y="575"/>
                    <a:pt x="403" y="575"/>
                    <a:pt x="403" y="575"/>
                  </a:cubicBezTo>
                  <a:cubicBezTo>
                    <a:pt x="402" y="575"/>
                    <a:pt x="400" y="576"/>
                    <a:pt x="398" y="576"/>
                  </a:cubicBezTo>
                  <a:cubicBezTo>
                    <a:pt x="398" y="571"/>
                    <a:pt x="398" y="571"/>
                    <a:pt x="398" y="571"/>
                  </a:cubicBezTo>
                  <a:cubicBezTo>
                    <a:pt x="399" y="571"/>
                    <a:pt x="399" y="571"/>
                    <a:pt x="400" y="570"/>
                  </a:cubicBezTo>
                  <a:cubicBezTo>
                    <a:pt x="399" y="570"/>
                    <a:pt x="399" y="568"/>
                    <a:pt x="398" y="568"/>
                  </a:cubicBezTo>
                  <a:cubicBezTo>
                    <a:pt x="398" y="560"/>
                    <a:pt x="398" y="560"/>
                    <a:pt x="398" y="560"/>
                  </a:cubicBezTo>
                  <a:cubicBezTo>
                    <a:pt x="399" y="562"/>
                    <a:pt x="401" y="564"/>
                    <a:pt x="403" y="566"/>
                  </a:cubicBezTo>
                  <a:close/>
                  <a:moveTo>
                    <a:pt x="403" y="609"/>
                  </a:moveTo>
                  <a:cubicBezTo>
                    <a:pt x="403" y="620"/>
                    <a:pt x="403" y="620"/>
                    <a:pt x="403" y="620"/>
                  </a:cubicBezTo>
                  <a:cubicBezTo>
                    <a:pt x="403" y="621"/>
                    <a:pt x="403" y="621"/>
                    <a:pt x="403" y="621"/>
                  </a:cubicBezTo>
                  <a:cubicBezTo>
                    <a:pt x="401" y="619"/>
                    <a:pt x="400" y="617"/>
                    <a:pt x="398" y="616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400" y="612"/>
                    <a:pt x="402" y="611"/>
                    <a:pt x="403" y="609"/>
                  </a:cubicBezTo>
                  <a:close/>
                  <a:moveTo>
                    <a:pt x="403" y="676"/>
                  </a:moveTo>
                  <a:cubicBezTo>
                    <a:pt x="403" y="683"/>
                    <a:pt x="403" y="683"/>
                    <a:pt x="403" y="683"/>
                  </a:cubicBezTo>
                  <a:cubicBezTo>
                    <a:pt x="401" y="683"/>
                    <a:pt x="399" y="683"/>
                    <a:pt x="398" y="683"/>
                  </a:cubicBezTo>
                  <a:cubicBezTo>
                    <a:pt x="398" y="676"/>
                    <a:pt x="398" y="676"/>
                    <a:pt x="398" y="676"/>
                  </a:cubicBezTo>
                  <a:cubicBezTo>
                    <a:pt x="403" y="676"/>
                    <a:pt x="403" y="676"/>
                    <a:pt x="403" y="676"/>
                  </a:cubicBezTo>
                  <a:close/>
                  <a:moveTo>
                    <a:pt x="398" y="419"/>
                  </a:moveTo>
                  <a:cubicBezTo>
                    <a:pt x="398" y="416"/>
                    <a:pt x="398" y="416"/>
                    <a:pt x="398" y="416"/>
                  </a:cubicBezTo>
                  <a:cubicBezTo>
                    <a:pt x="398" y="418"/>
                    <a:pt x="399" y="419"/>
                    <a:pt x="399" y="420"/>
                  </a:cubicBezTo>
                  <a:lnTo>
                    <a:pt x="398" y="419"/>
                  </a:lnTo>
                  <a:close/>
                  <a:moveTo>
                    <a:pt x="394" y="2"/>
                  </a:moveTo>
                  <a:cubicBezTo>
                    <a:pt x="395" y="2"/>
                    <a:pt x="395" y="2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8" y="11"/>
                    <a:pt x="398" y="11"/>
                    <a:pt x="398" y="11"/>
                  </a:cubicBezTo>
                  <a:cubicBezTo>
                    <a:pt x="397" y="10"/>
                    <a:pt x="395" y="9"/>
                    <a:pt x="394" y="9"/>
                  </a:cubicBezTo>
                  <a:cubicBezTo>
                    <a:pt x="394" y="2"/>
                    <a:pt x="394" y="2"/>
                    <a:pt x="394" y="2"/>
                  </a:cubicBezTo>
                  <a:close/>
                  <a:moveTo>
                    <a:pt x="398" y="717"/>
                  </a:moveTo>
                  <a:cubicBezTo>
                    <a:pt x="396" y="717"/>
                    <a:pt x="395" y="718"/>
                    <a:pt x="394" y="718"/>
                  </a:cubicBezTo>
                  <a:cubicBezTo>
                    <a:pt x="394" y="711"/>
                    <a:pt x="394" y="711"/>
                    <a:pt x="394" y="711"/>
                  </a:cubicBezTo>
                  <a:cubicBezTo>
                    <a:pt x="396" y="711"/>
                    <a:pt x="397" y="711"/>
                    <a:pt x="398" y="710"/>
                  </a:cubicBezTo>
                  <a:cubicBezTo>
                    <a:pt x="398" y="717"/>
                    <a:pt x="398" y="717"/>
                    <a:pt x="398" y="717"/>
                  </a:cubicBezTo>
                  <a:close/>
                  <a:moveTo>
                    <a:pt x="398" y="35"/>
                  </a:moveTo>
                  <a:cubicBezTo>
                    <a:pt x="398" y="44"/>
                    <a:pt x="398" y="44"/>
                    <a:pt x="398" y="44"/>
                  </a:cubicBezTo>
                  <a:cubicBezTo>
                    <a:pt x="396" y="43"/>
                    <a:pt x="395" y="43"/>
                    <a:pt x="394" y="42"/>
                  </a:cubicBezTo>
                  <a:cubicBezTo>
                    <a:pt x="394" y="31"/>
                    <a:pt x="394" y="31"/>
                    <a:pt x="394" y="31"/>
                  </a:cubicBezTo>
                  <a:cubicBezTo>
                    <a:pt x="395" y="32"/>
                    <a:pt x="396" y="34"/>
                    <a:pt x="398" y="35"/>
                  </a:cubicBezTo>
                  <a:close/>
                  <a:moveTo>
                    <a:pt x="398" y="66"/>
                  </a:moveTo>
                  <a:cubicBezTo>
                    <a:pt x="398" y="77"/>
                    <a:pt x="398" y="77"/>
                    <a:pt x="398" y="77"/>
                  </a:cubicBezTo>
                  <a:cubicBezTo>
                    <a:pt x="396" y="77"/>
                    <a:pt x="395" y="76"/>
                    <a:pt x="394" y="76"/>
                  </a:cubicBezTo>
                  <a:cubicBezTo>
                    <a:pt x="394" y="68"/>
                    <a:pt x="394" y="68"/>
                    <a:pt x="394" y="68"/>
                  </a:cubicBezTo>
                  <a:cubicBezTo>
                    <a:pt x="395" y="67"/>
                    <a:pt x="396" y="66"/>
                    <a:pt x="398" y="66"/>
                  </a:cubicBezTo>
                  <a:close/>
                  <a:moveTo>
                    <a:pt x="398" y="78"/>
                  </a:moveTo>
                  <a:cubicBezTo>
                    <a:pt x="398" y="87"/>
                    <a:pt x="398" y="87"/>
                    <a:pt x="398" y="87"/>
                  </a:cubicBezTo>
                  <a:cubicBezTo>
                    <a:pt x="397" y="87"/>
                    <a:pt x="397" y="87"/>
                    <a:pt x="397" y="87"/>
                  </a:cubicBezTo>
                  <a:cubicBezTo>
                    <a:pt x="397" y="84"/>
                    <a:pt x="397" y="81"/>
                    <a:pt x="397" y="79"/>
                  </a:cubicBezTo>
                  <a:cubicBezTo>
                    <a:pt x="398" y="78"/>
                    <a:pt x="398" y="78"/>
                    <a:pt x="398" y="78"/>
                  </a:cubicBezTo>
                  <a:close/>
                  <a:moveTo>
                    <a:pt x="398" y="89"/>
                  </a:moveTo>
                  <a:cubicBezTo>
                    <a:pt x="398" y="112"/>
                    <a:pt x="398" y="112"/>
                    <a:pt x="398" y="112"/>
                  </a:cubicBezTo>
                  <a:cubicBezTo>
                    <a:pt x="396" y="112"/>
                    <a:pt x="395" y="112"/>
                    <a:pt x="394" y="112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5" y="89"/>
                    <a:pt x="396" y="89"/>
                    <a:pt x="398" y="89"/>
                  </a:cubicBezTo>
                  <a:close/>
                  <a:moveTo>
                    <a:pt x="398" y="114"/>
                  </a:moveTo>
                  <a:cubicBezTo>
                    <a:pt x="398" y="125"/>
                    <a:pt x="398" y="125"/>
                    <a:pt x="398" y="125"/>
                  </a:cubicBezTo>
                  <a:cubicBezTo>
                    <a:pt x="396" y="125"/>
                    <a:pt x="395" y="125"/>
                    <a:pt x="394" y="124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5" y="114"/>
                    <a:pt x="396" y="114"/>
                    <a:pt x="398" y="114"/>
                  </a:cubicBezTo>
                  <a:close/>
                  <a:moveTo>
                    <a:pt x="398" y="151"/>
                  </a:moveTo>
                  <a:cubicBezTo>
                    <a:pt x="398" y="158"/>
                    <a:pt x="398" y="158"/>
                    <a:pt x="398" y="158"/>
                  </a:cubicBezTo>
                  <a:cubicBezTo>
                    <a:pt x="397" y="157"/>
                    <a:pt x="395" y="157"/>
                    <a:pt x="394" y="157"/>
                  </a:cubicBezTo>
                  <a:cubicBezTo>
                    <a:pt x="394" y="151"/>
                    <a:pt x="394" y="151"/>
                    <a:pt x="394" y="151"/>
                  </a:cubicBezTo>
                  <a:cubicBezTo>
                    <a:pt x="395" y="151"/>
                    <a:pt x="396" y="151"/>
                    <a:pt x="398" y="151"/>
                  </a:cubicBezTo>
                  <a:close/>
                  <a:moveTo>
                    <a:pt x="398" y="171"/>
                  </a:moveTo>
                  <a:cubicBezTo>
                    <a:pt x="398" y="177"/>
                    <a:pt x="398" y="177"/>
                    <a:pt x="398" y="177"/>
                  </a:cubicBezTo>
                  <a:cubicBezTo>
                    <a:pt x="396" y="177"/>
                    <a:pt x="395" y="177"/>
                    <a:pt x="394" y="177"/>
                  </a:cubicBezTo>
                  <a:cubicBezTo>
                    <a:pt x="394" y="163"/>
                    <a:pt x="394" y="163"/>
                    <a:pt x="394" y="163"/>
                  </a:cubicBezTo>
                  <a:cubicBezTo>
                    <a:pt x="395" y="166"/>
                    <a:pt x="396" y="169"/>
                    <a:pt x="398" y="171"/>
                  </a:cubicBezTo>
                  <a:close/>
                  <a:moveTo>
                    <a:pt x="398" y="203"/>
                  </a:moveTo>
                  <a:cubicBezTo>
                    <a:pt x="398" y="229"/>
                    <a:pt x="398" y="229"/>
                    <a:pt x="398" y="229"/>
                  </a:cubicBezTo>
                  <a:cubicBezTo>
                    <a:pt x="397" y="229"/>
                    <a:pt x="397" y="229"/>
                    <a:pt x="397" y="229"/>
                  </a:cubicBezTo>
                  <a:cubicBezTo>
                    <a:pt x="397" y="230"/>
                    <a:pt x="397" y="231"/>
                    <a:pt x="397" y="232"/>
                  </a:cubicBezTo>
                  <a:cubicBezTo>
                    <a:pt x="397" y="232"/>
                    <a:pt x="397" y="232"/>
                    <a:pt x="398" y="233"/>
                  </a:cubicBezTo>
                  <a:cubicBezTo>
                    <a:pt x="398" y="243"/>
                    <a:pt x="398" y="243"/>
                    <a:pt x="398" y="243"/>
                  </a:cubicBezTo>
                  <a:cubicBezTo>
                    <a:pt x="397" y="243"/>
                    <a:pt x="396" y="243"/>
                    <a:pt x="395" y="243"/>
                  </a:cubicBezTo>
                  <a:cubicBezTo>
                    <a:pt x="394" y="247"/>
                    <a:pt x="396" y="249"/>
                    <a:pt x="398" y="251"/>
                  </a:cubicBezTo>
                  <a:cubicBezTo>
                    <a:pt x="398" y="262"/>
                    <a:pt x="398" y="262"/>
                    <a:pt x="398" y="262"/>
                  </a:cubicBezTo>
                  <a:cubicBezTo>
                    <a:pt x="397" y="262"/>
                    <a:pt x="395" y="261"/>
                    <a:pt x="394" y="261"/>
                  </a:cubicBezTo>
                  <a:cubicBezTo>
                    <a:pt x="394" y="205"/>
                    <a:pt x="394" y="205"/>
                    <a:pt x="394" y="205"/>
                  </a:cubicBezTo>
                  <a:cubicBezTo>
                    <a:pt x="395" y="204"/>
                    <a:pt x="396" y="204"/>
                    <a:pt x="398" y="203"/>
                  </a:cubicBezTo>
                  <a:close/>
                  <a:moveTo>
                    <a:pt x="398" y="273"/>
                  </a:moveTo>
                  <a:cubicBezTo>
                    <a:pt x="398" y="291"/>
                    <a:pt x="398" y="291"/>
                    <a:pt x="398" y="291"/>
                  </a:cubicBezTo>
                  <a:cubicBezTo>
                    <a:pt x="396" y="291"/>
                    <a:pt x="395" y="290"/>
                    <a:pt x="394" y="290"/>
                  </a:cubicBezTo>
                  <a:cubicBezTo>
                    <a:pt x="394" y="287"/>
                    <a:pt x="394" y="287"/>
                    <a:pt x="394" y="287"/>
                  </a:cubicBezTo>
                  <a:cubicBezTo>
                    <a:pt x="395" y="288"/>
                    <a:pt x="395" y="288"/>
                    <a:pt x="396" y="288"/>
                  </a:cubicBezTo>
                  <a:cubicBezTo>
                    <a:pt x="396" y="284"/>
                    <a:pt x="397" y="279"/>
                    <a:pt x="394" y="277"/>
                  </a:cubicBezTo>
                  <a:cubicBezTo>
                    <a:pt x="394" y="272"/>
                    <a:pt x="394" y="272"/>
                    <a:pt x="394" y="272"/>
                  </a:cubicBezTo>
                  <a:cubicBezTo>
                    <a:pt x="395" y="273"/>
                    <a:pt x="396" y="273"/>
                    <a:pt x="398" y="273"/>
                  </a:cubicBezTo>
                  <a:close/>
                  <a:moveTo>
                    <a:pt x="398" y="343"/>
                  </a:moveTo>
                  <a:cubicBezTo>
                    <a:pt x="398" y="363"/>
                    <a:pt x="398" y="363"/>
                    <a:pt x="398" y="363"/>
                  </a:cubicBezTo>
                  <a:cubicBezTo>
                    <a:pt x="394" y="366"/>
                    <a:pt x="394" y="366"/>
                    <a:pt x="394" y="366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8" y="343"/>
                    <a:pt x="398" y="343"/>
                    <a:pt x="398" y="343"/>
                  </a:cubicBezTo>
                  <a:close/>
                  <a:moveTo>
                    <a:pt x="398" y="416"/>
                  </a:moveTo>
                  <a:cubicBezTo>
                    <a:pt x="398" y="419"/>
                    <a:pt x="398" y="419"/>
                    <a:pt x="398" y="419"/>
                  </a:cubicBezTo>
                  <a:cubicBezTo>
                    <a:pt x="394" y="416"/>
                    <a:pt x="394" y="416"/>
                    <a:pt x="394" y="416"/>
                  </a:cubicBezTo>
                  <a:cubicBezTo>
                    <a:pt x="394" y="403"/>
                    <a:pt x="394" y="403"/>
                    <a:pt x="394" y="403"/>
                  </a:cubicBezTo>
                  <a:cubicBezTo>
                    <a:pt x="396" y="408"/>
                    <a:pt x="397" y="413"/>
                    <a:pt x="398" y="416"/>
                  </a:cubicBezTo>
                  <a:close/>
                  <a:moveTo>
                    <a:pt x="398" y="437"/>
                  </a:moveTo>
                  <a:cubicBezTo>
                    <a:pt x="398" y="441"/>
                    <a:pt x="398" y="441"/>
                    <a:pt x="398" y="441"/>
                  </a:cubicBezTo>
                  <a:cubicBezTo>
                    <a:pt x="397" y="441"/>
                    <a:pt x="396" y="441"/>
                    <a:pt x="395" y="441"/>
                  </a:cubicBezTo>
                  <a:cubicBezTo>
                    <a:pt x="395" y="442"/>
                    <a:pt x="395" y="442"/>
                    <a:pt x="395" y="443"/>
                  </a:cubicBezTo>
                  <a:cubicBezTo>
                    <a:pt x="396" y="443"/>
                    <a:pt x="397" y="443"/>
                    <a:pt x="398" y="444"/>
                  </a:cubicBezTo>
                  <a:cubicBezTo>
                    <a:pt x="398" y="449"/>
                    <a:pt x="398" y="449"/>
                    <a:pt x="398" y="449"/>
                  </a:cubicBezTo>
                  <a:cubicBezTo>
                    <a:pt x="397" y="448"/>
                    <a:pt x="395" y="447"/>
                    <a:pt x="394" y="446"/>
                  </a:cubicBezTo>
                  <a:cubicBezTo>
                    <a:pt x="394" y="439"/>
                    <a:pt x="394" y="439"/>
                    <a:pt x="394" y="439"/>
                  </a:cubicBezTo>
                  <a:cubicBezTo>
                    <a:pt x="395" y="438"/>
                    <a:pt x="396" y="438"/>
                    <a:pt x="398" y="437"/>
                  </a:cubicBezTo>
                  <a:close/>
                  <a:moveTo>
                    <a:pt x="398" y="452"/>
                  </a:moveTo>
                  <a:cubicBezTo>
                    <a:pt x="398" y="455"/>
                    <a:pt x="398" y="455"/>
                    <a:pt x="398" y="455"/>
                  </a:cubicBezTo>
                  <a:cubicBezTo>
                    <a:pt x="396" y="455"/>
                    <a:pt x="395" y="456"/>
                    <a:pt x="394" y="456"/>
                  </a:cubicBezTo>
                  <a:cubicBezTo>
                    <a:pt x="394" y="452"/>
                    <a:pt x="394" y="452"/>
                    <a:pt x="394" y="452"/>
                  </a:cubicBezTo>
                  <a:cubicBezTo>
                    <a:pt x="395" y="452"/>
                    <a:pt x="396" y="452"/>
                    <a:pt x="398" y="452"/>
                  </a:cubicBezTo>
                  <a:close/>
                  <a:moveTo>
                    <a:pt x="398" y="463"/>
                  </a:moveTo>
                  <a:cubicBezTo>
                    <a:pt x="398" y="473"/>
                    <a:pt x="398" y="473"/>
                    <a:pt x="398" y="473"/>
                  </a:cubicBezTo>
                  <a:cubicBezTo>
                    <a:pt x="396" y="474"/>
                    <a:pt x="395" y="474"/>
                    <a:pt x="394" y="475"/>
                  </a:cubicBezTo>
                  <a:cubicBezTo>
                    <a:pt x="394" y="464"/>
                    <a:pt x="394" y="464"/>
                    <a:pt x="394" y="464"/>
                  </a:cubicBezTo>
                  <a:cubicBezTo>
                    <a:pt x="395" y="463"/>
                    <a:pt x="396" y="463"/>
                    <a:pt x="398" y="463"/>
                  </a:cubicBezTo>
                  <a:close/>
                  <a:moveTo>
                    <a:pt x="398" y="495"/>
                  </a:moveTo>
                  <a:cubicBezTo>
                    <a:pt x="398" y="523"/>
                    <a:pt x="398" y="523"/>
                    <a:pt x="398" y="523"/>
                  </a:cubicBezTo>
                  <a:cubicBezTo>
                    <a:pt x="396" y="518"/>
                    <a:pt x="395" y="512"/>
                    <a:pt x="394" y="507"/>
                  </a:cubicBezTo>
                  <a:cubicBezTo>
                    <a:pt x="394" y="498"/>
                    <a:pt x="394" y="498"/>
                    <a:pt x="394" y="498"/>
                  </a:cubicBezTo>
                  <a:cubicBezTo>
                    <a:pt x="395" y="497"/>
                    <a:pt x="396" y="496"/>
                    <a:pt x="398" y="495"/>
                  </a:cubicBezTo>
                  <a:close/>
                  <a:moveTo>
                    <a:pt x="398" y="550"/>
                  </a:moveTo>
                  <a:cubicBezTo>
                    <a:pt x="398" y="556"/>
                    <a:pt x="398" y="556"/>
                    <a:pt x="398" y="556"/>
                  </a:cubicBezTo>
                  <a:cubicBezTo>
                    <a:pt x="397" y="556"/>
                    <a:pt x="396" y="556"/>
                    <a:pt x="396" y="556"/>
                  </a:cubicBezTo>
                  <a:cubicBezTo>
                    <a:pt x="396" y="557"/>
                    <a:pt x="397" y="558"/>
                    <a:pt x="398" y="560"/>
                  </a:cubicBezTo>
                  <a:cubicBezTo>
                    <a:pt x="398" y="568"/>
                    <a:pt x="398" y="568"/>
                    <a:pt x="398" y="568"/>
                  </a:cubicBezTo>
                  <a:cubicBezTo>
                    <a:pt x="397" y="566"/>
                    <a:pt x="395" y="565"/>
                    <a:pt x="394" y="564"/>
                  </a:cubicBezTo>
                  <a:cubicBezTo>
                    <a:pt x="394" y="551"/>
                    <a:pt x="394" y="551"/>
                    <a:pt x="394" y="551"/>
                  </a:cubicBezTo>
                  <a:cubicBezTo>
                    <a:pt x="395" y="551"/>
                    <a:pt x="396" y="551"/>
                    <a:pt x="397" y="550"/>
                  </a:cubicBezTo>
                  <a:cubicBezTo>
                    <a:pt x="398" y="550"/>
                    <a:pt x="398" y="550"/>
                    <a:pt x="398" y="550"/>
                  </a:cubicBezTo>
                  <a:close/>
                  <a:moveTo>
                    <a:pt x="398" y="571"/>
                  </a:moveTo>
                  <a:cubicBezTo>
                    <a:pt x="398" y="576"/>
                    <a:pt x="398" y="576"/>
                    <a:pt x="398" y="576"/>
                  </a:cubicBezTo>
                  <a:cubicBezTo>
                    <a:pt x="396" y="576"/>
                    <a:pt x="395" y="576"/>
                    <a:pt x="394" y="577"/>
                  </a:cubicBezTo>
                  <a:cubicBezTo>
                    <a:pt x="394" y="572"/>
                    <a:pt x="394" y="572"/>
                    <a:pt x="394" y="572"/>
                  </a:cubicBezTo>
                  <a:cubicBezTo>
                    <a:pt x="396" y="572"/>
                    <a:pt x="397" y="572"/>
                    <a:pt x="398" y="571"/>
                  </a:cubicBezTo>
                  <a:close/>
                  <a:moveTo>
                    <a:pt x="398" y="615"/>
                  </a:moveTo>
                  <a:cubicBezTo>
                    <a:pt x="398" y="616"/>
                    <a:pt x="398" y="616"/>
                    <a:pt x="398" y="616"/>
                  </a:cubicBezTo>
                  <a:cubicBezTo>
                    <a:pt x="397" y="615"/>
                    <a:pt x="397" y="615"/>
                    <a:pt x="397" y="615"/>
                  </a:cubicBezTo>
                  <a:cubicBezTo>
                    <a:pt x="398" y="615"/>
                    <a:pt x="398" y="615"/>
                    <a:pt x="398" y="615"/>
                  </a:cubicBezTo>
                  <a:close/>
                  <a:moveTo>
                    <a:pt x="398" y="676"/>
                  </a:moveTo>
                  <a:cubicBezTo>
                    <a:pt x="398" y="683"/>
                    <a:pt x="398" y="683"/>
                    <a:pt x="398" y="683"/>
                  </a:cubicBezTo>
                  <a:cubicBezTo>
                    <a:pt x="396" y="683"/>
                    <a:pt x="395" y="684"/>
                    <a:pt x="394" y="684"/>
                  </a:cubicBezTo>
                  <a:cubicBezTo>
                    <a:pt x="394" y="676"/>
                    <a:pt x="394" y="676"/>
                    <a:pt x="394" y="676"/>
                  </a:cubicBezTo>
                  <a:cubicBezTo>
                    <a:pt x="395" y="676"/>
                    <a:pt x="395" y="676"/>
                    <a:pt x="396" y="676"/>
                  </a:cubicBezTo>
                  <a:cubicBezTo>
                    <a:pt x="398" y="676"/>
                    <a:pt x="398" y="676"/>
                    <a:pt x="398" y="676"/>
                  </a:cubicBezTo>
                  <a:close/>
                  <a:moveTo>
                    <a:pt x="398" y="698"/>
                  </a:moveTo>
                  <a:cubicBezTo>
                    <a:pt x="396" y="696"/>
                    <a:pt x="395" y="694"/>
                    <a:pt x="394" y="692"/>
                  </a:cubicBezTo>
                  <a:cubicBezTo>
                    <a:pt x="394" y="705"/>
                    <a:pt x="394" y="705"/>
                    <a:pt x="394" y="705"/>
                  </a:cubicBezTo>
                  <a:cubicBezTo>
                    <a:pt x="395" y="706"/>
                    <a:pt x="396" y="708"/>
                    <a:pt x="398" y="710"/>
                  </a:cubicBezTo>
                  <a:lnTo>
                    <a:pt x="398" y="698"/>
                  </a:lnTo>
                  <a:close/>
                  <a:moveTo>
                    <a:pt x="387" y="2"/>
                  </a:moveTo>
                  <a:cubicBezTo>
                    <a:pt x="389" y="2"/>
                    <a:pt x="392" y="2"/>
                    <a:pt x="394" y="2"/>
                  </a:cubicBezTo>
                  <a:cubicBezTo>
                    <a:pt x="394" y="9"/>
                    <a:pt x="394" y="9"/>
                    <a:pt x="394" y="9"/>
                  </a:cubicBezTo>
                  <a:cubicBezTo>
                    <a:pt x="392" y="9"/>
                    <a:pt x="390" y="8"/>
                    <a:pt x="387" y="8"/>
                  </a:cubicBezTo>
                  <a:cubicBezTo>
                    <a:pt x="387" y="2"/>
                    <a:pt x="387" y="2"/>
                    <a:pt x="387" y="2"/>
                  </a:cubicBezTo>
                  <a:close/>
                  <a:moveTo>
                    <a:pt x="394" y="718"/>
                  </a:moveTo>
                  <a:cubicBezTo>
                    <a:pt x="392" y="718"/>
                    <a:pt x="389" y="718"/>
                    <a:pt x="387" y="718"/>
                  </a:cubicBezTo>
                  <a:cubicBezTo>
                    <a:pt x="387" y="713"/>
                    <a:pt x="387" y="713"/>
                    <a:pt x="387" y="713"/>
                  </a:cubicBezTo>
                  <a:cubicBezTo>
                    <a:pt x="390" y="712"/>
                    <a:pt x="393" y="712"/>
                    <a:pt x="394" y="711"/>
                  </a:cubicBezTo>
                  <a:cubicBezTo>
                    <a:pt x="394" y="718"/>
                    <a:pt x="394" y="718"/>
                    <a:pt x="394" y="718"/>
                  </a:cubicBezTo>
                  <a:close/>
                  <a:moveTo>
                    <a:pt x="394" y="31"/>
                  </a:moveTo>
                  <a:cubicBezTo>
                    <a:pt x="394" y="42"/>
                    <a:pt x="394" y="42"/>
                    <a:pt x="394" y="42"/>
                  </a:cubicBezTo>
                  <a:cubicBezTo>
                    <a:pt x="394" y="42"/>
                    <a:pt x="393" y="42"/>
                    <a:pt x="392" y="41"/>
                  </a:cubicBezTo>
                  <a:cubicBezTo>
                    <a:pt x="390" y="41"/>
                    <a:pt x="389" y="42"/>
                    <a:pt x="387" y="42"/>
                  </a:cubicBezTo>
                  <a:cubicBezTo>
                    <a:pt x="387" y="20"/>
                    <a:pt x="387" y="20"/>
                    <a:pt x="387" y="20"/>
                  </a:cubicBezTo>
                  <a:cubicBezTo>
                    <a:pt x="389" y="24"/>
                    <a:pt x="391" y="28"/>
                    <a:pt x="394" y="31"/>
                  </a:cubicBezTo>
                  <a:close/>
                  <a:moveTo>
                    <a:pt x="394" y="68"/>
                  </a:moveTo>
                  <a:cubicBezTo>
                    <a:pt x="394" y="76"/>
                    <a:pt x="394" y="76"/>
                    <a:pt x="394" y="76"/>
                  </a:cubicBezTo>
                  <a:cubicBezTo>
                    <a:pt x="394" y="76"/>
                    <a:pt x="394" y="76"/>
                    <a:pt x="394" y="76"/>
                  </a:cubicBezTo>
                  <a:cubicBezTo>
                    <a:pt x="393" y="73"/>
                    <a:pt x="393" y="71"/>
                    <a:pt x="393" y="68"/>
                  </a:cubicBezTo>
                  <a:cubicBezTo>
                    <a:pt x="394" y="68"/>
                    <a:pt x="394" y="68"/>
                    <a:pt x="394" y="68"/>
                  </a:cubicBezTo>
                  <a:close/>
                  <a:moveTo>
                    <a:pt x="394" y="89"/>
                  </a:moveTo>
                  <a:cubicBezTo>
                    <a:pt x="394" y="112"/>
                    <a:pt x="394" y="112"/>
                    <a:pt x="394" y="112"/>
                  </a:cubicBezTo>
                  <a:cubicBezTo>
                    <a:pt x="392" y="112"/>
                    <a:pt x="389" y="112"/>
                    <a:pt x="387" y="111"/>
                  </a:cubicBezTo>
                  <a:cubicBezTo>
                    <a:pt x="387" y="99"/>
                    <a:pt x="387" y="99"/>
                    <a:pt x="387" y="99"/>
                  </a:cubicBezTo>
                  <a:cubicBezTo>
                    <a:pt x="388" y="100"/>
                    <a:pt x="389" y="100"/>
                    <a:pt x="391" y="100"/>
                  </a:cubicBezTo>
                  <a:cubicBezTo>
                    <a:pt x="387" y="96"/>
                    <a:pt x="386" y="95"/>
                    <a:pt x="388" y="90"/>
                  </a:cubicBezTo>
                  <a:cubicBezTo>
                    <a:pt x="390" y="90"/>
                    <a:pt x="392" y="89"/>
                    <a:pt x="394" y="89"/>
                  </a:cubicBezTo>
                  <a:close/>
                  <a:moveTo>
                    <a:pt x="394" y="114"/>
                  </a:moveTo>
                  <a:cubicBezTo>
                    <a:pt x="394" y="124"/>
                    <a:pt x="394" y="124"/>
                    <a:pt x="394" y="124"/>
                  </a:cubicBezTo>
                  <a:cubicBezTo>
                    <a:pt x="392" y="124"/>
                    <a:pt x="389" y="124"/>
                    <a:pt x="387" y="123"/>
                  </a:cubicBezTo>
                  <a:cubicBezTo>
                    <a:pt x="387" y="114"/>
                    <a:pt x="387" y="114"/>
                    <a:pt x="387" y="114"/>
                  </a:cubicBezTo>
                  <a:cubicBezTo>
                    <a:pt x="389" y="113"/>
                    <a:pt x="391" y="113"/>
                    <a:pt x="394" y="114"/>
                  </a:cubicBezTo>
                  <a:close/>
                  <a:moveTo>
                    <a:pt x="394" y="151"/>
                  </a:moveTo>
                  <a:cubicBezTo>
                    <a:pt x="394" y="157"/>
                    <a:pt x="394" y="157"/>
                    <a:pt x="394" y="157"/>
                  </a:cubicBezTo>
                  <a:cubicBezTo>
                    <a:pt x="393" y="156"/>
                    <a:pt x="393" y="156"/>
                    <a:pt x="392" y="156"/>
                  </a:cubicBezTo>
                  <a:cubicBezTo>
                    <a:pt x="393" y="158"/>
                    <a:pt x="393" y="161"/>
                    <a:pt x="394" y="163"/>
                  </a:cubicBezTo>
                  <a:cubicBezTo>
                    <a:pt x="394" y="177"/>
                    <a:pt x="394" y="177"/>
                    <a:pt x="394" y="177"/>
                  </a:cubicBezTo>
                  <a:cubicBezTo>
                    <a:pt x="392" y="176"/>
                    <a:pt x="389" y="176"/>
                    <a:pt x="387" y="176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1"/>
                    <a:pt x="390" y="171"/>
                    <a:pt x="391" y="171"/>
                  </a:cubicBezTo>
                  <a:cubicBezTo>
                    <a:pt x="390" y="167"/>
                    <a:pt x="389" y="163"/>
                    <a:pt x="387" y="160"/>
                  </a:cubicBezTo>
                  <a:cubicBezTo>
                    <a:pt x="387" y="150"/>
                    <a:pt x="387" y="150"/>
                    <a:pt x="387" y="150"/>
                  </a:cubicBezTo>
                  <a:cubicBezTo>
                    <a:pt x="389" y="150"/>
                    <a:pt x="392" y="151"/>
                    <a:pt x="394" y="151"/>
                  </a:cubicBezTo>
                  <a:close/>
                  <a:moveTo>
                    <a:pt x="394" y="205"/>
                  </a:moveTo>
                  <a:cubicBezTo>
                    <a:pt x="394" y="261"/>
                    <a:pt x="394" y="261"/>
                    <a:pt x="394" y="261"/>
                  </a:cubicBezTo>
                  <a:cubicBezTo>
                    <a:pt x="393" y="261"/>
                    <a:pt x="393" y="261"/>
                    <a:pt x="393" y="261"/>
                  </a:cubicBezTo>
                  <a:cubicBezTo>
                    <a:pt x="389" y="256"/>
                    <a:pt x="388" y="256"/>
                    <a:pt x="387" y="253"/>
                  </a:cubicBezTo>
                  <a:cubicBezTo>
                    <a:pt x="387" y="238"/>
                    <a:pt x="387" y="238"/>
                    <a:pt x="387" y="238"/>
                  </a:cubicBezTo>
                  <a:cubicBezTo>
                    <a:pt x="388" y="233"/>
                    <a:pt x="389" y="224"/>
                    <a:pt x="391" y="208"/>
                  </a:cubicBezTo>
                  <a:cubicBezTo>
                    <a:pt x="392" y="207"/>
                    <a:pt x="393" y="206"/>
                    <a:pt x="394" y="205"/>
                  </a:cubicBezTo>
                  <a:close/>
                  <a:moveTo>
                    <a:pt x="394" y="272"/>
                  </a:moveTo>
                  <a:cubicBezTo>
                    <a:pt x="394" y="277"/>
                    <a:pt x="394" y="277"/>
                    <a:pt x="394" y="277"/>
                  </a:cubicBezTo>
                  <a:cubicBezTo>
                    <a:pt x="393" y="276"/>
                    <a:pt x="391" y="275"/>
                    <a:pt x="389" y="275"/>
                  </a:cubicBezTo>
                  <a:cubicBezTo>
                    <a:pt x="390" y="279"/>
                    <a:pt x="391" y="282"/>
                    <a:pt x="392" y="286"/>
                  </a:cubicBezTo>
                  <a:cubicBezTo>
                    <a:pt x="393" y="287"/>
                    <a:pt x="393" y="287"/>
                    <a:pt x="394" y="287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2" y="289"/>
                    <a:pt x="389" y="288"/>
                    <a:pt x="387" y="287"/>
                  </a:cubicBezTo>
                  <a:cubicBezTo>
                    <a:pt x="387" y="270"/>
                    <a:pt x="387" y="270"/>
                    <a:pt x="387" y="270"/>
                  </a:cubicBezTo>
                  <a:cubicBezTo>
                    <a:pt x="389" y="270"/>
                    <a:pt x="392" y="271"/>
                    <a:pt x="394" y="272"/>
                  </a:cubicBezTo>
                  <a:close/>
                  <a:moveTo>
                    <a:pt x="394" y="343"/>
                  </a:moveTo>
                  <a:cubicBezTo>
                    <a:pt x="394" y="366"/>
                    <a:pt x="394" y="366"/>
                    <a:pt x="394" y="366"/>
                  </a:cubicBezTo>
                  <a:cubicBezTo>
                    <a:pt x="387" y="371"/>
                    <a:pt x="387" y="371"/>
                    <a:pt x="387" y="371"/>
                  </a:cubicBezTo>
                  <a:cubicBezTo>
                    <a:pt x="387" y="343"/>
                    <a:pt x="387" y="343"/>
                    <a:pt x="387" y="343"/>
                  </a:cubicBezTo>
                  <a:cubicBezTo>
                    <a:pt x="394" y="343"/>
                    <a:pt x="394" y="343"/>
                    <a:pt x="394" y="343"/>
                  </a:cubicBezTo>
                  <a:close/>
                  <a:moveTo>
                    <a:pt x="394" y="403"/>
                  </a:moveTo>
                  <a:cubicBezTo>
                    <a:pt x="394" y="416"/>
                    <a:pt x="394" y="416"/>
                    <a:pt x="394" y="416"/>
                  </a:cubicBezTo>
                  <a:cubicBezTo>
                    <a:pt x="387" y="411"/>
                    <a:pt x="387" y="411"/>
                    <a:pt x="387" y="411"/>
                  </a:cubicBezTo>
                  <a:cubicBezTo>
                    <a:pt x="387" y="380"/>
                    <a:pt x="387" y="380"/>
                    <a:pt x="387" y="380"/>
                  </a:cubicBezTo>
                  <a:cubicBezTo>
                    <a:pt x="389" y="387"/>
                    <a:pt x="392" y="396"/>
                    <a:pt x="394" y="403"/>
                  </a:cubicBezTo>
                  <a:close/>
                  <a:moveTo>
                    <a:pt x="394" y="439"/>
                  </a:moveTo>
                  <a:cubicBezTo>
                    <a:pt x="394" y="446"/>
                    <a:pt x="394" y="446"/>
                    <a:pt x="394" y="446"/>
                  </a:cubicBezTo>
                  <a:cubicBezTo>
                    <a:pt x="392" y="445"/>
                    <a:pt x="389" y="445"/>
                    <a:pt x="387" y="445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9" y="441"/>
                    <a:pt x="392" y="440"/>
                    <a:pt x="394" y="439"/>
                  </a:cubicBezTo>
                  <a:close/>
                  <a:moveTo>
                    <a:pt x="394" y="452"/>
                  </a:moveTo>
                  <a:cubicBezTo>
                    <a:pt x="394" y="456"/>
                    <a:pt x="394" y="456"/>
                    <a:pt x="394" y="456"/>
                  </a:cubicBezTo>
                  <a:cubicBezTo>
                    <a:pt x="392" y="457"/>
                    <a:pt x="389" y="458"/>
                    <a:pt x="387" y="459"/>
                  </a:cubicBezTo>
                  <a:cubicBezTo>
                    <a:pt x="387" y="456"/>
                    <a:pt x="387" y="456"/>
                    <a:pt x="387" y="456"/>
                  </a:cubicBezTo>
                  <a:cubicBezTo>
                    <a:pt x="388" y="456"/>
                    <a:pt x="388" y="456"/>
                    <a:pt x="388" y="456"/>
                  </a:cubicBezTo>
                  <a:cubicBezTo>
                    <a:pt x="388" y="455"/>
                    <a:pt x="388" y="454"/>
                    <a:pt x="387" y="454"/>
                  </a:cubicBezTo>
                  <a:cubicBezTo>
                    <a:pt x="387" y="448"/>
                    <a:pt x="387" y="448"/>
                    <a:pt x="387" y="448"/>
                  </a:cubicBezTo>
                  <a:cubicBezTo>
                    <a:pt x="389" y="450"/>
                    <a:pt x="390" y="451"/>
                    <a:pt x="392" y="453"/>
                  </a:cubicBezTo>
                  <a:cubicBezTo>
                    <a:pt x="394" y="452"/>
                    <a:pt x="394" y="452"/>
                    <a:pt x="394" y="452"/>
                  </a:cubicBezTo>
                  <a:close/>
                  <a:moveTo>
                    <a:pt x="394" y="464"/>
                  </a:moveTo>
                  <a:cubicBezTo>
                    <a:pt x="394" y="475"/>
                    <a:pt x="394" y="475"/>
                    <a:pt x="394" y="475"/>
                  </a:cubicBezTo>
                  <a:cubicBezTo>
                    <a:pt x="392" y="477"/>
                    <a:pt x="389" y="478"/>
                    <a:pt x="387" y="480"/>
                  </a:cubicBezTo>
                  <a:cubicBezTo>
                    <a:pt x="387" y="470"/>
                    <a:pt x="387" y="470"/>
                    <a:pt x="387" y="470"/>
                  </a:cubicBezTo>
                  <a:cubicBezTo>
                    <a:pt x="387" y="470"/>
                    <a:pt x="387" y="470"/>
                    <a:pt x="387" y="470"/>
                  </a:cubicBezTo>
                  <a:cubicBezTo>
                    <a:pt x="388" y="467"/>
                    <a:pt x="391" y="465"/>
                    <a:pt x="394" y="464"/>
                  </a:cubicBezTo>
                  <a:close/>
                  <a:moveTo>
                    <a:pt x="394" y="498"/>
                  </a:moveTo>
                  <a:cubicBezTo>
                    <a:pt x="394" y="507"/>
                    <a:pt x="394" y="507"/>
                    <a:pt x="394" y="507"/>
                  </a:cubicBezTo>
                  <a:cubicBezTo>
                    <a:pt x="394" y="503"/>
                    <a:pt x="393" y="500"/>
                    <a:pt x="394" y="498"/>
                  </a:cubicBezTo>
                  <a:cubicBezTo>
                    <a:pt x="394" y="498"/>
                    <a:pt x="394" y="498"/>
                    <a:pt x="394" y="498"/>
                  </a:cubicBezTo>
                  <a:close/>
                  <a:moveTo>
                    <a:pt x="394" y="551"/>
                  </a:moveTo>
                  <a:cubicBezTo>
                    <a:pt x="394" y="564"/>
                    <a:pt x="394" y="564"/>
                    <a:pt x="394" y="564"/>
                  </a:cubicBezTo>
                  <a:cubicBezTo>
                    <a:pt x="392" y="561"/>
                    <a:pt x="390" y="559"/>
                    <a:pt x="387" y="558"/>
                  </a:cubicBezTo>
                  <a:cubicBezTo>
                    <a:pt x="387" y="553"/>
                    <a:pt x="387" y="553"/>
                    <a:pt x="387" y="553"/>
                  </a:cubicBezTo>
                  <a:cubicBezTo>
                    <a:pt x="389" y="552"/>
                    <a:pt x="392" y="552"/>
                    <a:pt x="394" y="551"/>
                  </a:cubicBezTo>
                  <a:close/>
                  <a:moveTo>
                    <a:pt x="394" y="572"/>
                  </a:moveTo>
                  <a:cubicBezTo>
                    <a:pt x="394" y="577"/>
                    <a:pt x="394" y="577"/>
                    <a:pt x="394" y="577"/>
                  </a:cubicBezTo>
                  <a:cubicBezTo>
                    <a:pt x="392" y="577"/>
                    <a:pt x="389" y="577"/>
                    <a:pt x="387" y="578"/>
                  </a:cubicBezTo>
                  <a:cubicBezTo>
                    <a:pt x="387" y="570"/>
                    <a:pt x="387" y="570"/>
                    <a:pt x="387" y="570"/>
                  </a:cubicBezTo>
                  <a:cubicBezTo>
                    <a:pt x="388" y="571"/>
                    <a:pt x="389" y="572"/>
                    <a:pt x="390" y="572"/>
                  </a:cubicBezTo>
                  <a:cubicBezTo>
                    <a:pt x="391" y="572"/>
                    <a:pt x="393" y="572"/>
                    <a:pt x="394" y="572"/>
                  </a:cubicBezTo>
                  <a:close/>
                  <a:moveTo>
                    <a:pt x="394" y="676"/>
                  </a:moveTo>
                  <a:cubicBezTo>
                    <a:pt x="394" y="684"/>
                    <a:pt x="394" y="684"/>
                    <a:pt x="394" y="684"/>
                  </a:cubicBezTo>
                  <a:cubicBezTo>
                    <a:pt x="393" y="684"/>
                    <a:pt x="392" y="684"/>
                    <a:pt x="390" y="685"/>
                  </a:cubicBezTo>
                  <a:cubicBezTo>
                    <a:pt x="391" y="687"/>
                    <a:pt x="393" y="690"/>
                    <a:pt x="394" y="692"/>
                  </a:cubicBezTo>
                  <a:cubicBezTo>
                    <a:pt x="394" y="705"/>
                    <a:pt x="394" y="705"/>
                    <a:pt x="394" y="705"/>
                  </a:cubicBezTo>
                  <a:cubicBezTo>
                    <a:pt x="392" y="701"/>
                    <a:pt x="389" y="698"/>
                    <a:pt x="387" y="695"/>
                  </a:cubicBezTo>
                  <a:cubicBezTo>
                    <a:pt x="387" y="678"/>
                    <a:pt x="387" y="678"/>
                    <a:pt x="387" y="678"/>
                  </a:cubicBezTo>
                  <a:cubicBezTo>
                    <a:pt x="389" y="677"/>
                    <a:pt x="392" y="677"/>
                    <a:pt x="394" y="676"/>
                  </a:cubicBezTo>
                  <a:close/>
                  <a:moveTo>
                    <a:pt x="387" y="645"/>
                  </a:moveTo>
                  <a:cubicBezTo>
                    <a:pt x="387" y="638"/>
                    <a:pt x="387" y="638"/>
                    <a:pt x="387" y="638"/>
                  </a:cubicBezTo>
                  <a:cubicBezTo>
                    <a:pt x="387" y="645"/>
                    <a:pt x="387" y="645"/>
                    <a:pt x="387" y="645"/>
                  </a:cubicBezTo>
                  <a:cubicBezTo>
                    <a:pt x="387" y="645"/>
                    <a:pt x="387" y="645"/>
                    <a:pt x="387" y="645"/>
                  </a:cubicBezTo>
                  <a:close/>
                  <a:moveTo>
                    <a:pt x="387" y="497"/>
                  </a:moveTo>
                  <a:cubicBezTo>
                    <a:pt x="387" y="485"/>
                    <a:pt x="387" y="485"/>
                    <a:pt x="387" y="485"/>
                  </a:cubicBezTo>
                  <a:cubicBezTo>
                    <a:pt x="389" y="484"/>
                    <a:pt x="391" y="483"/>
                    <a:pt x="393" y="483"/>
                  </a:cubicBezTo>
                  <a:cubicBezTo>
                    <a:pt x="393" y="489"/>
                    <a:pt x="391" y="494"/>
                    <a:pt x="387" y="497"/>
                  </a:cubicBezTo>
                  <a:close/>
                  <a:moveTo>
                    <a:pt x="384" y="2"/>
                  </a:moveTo>
                  <a:cubicBezTo>
                    <a:pt x="385" y="2"/>
                    <a:pt x="386" y="2"/>
                    <a:pt x="387" y="2"/>
                  </a:cubicBezTo>
                  <a:cubicBezTo>
                    <a:pt x="387" y="8"/>
                    <a:pt x="387" y="8"/>
                    <a:pt x="387" y="8"/>
                  </a:cubicBezTo>
                  <a:cubicBezTo>
                    <a:pt x="386" y="8"/>
                    <a:pt x="385" y="8"/>
                    <a:pt x="384" y="8"/>
                  </a:cubicBezTo>
                  <a:cubicBezTo>
                    <a:pt x="384" y="2"/>
                    <a:pt x="384" y="2"/>
                    <a:pt x="384" y="2"/>
                  </a:cubicBezTo>
                  <a:close/>
                  <a:moveTo>
                    <a:pt x="387" y="718"/>
                  </a:moveTo>
                  <a:cubicBezTo>
                    <a:pt x="386" y="718"/>
                    <a:pt x="385" y="718"/>
                    <a:pt x="384" y="718"/>
                  </a:cubicBezTo>
                  <a:cubicBezTo>
                    <a:pt x="384" y="712"/>
                    <a:pt x="384" y="712"/>
                    <a:pt x="384" y="712"/>
                  </a:cubicBezTo>
                  <a:cubicBezTo>
                    <a:pt x="386" y="713"/>
                    <a:pt x="386" y="713"/>
                    <a:pt x="386" y="713"/>
                  </a:cubicBezTo>
                  <a:cubicBezTo>
                    <a:pt x="387" y="713"/>
                    <a:pt x="387" y="713"/>
                    <a:pt x="387" y="713"/>
                  </a:cubicBezTo>
                  <a:cubicBezTo>
                    <a:pt x="387" y="718"/>
                    <a:pt x="387" y="718"/>
                    <a:pt x="387" y="718"/>
                  </a:cubicBezTo>
                  <a:close/>
                  <a:moveTo>
                    <a:pt x="387" y="20"/>
                  </a:moveTo>
                  <a:cubicBezTo>
                    <a:pt x="387" y="42"/>
                    <a:pt x="387" y="42"/>
                    <a:pt x="387" y="42"/>
                  </a:cubicBezTo>
                  <a:cubicBezTo>
                    <a:pt x="386" y="42"/>
                    <a:pt x="385" y="42"/>
                    <a:pt x="384" y="42"/>
                  </a:cubicBezTo>
                  <a:cubicBezTo>
                    <a:pt x="384" y="35"/>
                    <a:pt x="384" y="35"/>
                    <a:pt x="384" y="35"/>
                  </a:cubicBezTo>
                  <a:cubicBezTo>
                    <a:pt x="386" y="35"/>
                    <a:pt x="386" y="35"/>
                    <a:pt x="386" y="35"/>
                  </a:cubicBezTo>
                  <a:cubicBezTo>
                    <a:pt x="385" y="33"/>
                    <a:pt x="385" y="32"/>
                    <a:pt x="384" y="31"/>
                  </a:cubicBezTo>
                  <a:cubicBezTo>
                    <a:pt x="384" y="13"/>
                    <a:pt x="384" y="13"/>
                    <a:pt x="384" y="13"/>
                  </a:cubicBezTo>
                  <a:cubicBezTo>
                    <a:pt x="385" y="15"/>
                    <a:pt x="386" y="18"/>
                    <a:pt x="387" y="20"/>
                  </a:cubicBezTo>
                  <a:close/>
                  <a:moveTo>
                    <a:pt x="387" y="99"/>
                  </a:moveTo>
                  <a:cubicBezTo>
                    <a:pt x="387" y="111"/>
                    <a:pt x="387" y="111"/>
                    <a:pt x="387" y="111"/>
                  </a:cubicBezTo>
                  <a:cubicBezTo>
                    <a:pt x="386" y="111"/>
                    <a:pt x="385" y="111"/>
                    <a:pt x="384" y="111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85" y="99"/>
                    <a:pt x="386" y="99"/>
                    <a:pt x="387" y="99"/>
                  </a:cubicBezTo>
                  <a:close/>
                  <a:moveTo>
                    <a:pt x="387" y="114"/>
                  </a:moveTo>
                  <a:cubicBezTo>
                    <a:pt x="387" y="123"/>
                    <a:pt x="387" y="123"/>
                    <a:pt x="387" y="123"/>
                  </a:cubicBezTo>
                  <a:cubicBezTo>
                    <a:pt x="386" y="123"/>
                    <a:pt x="385" y="122"/>
                    <a:pt x="384" y="122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385" y="114"/>
                    <a:pt x="386" y="114"/>
                    <a:pt x="387" y="114"/>
                  </a:cubicBezTo>
                  <a:close/>
                  <a:moveTo>
                    <a:pt x="387" y="150"/>
                  </a:moveTo>
                  <a:cubicBezTo>
                    <a:pt x="387" y="160"/>
                    <a:pt x="387" y="160"/>
                    <a:pt x="387" y="160"/>
                  </a:cubicBezTo>
                  <a:cubicBezTo>
                    <a:pt x="386" y="159"/>
                    <a:pt x="385" y="158"/>
                    <a:pt x="384" y="157"/>
                  </a:cubicBezTo>
                  <a:cubicBezTo>
                    <a:pt x="384" y="150"/>
                    <a:pt x="384" y="150"/>
                    <a:pt x="384" y="150"/>
                  </a:cubicBezTo>
                  <a:cubicBezTo>
                    <a:pt x="385" y="150"/>
                    <a:pt x="386" y="150"/>
                    <a:pt x="387" y="150"/>
                  </a:cubicBezTo>
                  <a:close/>
                  <a:moveTo>
                    <a:pt x="387" y="172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6"/>
                    <a:pt x="384" y="176"/>
                  </a:cubicBezTo>
                  <a:cubicBezTo>
                    <a:pt x="384" y="171"/>
                    <a:pt x="384" y="171"/>
                    <a:pt x="384" y="171"/>
                  </a:cubicBezTo>
                  <a:cubicBezTo>
                    <a:pt x="384" y="171"/>
                    <a:pt x="385" y="172"/>
                    <a:pt x="385" y="172"/>
                  </a:cubicBezTo>
                  <a:cubicBezTo>
                    <a:pt x="387" y="172"/>
                    <a:pt x="387" y="172"/>
                    <a:pt x="387" y="172"/>
                  </a:cubicBezTo>
                  <a:close/>
                  <a:moveTo>
                    <a:pt x="387" y="238"/>
                  </a:moveTo>
                  <a:cubicBezTo>
                    <a:pt x="387" y="253"/>
                    <a:pt x="387" y="253"/>
                    <a:pt x="387" y="253"/>
                  </a:cubicBezTo>
                  <a:cubicBezTo>
                    <a:pt x="387" y="253"/>
                    <a:pt x="386" y="252"/>
                    <a:pt x="386" y="251"/>
                  </a:cubicBezTo>
                  <a:cubicBezTo>
                    <a:pt x="386" y="247"/>
                    <a:pt x="386" y="245"/>
                    <a:pt x="387" y="238"/>
                  </a:cubicBezTo>
                  <a:close/>
                  <a:moveTo>
                    <a:pt x="387" y="270"/>
                  </a:moveTo>
                  <a:cubicBezTo>
                    <a:pt x="387" y="287"/>
                    <a:pt x="387" y="287"/>
                    <a:pt x="387" y="287"/>
                  </a:cubicBezTo>
                  <a:cubicBezTo>
                    <a:pt x="386" y="287"/>
                    <a:pt x="385" y="287"/>
                    <a:pt x="384" y="287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5" y="284"/>
                    <a:pt x="385" y="284"/>
                    <a:pt x="386" y="284"/>
                  </a:cubicBezTo>
                  <a:cubicBezTo>
                    <a:pt x="386" y="280"/>
                    <a:pt x="386" y="276"/>
                    <a:pt x="384" y="274"/>
                  </a:cubicBezTo>
                  <a:cubicBezTo>
                    <a:pt x="384" y="269"/>
                    <a:pt x="384" y="269"/>
                    <a:pt x="384" y="269"/>
                  </a:cubicBezTo>
                  <a:cubicBezTo>
                    <a:pt x="385" y="269"/>
                    <a:pt x="386" y="270"/>
                    <a:pt x="387" y="270"/>
                  </a:cubicBezTo>
                  <a:close/>
                  <a:moveTo>
                    <a:pt x="387" y="343"/>
                  </a:moveTo>
                  <a:cubicBezTo>
                    <a:pt x="387" y="371"/>
                    <a:pt x="387" y="371"/>
                    <a:pt x="387" y="371"/>
                  </a:cubicBezTo>
                  <a:cubicBezTo>
                    <a:pt x="385" y="372"/>
                    <a:pt x="385" y="372"/>
                    <a:pt x="385" y="372"/>
                  </a:cubicBezTo>
                  <a:cubicBezTo>
                    <a:pt x="385" y="373"/>
                    <a:pt x="386" y="376"/>
                    <a:pt x="387" y="380"/>
                  </a:cubicBezTo>
                  <a:cubicBezTo>
                    <a:pt x="387" y="411"/>
                    <a:pt x="387" y="411"/>
                    <a:pt x="387" y="411"/>
                  </a:cubicBezTo>
                  <a:cubicBezTo>
                    <a:pt x="384" y="409"/>
                    <a:pt x="384" y="409"/>
                    <a:pt x="384" y="409"/>
                  </a:cubicBezTo>
                  <a:cubicBezTo>
                    <a:pt x="384" y="343"/>
                    <a:pt x="384" y="343"/>
                    <a:pt x="384" y="343"/>
                  </a:cubicBezTo>
                  <a:cubicBezTo>
                    <a:pt x="387" y="343"/>
                    <a:pt x="387" y="343"/>
                    <a:pt x="387" y="343"/>
                  </a:cubicBezTo>
                  <a:close/>
                  <a:moveTo>
                    <a:pt x="387" y="442"/>
                  </a:moveTo>
                  <a:cubicBezTo>
                    <a:pt x="387" y="445"/>
                    <a:pt x="387" y="445"/>
                    <a:pt x="387" y="445"/>
                  </a:cubicBezTo>
                  <a:cubicBezTo>
                    <a:pt x="386" y="445"/>
                    <a:pt x="385" y="445"/>
                    <a:pt x="384" y="446"/>
                  </a:cubicBezTo>
                  <a:cubicBezTo>
                    <a:pt x="385" y="447"/>
                    <a:pt x="386" y="448"/>
                    <a:pt x="387" y="448"/>
                  </a:cubicBezTo>
                  <a:cubicBezTo>
                    <a:pt x="387" y="454"/>
                    <a:pt x="387" y="454"/>
                    <a:pt x="387" y="454"/>
                  </a:cubicBezTo>
                  <a:cubicBezTo>
                    <a:pt x="386" y="452"/>
                    <a:pt x="385" y="451"/>
                    <a:pt x="384" y="450"/>
                  </a:cubicBezTo>
                  <a:cubicBezTo>
                    <a:pt x="384" y="442"/>
                    <a:pt x="384" y="442"/>
                    <a:pt x="384" y="442"/>
                  </a:cubicBezTo>
                  <a:cubicBezTo>
                    <a:pt x="385" y="442"/>
                    <a:pt x="386" y="442"/>
                    <a:pt x="387" y="442"/>
                  </a:cubicBezTo>
                  <a:close/>
                  <a:moveTo>
                    <a:pt x="387" y="456"/>
                  </a:moveTo>
                  <a:cubicBezTo>
                    <a:pt x="387" y="459"/>
                    <a:pt x="387" y="459"/>
                    <a:pt x="387" y="459"/>
                  </a:cubicBezTo>
                  <a:cubicBezTo>
                    <a:pt x="386" y="459"/>
                    <a:pt x="385" y="459"/>
                    <a:pt x="384" y="460"/>
                  </a:cubicBezTo>
                  <a:cubicBezTo>
                    <a:pt x="384" y="456"/>
                    <a:pt x="384" y="456"/>
                    <a:pt x="384" y="456"/>
                  </a:cubicBezTo>
                  <a:cubicBezTo>
                    <a:pt x="387" y="456"/>
                    <a:pt x="387" y="456"/>
                    <a:pt x="387" y="456"/>
                  </a:cubicBezTo>
                  <a:close/>
                  <a:moveTo>
                    <a:pt x="387" y="470"/>
                  </a:moveTo>
                  <a:cubicBezTo>
                    <a:pt x="387" y="480"/>
                    <a:pt x="387" y="480"/>
                    <a:pt x="387" y="480"/>
                  </a:cubicBezTo>
                  <a:cubicBezTo>
                    <a:pt x="386" y="481"/>
                    <a:pt x="386" y="481"/>
                    <a:pt x="386" y="481"/>
                  </a:cubicBezTo>
                  <a:cubicBezTo>
                    <a:pt x="385" y="481"/>
                    <a:pt x="385" y="481"/>
                    <a:pt x="384" y="481"/>
                  </a:cubicBezTo>
                  <a:cubicBezTo>
                    <a:pt x="384" y="472"/>
                    <a:pt x="384" y="472"/>
                    <a:pt x="384" y="472"/>
                  </a:cubicBezTo>
                  <a:cubicBezTo>
                    <a:pt x="385" y="471"/>
                    <a:pt x="386" y="470"/>
                    <a:pt x="387" y="470"/>
                  </a:cubicBezTo>
                  <a:close/>
                  <a:moveTo>
                    <a:pt x="387" y="485"/>
                  </a:moveTo>
                  <a:cubicBezTo>
                    <a:pt x="387" y="497"/>
                    <a:pt x="387" y="497"/>
                    <a:pt x="387" y="497"/>
                  </a:cubicBezTo>
                  <a:cubicBezTo>
                    <a:pt x="386" y="497"/>
                    <a:pt x="385" y="498"/>
                    <a:pt x="384" y="498"/>
                  </a:cubicBezTo>
                  <a:cubicBezTo>
                    <a:pt x="384" y="488"/>
                    <a:pt x="384" y="488"/>
                    <a:pt x="384" y="488"/>
                  </a:cubicBezTo>
                  <a:cubicBezTo>
                    <a:pt x="385" y="486"/>
                    <a:pt x="386" y="485"/>
                    <a:pt x="387" y="485"/>
                  </a:cubicBezTo>
                  <a:close/>
                  <a:moveTo>
                    <a:pt x="387" y="553"/>
                  </a:moveTo>
                  <a:cubicBezTo>
                    <a:pt x="387" y="558"/>
                    <a:pt x="387" y="558"/>
                    <a:pt x="387" y="558"/>
                  </a:cubicBezTo>
                  <a:cubicBezTo>
                    <a:pt x="386" y="558"/>
                    <a:pt x="385" y="558"/>
                    <a:pt x="384" y="558"/>
                  </a:cubicBezTo>
                  <a:cubicBezTo>
                    <a:pt x="384" y="553"/>
                    <a:pt x="384" y="553"/>
                    <a:pt x="384" y="553"/>
                  </a:cubicBezTo>
                  <a:cubicBezTo>
                    <a:pt x="385" y="553"/>
                    <a:pt x="386" y="553"/>
                    <a:pt x="387" y="553"/>
                  </a:cubicBezTo>
                  <a:close/>
                  <a:moveTo>
                    <a:pt x="387" y="570"/>
                  </a:moveTo>
                  <a:cubicBezTo>
                    <a:pt x="387" y="578"/>
                    <a:pt x="387" y="578"/>
                    <a:pt x="387" y="578"/>
                  </a:cubicBezTo>
                  <a:cubicBezTo>
                    <a:pt x="386" y="578"/>
                    <a:pt x="385" y="578"/>
                    <a:pt x="384" y="578"/>
                  </a:cubicBezTo>
                  <a:cubicBezTo>
                    <a:pt x="384" y="567"/>
                    <a:pt x="384" y="567"/>
                    <a:pt x="384" y="567"/>
                  </a:cubicBezTo>
                  <a:cubicBezTo>
                    <a:pt x="385" y="568"/>
                    <a:pt x="386" y="569"/>
                    <a:pt x="387" y="570"/>
                  </a:cubicBezTo>
                  <a:close/>
                  <a:moveTo>
                    <a:pt x="387" y="638"/>
                  </a:moveTo>
                  <a:cubicBezTo>
                    <a:pt x="387" y="645"/>
                    <a:pt x="387" y="645"/>
                    <a:pt x="387" y="645"/>
                  </a:cubicBezTo>
                  <a:cubicBezTo>
                    <a:pt x="386" y="645"/>
                    <a:pt x="385" y="645"/>
                    <a:pt x="384" y="645"/>
                  </a:cubicBezTo>
                  <a:cubicBezTo>
                    <a:pt x="384" y="608"/>
                    <a:pt x="384" y="608"/>
                    <a:pt x="384" y="608"/>
                  </a:cubicBezTo>
                  <a:cubicBezTo>
                    <a:pt x="384" y="607"/>
                    <a:pt x="385" y="607"/>
                    <a:pt x="385" y="607"/>
                  </a:cubicBezTo>
                  <a:cubicBezTo>
                    <a:pt x="386" y="618"/>
                    <a:pt x="387" y="628"/>
                    <a:pt x="387" y="638"/>
                  </a:cubicBezTo>
                  <a:close/>
                  <a:moveTo>
                    <a:pt x="387" y="678"/>
                  </a:moveTo>
                  <a:cubicBezTo>
                    <a:pt x="387" y="695"/>
                    <a:pt x="387" y="695"/>
                    <a:pt x="387" y="695"/>
                  </a:cubicBezTo>
                  <a:cubicBezTo>
                    <a:pt x="386" y="694"/>
                    <a:pt x="385" y="693"/>
                    <a:pt x="384" y="692"/>
                  </a:cubicBezTo>
                  <a:cubicBezTo>
                    <a:pt x="384" y="678"/>
                    <a:pt x="384" y="678"/>
                    <a:pt x="384" y="678"/>
                  </a:cubicBezTo>
                  <a:cubicBezTo>
                    <a:pt x="385" y="678"/>
                    <a:pt x="386" y="678"/>
                    <a:pt x="387" y="678"/>
                  </a:cubicBezTo>
                  <a:close/>
                  <a:moveTo>
                    <a:pt x="379" y="2"/>
                  </a:moveTo>
                  <a:cubicBezTo>
                    <a:pt x="381" y="2"/>
                    <a:pt x="383" y="2"/>
                    <a:pt x="384" y="2"/>
                  </a:cubicBezTo>
                  <a:cubicBezTo>
                    <a:pt x="384" y="8"/>
                    <a:pt x="384" y="8"/>
                    <a:pt x="384" y="8"/>
                  </a:cubicBezTo>
                  <a:cubicBezTo>
                    <a:pt x="383" y="8"/>
                    <a:pt x="383" y="9"/>
                    <a:pt x="382" y="9"/>
                  </a:cubicBezTo>
                  <a:cubicBezTo>
                    <a:pt x="383" y="10"/>
                    <a:pt x="383" y="12"/>
                    <a:pt x="384" y="13"/>
                  </a:cubicBezTo>
                  <a:cubicBezTo>
                    <a:pt x="384" y="31"/>
                    <a:pt x="384" y="31"/>
                    <a:pt x="384" y="31"/>
                  </a:cubicBezTo>
                  <a:cubicBezTo>
                    <a:pt x="382" y="27"/>
                    <a:pt x="381" y="24"/>
                    <a:pt x="379" y="21"/>
                  </a:cubicBezTo>
                  <a:cubicBezTo>
                    <a:pt x="379" y="2"/>
                    <a:pt x="379" y="2"/>
                    <a:pt x="379" y="2"/>
                  </a:cubicBezTo>
                  <a:close/>
                  <a:moveTo>
                    <a:pt x="384" y="718"/>
                  </a:moveTo>
                  <a:cubicBezTo>
                    <a:pt x="383" y="719"/>
                    <a:pt x="381" y="719"/>
                    <a:pt x="379" y="719"/>
                  </a:cubicBezTo>
                  <a:cubicBezTo>
                    <a:pt x="379" y="710"/>
                    <a:pt x="379" y="710"/>
                    <a:pt x="379" y="710"/>
                  </a:cubicBezTo>
                  <a:cubicBezTo>
                    <a:pt x="381" y="711"/>
                    <a:pt x="383" y="711"/>
                    <a:pt x="384" y="712"/>
                  </a:cubicBezTo>
                  <a:cubicBezTo>
                    <a:pt x="384" y="718"/>
                    <a:pt x="384" y="718"/>
                    <a:pt x="384" y="718"/>
                  </a:cubicBezTo>
                  <a:close/>
                  <a:moveTo>
                    <a:pt x="384" y="35"/>
                  </a:moveTo>
                  <a:cubicBezTo>
                    <a:pt x="384" y="42"/>
                    <a:pt x="384" y="42"/>
                    <a:pt x="384" y="42"/>
                  </a:cubicBezTo>
                  <a:cubicBezTo>
                    <a:pt x="383" y="42"/>
                    <a:pt x="381" y="42"/>
                    <a:pt x="379" y="42"/>
                  </a:cubicBezTo>
                  <a:cubicBezTo>
                    <a:pt x="379" y="35"/>
                    <a:pt x="379" y="35"/>
                    <a:pt x="379" y="35"/>
                  </a:cubicBezTo>
                  <a:cubicBezTo>
                    <a:pt x="381" y="35"/>
                    <a:pt x="383" y="35"/>
                    <a:pt x="384" y="35"/>
                  </a:cubicBezTo>
                  <a:close/>
                  <a:moveTo>
                    <a:pt x="384" y="99"/>
                  </a:moveTo>
                  <a:cubicBezTo>
                    <a:pt x="384" y="111"/>
                    <a:pt x="384" y="111"/>
                    <a:pt x="384" y="111"/>
                  </a:cubicBezTo>
                  <a:cubicBezTo>
                    <a:pt x="382" y="110"/>
                    <a:pt x="381" y="110"/>
                    <a:pt x="379" y="109"/>
                  </a:cubicBezTo>
                  <a:cubicBezTo>
                    <a:pt x="379" y="98"/>
                    <a:pt x="379" y="98"/>
                    <a:pt x="379" y="98"/>
                  </a:cubicBezTo>
                  <a:cubicBezTo>
                    <a:pt x="381" y="98"/>
                    <a:pt x="382" y="99"/>
                    <a:pt x="384" y="99"/>
                  </a:cubicBezTo>
                  <a:close/>
                  <a:moveTo>
                    <a:pt x="384" y="114"/>
                  </a:moveTo>
                  <a:cubicBezTo>
                    <a:pt x="384" y="122"/>
                    <a:pt x="384" y="122"/>
                    <a:pt x="384" y="122"/>
                  </a:cubicBezTo>
                  <a:cubicBezTo>
                    <a:pt x="383" y="121"/>
                    <a:pt x="382" y="121"/>
                    <a:pt x="381" y="120"/>
                  </a:cubicBezTo>
                  <a:cubicBezTo>
                    <a:pt x="380" y="119"/>
                    <a:pt x="380" y="118"/>
                    <a:pt x="380" y="116"/>
                  </a:cubicBezTo>
                  <a:cubicBezTo>
                    <a:pt x="381" y="116"/>
                    <a:pt x="383" y="115"/>
                    <a:pt x="384" y="114"/>
                  </a:cubicBezTo>
                  <a:close/>
                  <a:moveTo>
                    <a:pt x="384" y="150"/>
                  </a:moveTo>
                  <a:cubicBezTo>
                    <a:pt x="384" y="157"/>
                    <a:pt x="384" y="157"/>
                    <a:pt x="384" y="157"/>
                  </a:cubicBezTo>
                  <a:cubicBezTo>
                    <a:pt x="383" y="156"/>
                    <a:pt x="381" y="155"/>
                    <a:pt x="379" y="155"/>
                  </a:cubicBezTo>
                  <a:cubicBezTo>
                    <a:pt x="379" y="150"/>
                    <a:pt x="379" y="150"/>
                    <a:pt x="379" y="150"/>
                  </a:cubicBezTo>
                  <a:cubicBezTo>
                    <a:pt x="381" y="150"/>
                    <a:pt x="383" y="150"/>
                    <a:pt x="384" y="150"/>
                  </a:cubicBezTo>
                  <a:close/>
                  <a:moveTo>
                    <a:pt x="384" y="171"/>
                  </a:moveTo>
                  <a:cubicBezTo>
                    <a:pt x="384" y="176"/>
                    <a:pt x="384" y="176"/>
                    <a:pt x="384" y="176"/>
                  </a:cubicBezTo>
                  <a:cubicBezTo>
                    <a:pt x="383" y="176"/>
                    <a:pt x="383" y="176"/>
                    <a:pt x="383" y="176"/>
                  </a:cubicBezTo>
                  <a:cubicBezTo>
                    <a:pt x="382" y="175"/>
                    <a:pt x="381" y="175"/>
                    <a:pt x="379" y="175"/>
                  </a:cubicBezTo>
                  <a:cubicBezTo>
                    <a:pt x="379" y="166"/>
                    <a:pt x="379" y="166"/>
                    <a:pt x="379" y="166"/>
                  </a:cubicBezTo>
                  <a:cubicBezTo>
                    <a:pt x="381" y="168"/>
                    <a:pt x="382" y="170"/>
                    <a:pt x="384" y="171"/>
                  </a:cubicBezTo>
                  <a:close/>
                  <a:moveTo>
                    <a:pt x="384" y="269"/>
                  </a:moveTo>
                  <a:cubicBezTo>
                    <a:pt x="384" y="274"/>
                    <a:pt x="384" y="274"/>
                    <a:pt x="384" y="274"/>
                  </a:cubicBezTo>
                  <a:cubicBezTo>
                    <a:pt x="383" y="273"/>
                    <a:pt x="382" y="272"/>
                    <a:pt x="379" y="272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81" y="269"/>
                    <a:pt x="382" y="269"/>
                    <a:pt x="384" y="269"/>
                  </a:cubicBezTo>
                  <a:close/>
                  <a:moveTo>
                    <a:pt x="384" y="284"/>
                  </a:moveTo>
                  <a:cubicBezTo>
                    <a:pt x="384" y="287"/>
                    <a:pt x="384" y="287"/>
                    <a:pt x="384" y="287"/>
                  </a:cubicBezTo>
                  <a:cubicBezTo>
                    <a:pt x="384" y="287"/>
                    <a:pt x="383" y="287"/>
                    <a:pt x="383" y="287"/>
                  </a:cubicBezTo>
                  <a:cubicBezTo>
                    <a:pt x="382" y="286"/>
                    <a:pt x="381" y="285"/>
                    <a:pt x="379" y="285"/>
                  </a:cubicBezTo>
                  <a:cubicBezTo>
                    <a:pt x="379" y="277"/>
                    <a:pt x="379" y="277"/>
                    <a:pt x="379" y="277"/>
                  </a:cubicBezTo>
                  <a:cubicBezTo>
                    <a:pt x="382" y="282"/>
                    <a:pt x="383" y="283"/>
                    <a:pt x="384" y="284"/>
                  </a:cubicBezTo>
                  <a:close/>
                  <a:moveTo>
                    <a:pt x="384" y="343"/>
                  </a:moveTo>
                  <a:cubicBezTo>
                    <a:pt x="384" y="409"/>
                    <a:pt x="384" y="409"/>
                    <a:pt x="384" y="409"/>
                  </a:cubicBezTo>
                  <a:cubicBezTo>
                    <a:pt x="379" y="406"/>
                    <a:pt x="379" y="406"/>
                    <a:pt x="379" y="406"/>
                  </a:cubicBezTo>
                  <a:cubicBezTo>
                    <a:pt x="379" y="343"/>
                    <a:pt x="379" y="343"/>
                    <a:pt x="379" y="343"/>
                  </a:cubicBezTo>
                  <a:cubicBezTo>
                    <a:pt x="384" y="343"/>
                    <a:pt x="384" y="343"/>
                    <a:pt x="384" y="343"/>
                  </a:cubicBezTo>
                  <a:close/>
                  <a:moveTo>
                    <a:pt x="384" y="442"/>
                  </a:moveTo>
                  <a:cubicBezTo>
                    <a:pt x="384" y="450"/>
                    <a:pt x="384" y="450"/>
                    <a:pt x="384" y="450"/>
                  </a:cubicBezTo>
                  <a:cubicBezTo>
                    <a:pt x="383" y="449"/>
                    <a:pt x="381" y="449"/>
                    <a:pt x="379" y="448"/>
                  </a:cubicBezTo>
                  <a:cubicBezTo>
                    <a:pt x="379" y="444"/>
                    <a:pt x="379" y="444"/>
                    <a:pt x="379" y="444"/>
                  </a:cubicBezTo>
                  <a:cubicBezTo>
                    <a:pt x="381" y="443"/>
                    <a:pt x="382" y="443"/>
                    <a:pt x="384" y="442"/>
                  </a:cubicBezTo>
                  <a:close/>
                  <a:moveTo>
                    <a:pt x="384" y="456"/>
                  </a:moveTo>
                  <a:cubicBezTo>
                    <a:pt x="384" y="460"/>
                    <a:pt x="384" y="460"/>
                    <a:pt x="384" y="460"/>
                  </a:cubicBezTo>
                  <a:cubicBezTo>
                    <a:pt x="383" y="460"/>
                    <a:pt x="381" y="460"/>
                    <a:pt x="379" y="461"/>
                  </a:cubicBezTo>
                  <a:cubicBezTo>
                    <a:pt x="379" y="455"/>
                    <a:pt x="379" y="455"/>
                    <a:pt x="379" y="455"/>
                  </a:cubicBezTo>
                  <a:cubicBezTo>
                    <a:pt x="380" y="456"/>
                    <a:pt x="380" y="456"/>
                    <a:pt x="380" y="456"/>
                  </a:cubicBezTo>
                  <a:cubicBezTo>
                    <a:pt x="384" y="456"/>
                    <a:pt x="384" y="456"/>
                    <a:pt x="384" y="456"/>
                  </a:cubicBezTo>
                  <a:close/>
                  <a:moveTo>
                    <a:pt x="384" y="472"/>
                  </a:moveTo>
                  <a:cubicBezTo>
                    <a:pt x="384" y="481"/>
                    <a:pt x="384" y="481"/>
                    <a:pt x="384" y="481"/>
                  </a:cubicBezTo>
                  <a:cubicBezTo>
                    <a:pt x="383" y="481"/>
                    <a:pt x="383" y="481"/>
                    <a:pt x="382" y="482"/>
                  </a:cubicBezTo>
                  <a:cubicBezTo>
                    <a:pt x="382" y="478"/>
                    <a:pt x="382" y="474"/>
                    <a:pt x="384" y="472"/>
                  </a:cubicBezTo>
                  <a:close/>
                  <a:moveTo>
                    <a:pt x="384" y="488"/>
                  </a:moveTo>
                  <a:cubicBezTo>
                    <a:pt x="384" y="498"/>
                    <a:pt x="384" y="498"/>
                    <a:pt x="384" y="498"/>
                  </a:cubicBezTo>
                  <a:cubicBezTo>
                    <a:pt x="383" y="499"/>
                    <a:pt x="382" y="499"/>
                    <a:pt x="381" y="500"/>
                  </a:cubicBezTo>
                  <a:cubicBezTo>
                    <a:pt x="381" y="496"/>
                    <a:pt x="382" y="491"/>
                    <a:pt x="384" y="488"/>
                  </a:cubicBezTo>
                  <a:close/>
                  <a:moveTo>
                    <a:pt x="384" y="553"/>
                  </a:moveTo>
                  <a:cubicBezTo>
                    <a:pt x="384" y="558"/>
                    <a:pt x="384" y="558"/>
                    <a:pt x="384" y="558"/>
                  </a:cubicBezTo>
                  <a:cubicBezTo>
                    <a:pt x="383" y="557"/>
                    <a:pt x="381" y="558"/>
                    <a:pt x="379" y="558"/>
                  </a:cubicBezTo>
                  <a:cubicBezTo>
                    <a:pt x="379" y="554"/>
                    <a:pt x="379" y="554"/>
                    <a:pt x="379" y="554"/>
                  </a:cubicBezTo>
                  <a:cubicBezTo>
                    <a:pt x="381" y="554"/>
                    <a:pt x="383" y="553"/>
                    <a:pt x="384" y="553"/>
                  </a:cubicBezTo>
                  <a:close/>
                  <a:moveTo>
                    <a:pt x="384" y="567"/>
                  </a:moveTo>
                  <a:cubicBezTo>
                    <a:pt x="384" y="578"/>
                    <a:pt x="384" y="578"/>
                    <a:pt x="384" y="578"/>
                  </a:cubicBezTo>
                  <a:cubicBezTo>
                    <a:pt x="383" y="578"/>
                    <a:pt x="381" y="578"/>
                    <a:pt x="379" y="579"/>
                  </a:cubicBezTo>
                  <a:cubicBezTo>
                    <a:pt x="379" y="574"/>
                    <a:pt x="379" y="574"/>
                    <a:pt x="379" y="574"/>
                  </a:cubicBezTo>
                  <a:cubicBezTo>
                    <a:pt x="380" y="573"/>
                    <a:pt x="380" y="573"/>
                    <a:pt x="381" y="573"/>
                  </a:cubicBezTo>
                  <a:cubicBezTo>
                    <a:pt x="381" y="572"/>
                    <a:pt x="380" y="570"/>
                    <a:pt x="379" y="569"/>
                  </a:cubicBezTo>
                  <a:cubicBezTo>
                    <a:pt x="379" y="561"/>
                    <a:pt x="379" y="561"/>
                    <a:pt x="379" y="561"/>
                  </a:cubicBezTo>
                  <a:cubicBezTo>
                    <a:pt x="381" y="564"/>
                    <a:pt x="382" y="566"/>
                    <a:pt x="384" y="567"/>
                  </a:cubicBezTo>
                  <a:close/>
                  <a:moveTo>
                    <a:pt x="384" y="608"/>
                  </a:moveTo>
                  <a:cubicBezTo>
                    <a:pt x="384" y="645"/>
                    <a:pt x="384" y="645"/>
                    <a:pt x="384" y="645"/>
                  </a:cubicBezTo>
                  <a:cubicBezTo>
                    <a:pt x="383" y="645"/>
                    <a:pt x="381" y="645"/>
                    <a:pt x="379" y="646"/>
                  </a:cubicBezTo>
                  <a:cubicBezTo>
                    <a:pt x="379" y="609"/>
                    <a:pt x="379" y="609"/>
                    <a:pt x="379" y="609"/>
                  </a:cubicBezTo>
                  <a:cubicBezTo>
                    <a:pt x="381" y="608"/>
                    <a:pt x="382" y="608"/>
                    <a:pt x="384" y="608"/>
                  </a:cubicBezTo>
                  <a:close/>
                  <a:moveTo>
                    <a:pt x="384" y="678"/>
                  </a:moveTo>
                  <a:cubicBezTo>
                    <a:pt x="384" y="692"/>
                    <a:pt x="384" y="692"/>
                    <a:pt x="384" y="692"/>
                  </a:cubicBezTo>
                  <a:cubicBezTo>
                    <a:pt x="383" y="690"/>
                    <a:pt x="381" y="689"/>
                    <a:pt x="379" y="688"/>
                  </a:cubicBezTo>
                  <a:cubicBezTo>
                    <a:pt x="379" y="678"/>
                    <a:pt x="379" y="678"/>
                    <a:pt x="379" y="678"/>
                  </a:cubicBezTo>
                  <a:cubicBezTo>
                    <a:pt x="381" y="678"/>
                    <a:pt x="383" y="678"/>
                    <a:pt x="384" y="678"/>
                  </a:cubicBezTo>
                  <a:close/>
                  <a:moveTo>
                    <a:pt x="376" y="2"/>
                  </a:moveTo>
                  <a:cubicBezTo>
                    <a:pt x="377" y="2"/>
                    <a:pt x="378" y="2"/>
                    <a:pt x="379" y="2"/>
                  </a:cubicBezTo>
                  <a:cubicBezTo>
                    <a:pt x="379" y="21"/>
                    <a:pt x="379" y="21"/>
                    <a:pt x="379" y="21"/>
                  </a:cubicBezTo>
                  <a:cubicBezTo>
                    <a:pt x="378" y="19"/>
                    <a:pt x="377" y="17"/>
                    <a:pt x="376" y="15"/>
                  </a:cubicBezTo>
                  <a:cubicBezTo>
                    <a:pt x="376" y="2"/>
                    <a:pt x="376" y="2"/>
                    <a:pt x="376" y="2"/>
                  </a:cubicBezTo>
                  <a:close/>
                  <a:moveTo>
                    <a:pt x="379" y="719"/>
                  </a:moveTo>
                  <a:cubicBezTo>
                    <a:pt x="378" y="719"/>
                    <a:pt x="377" y="719"/>
                    <a:pt x="376" y="719"/>
                  </a:cubicBezTo>
                  <a:cubicBezTo>
                    <a:pt x="376" y="709"/>
                    <a:pt x="376" y="709"/>
                    <a:pt x="376" y="709"/>
                  </a:cubicBezTo>
                  <a:cubicBezTo>
                    <a:pt x="379" y="710"/>
                    <a:pt x="379" y="710"/>
                    <a:pt x="379" y="710"/>
                  </a:cubicBezTo>
                  <a:cubicBezTo>
                    <a:pt x="379" y="719"/>
                    <a:pt x="379" y="719"/>
                    <a:pt x="379" y="719"/>
                  </a:cubicBezTo>
                  <a:close/>
                  <a:moveTo>
                    <a:pt x="379" y="35"/>
                  </a:moveTo>
                  <a:cubicBezTo>
                    <a:pt x="379" y="42"/>
                    <a:pt x="379" y="42"/>
                    <a:pt x="379" y="42"/>
                  </a:cubicBezTo>
                  <a:cubicBezTo>
                    <a:pt x="378" y="42"/>
                    <a:pt x="377" y="42"/>
                    <a:pt x="376" y="42"/>
                  </a:cubicBezTo>
                  <a:cubicBezTo>
                    <a:pt x="376" y="35"/>
                    <a:pt x="376" y="35"/>
                    <a:pt x="376" y="35"/>
                  </a:cubicBezTo>
                  <a:cubicBezTo>
                    <a:pt x="379" y="35"/>
                    <a:pt x="379" y="35"/>
                    <a:pt x="379" y="35"/>
                  </a:cubicBezTo>
                  <a:close/>
                  <a:moveTo>
                    <a:pt x="379" y="98"/>
                  </a:moveTo>
                  <a:cubicBezTo>
                    <a:pt x="379" y="109"/>
                    <a:pt x="379" y="109"/>
                    <a:pt x="379" y="109"/>
                  </a:cubicBezTo>
                  <a:cubicBezTo>
                    <a:pt x="378" y="109"/>
                    <a:pt x="377" y="108"/>
                    <a:pt x="376" y="107"/>
                  </a:cubicBezTo>
                  <a:cubicBezTo>
                    <a:pt x="376" y="100"/>
                    <a:pt x="376" y="100"/>
                    <a:pt x="376" y="100"/>
                  </a:cubicBezTo>
                  <a:cubicBezTo>
                    <a:pt x="377" y="99"/>
                    <a:pt x="378" y="99"/>
                    <a:pt x="379" y="98"/>
                  </a:cubicBezTo>
                  <a:close/>
                  <a:moveTo>
                    <a:pt x="379" y="150"/>
                  </a:moveTo>
                  <a:cubicBezTo>
                    <a:pt x="379" y="155"/>
                    <a:pt x="379" y="155"/>
                    <a:pt x="379" y="155"/>
                  </a:cubicBezTo>
                  <a:cubicBezTo>
                    <a:pt x="378" y="155"/>
                    <a:pt x="377" y="155"/>
                    <a:pt x="376" y="154"/>
                  </a:cubicBezTo>
                  <a:cubicBezTo>
                    <a:pt x="376" y="150"/>
                    <a:pt x="376" y="150"/>
                    <a:pt x="376" y="150"/>
                  </a:cubicBezTo>
                  <a:cubicBezTo>
                    <a:pt x="377" y="150"/>
                    <a:pt x="378" y="150"/>
                    <a:pt x="379" y="150"/>
                  </a:cubicBezTo>
                  <a:close/>
                  <a:moveTo>
                    <a:pt x="379" y="166"/>
                  </a:moveTo>
                  <a:cubicBezTo>
                    <a:pt x="379" y="175"/>
                    <a:pt x="379" y="175"/>
                    <a:pt x="379" y="175"/>
                  </a:cubicBezTo>
                  <a:cubicBezTo>
                    <a:pt x="378" y="175"/>
                    <a:pt x="377" y="175"/>
                    <a:pt x="376" y="175"/>
                  </a:cubicBezTo>
                  <a:cubicBezTo>
                    <a:pt x="376" y="160"/>
                    <a:pt x="376" y="160"/>
                    <a:pt x="376" y="160"/>
                  </a:cubicBezTo>
                  <a:cubicBezTo>
                    <a:pt x="377" y="162"/>
                    <a:pt x="378" y="164"/>
                    <a:pt x="379" y="166"/>
                  </a:cubicBezTo>
                  <a:close/>
                  <a:moveTo>
                    <a:pt x="379" y="268"/>
                  </a:moveTo>
                  <a:cubicBezTo>
                    <a:pt x="379" y="272"/>
                    <a:pt x="379" y="272"/>
                    <a:pt x="379" y="272"/>
                  </a:cubicBezTo>
                  <a:cubicBezTo>
                    <a:pt x="379" y="272"/>
                    <a:pt x="378" y="272"/>
                    <a:pt x="377" y="272"/>
                  </a:cubicBezTo>
                  <a:cubicBezTo>
                    <a:pt x="378" y="274"/>
                    <a:pt x="379" y="275"/>
                    <a:pt x="379" y="277"/>
                  </a:cubicBezTo>
                  <a:cubicBezTo>
                    <a:pt x="379" y="285"/>
                    <a:pt x="379" y="285"/>
                    <a:pt x="379" y="285"/>
                  </a:cubicBezTo>
                  <a:cubicBezTo>
                    <a:pt x="378" y="284"/>
                    <a:pt x="377" y="284"/>
                    <a:pt x="376" y="284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6" y="268"/>
                    <a:pt x="376" y="268"/>
                    <a:pt x="376" y="268"/>
                  </a:cubicBezTo>
                  <a:cubicBezTo>
                    <a:pt x="377" y="268"/>
                    <a:pt x="378" y="268"/>
                    <a:pt x="379" y="268"/>
                  </a:cubicBezTo>
                  <a:close/>
                  <a:moveTo>
                    <a:pt x="379" y="343"/>
                  </a:moveTo>
                  <a:cubicBezTo>
                    <a:pt x="379" y="406"/>
                    <a:pt x="379" y="406"/>
                    <a:pt x="379" y="406"/>
                  </a:cubicBezTo>
                  <a:cubicBezTo>
                    <a:pt x="376" y="403"/>
                    <a:pt x="376" y="403"/>
                    <a:pt x="376" y="403"/>
                  </a:cubicBezTo>
                  <a:cubicBezTo>
                    <a:pt x="376" y="343"/>
                    <a:pt x="376" y="343"/>
                    <a:pt x="376" y="343"/>
                  </a:cubicBezTo>
                  <a:cubicBezTo>
                    <a:pt x="379" y="343"/>
                    <a:pt x="379" y="343"/>
                    <a:pt x="379" y="343"/>
                  </a:cubicBezTo>
                  <a:close/>
                  <a:moveTo>
                    <a:pt x="379" y="444"/>
                  </a:moveTo>
                  <a:cubicBezTo>
                    <a:pt x="379" y="448"/>
                    <a:pt x="379" y="448"/>
                    <a:pt x="379" y="448"/>
                  </a:cubicBezTo>
                  <a:cubicBezTo>
                    <a:pt x="378" y="448"/>
                    <a:pt x="377" y="448"/>
                    <a:pt x="376" y="448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7" y="444"/>
                    <a:pt x="378" y="444"/>
                    <a:pt x="379" y="444"/>
                  </a:cubicBezTo>
                  <a:close/>
                  <a:moveTo>
                    <a:pt x="379" y="455"/>
                  </a:moveTo>
                  <a:cubicBezTo>
                    <a:pt x="379" y="461"/>
                    <a:pt x="379" y="461"/>
                    <a:pt x="379" y="461"/>
                  </a:cubicBezTo>
                  <a:cubicBezTo>
                    <a:pt x="378" y="461"/>
                    <a:pt x="377" y="461"/>
                    <a:pt x="376" y="46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56"/>
                    <a:pt x="376" y="456"/>
                    <a:pt x="376" y="456"/>
                  </a:cubicBezTo>
                  <a:cubicBezTo>
                    <a:pt x="376" y="449"/>
                    <a:pt x="376" y="449"/>
                    <a:pt x="376" y="449"/>
                  </a:cubicBezTo>
                  <a:cubicBezTo>
                    <a:pt x="377" y="451"/>
                    <a:pt x="378" y="453"/>
                    <a:pt x="379" y="455"/>
                  </a:cubicBezTo>
                  <a:close/>
                  <a:moveTo>
                    <a:pt x="379" y="554"/>
                  </a:moveTo>
                  <a:cubicBezTo>
                    <a:pt x="379" y="558"/>
                    <a:pt x="379" y="558"/>
                    <a:pt x="379" y="558"/>
                  </a:cubicBezTo>
                  <a:cubicBezTo>
                    <a:pt x="379" y="559"/>
                    <a:pt x="378" y="559"/>
                    <a:pt x="378" y="559"/>
                  </a:cubicBezTo>
                  <a:cubicBezTo>
                    <a:pt x="378" y="560"/>
                    <a:pt x="379" y="560"/>
                    <a:pt x="379" y="561"/>
                  </a:cubicBezTo>
                  <a:cubicBezTo>
                    <a:pt x="379" y="569"/>
                    <a:pt x="379" y="569"/>
                    <a:pt x="379" y="569"/>
                  </a:cubicBezTo>
                  <a:cubicBezTo>
                    <a:pt x="378" y="567"/>
                    <a:pt x="377" y="565"/>
                    <a:pt x="376" y="564"/>
                  </a:cubicBezTo>
                  <a:cubicBezTo>
                    <a:pt x="376" y="554"/>
                    <a:pt x="376" y="554"/>
                    <a:pt x="376" y="554"/>
                  </a:cubicBezTo>
                  <a:cubicBezTo>
                    <a:pt x="377" y="554"/>
                    <a:pt x="378" y="554"/>
                    <a:pt x="379" y="554"/>
                  </a:cubicBezTo>
                  <a:close/>
                  <a:moveTo>
                    <a:pt x="379" y="574"/>
                  </a:moveTo>
                  <a:cubicBezTo>
                    <a:pt x="379" y="579"/>
                    <a:pt x="379" y="579"/>
                    <a:pt x="379" y="579"/>
                  </a:cubicBezTo>
                  <a:cubicBezTo>
                    <a:pt x="378" y="579"/>
                    <a:pt x="377" y="579"/>
                    <a:pt x="376" y="579"/>
                  </a:cubicBezTo>
                  <a:cubicBezTo>
                    <a:pt x="376" y="574"/>
                    <a:pt x="376" y="574"/>
                    <a:pt x="376" y="574"/>
                  </a:cubicBezTo>
                  <a:cubicBezTo>
                    <a:pt x="377" y="574"/>
                    <a:pt x="378" y="574"/>
                    <a:pt x="379" y="574"/>
                  </a:cubicBezTo>
                  <a:close/>
                  <a:moveTo>
                    <a:pt x="379" y="609"/>
                  </a:moveTo>
                  <a:cubicBezTo>
                    <a:pt x="379" y="646"/>
                    <a:pt x="379" y="646"/>
                    <a:pt x="379" y="646"/>
                  </a:cubicBezTo>
                  <a:cubicBezTo>
                    <a:pt x="378" y="646"/>
                    <a:pt x="378" y="646"/>
                    <a:pt x="378" y="646"/>
                  </a:cubicBezTo>
                  <a:cubicBezTo>
                    <a:pt x="377" y="638"/>
                    <a:pt x="377" y="631"/>
                    <a:pt x="376" y="623"/>
                  </a:cubicBezTo>
                  <a:cubicBezTo>
                    <a:pt x="376" y="610"/>
                    <a:pt x="376" y="610"/>
                    <a:pt x="376" y="610"/>
                  </a:cubicBezTo>
                  <a:cubicBezTo>
                    <a:pt x="377" y="610"/>
                    <a:pt x="378" y="609"/>
                    <a:pt x="379" y="609"/>
                  </a:cubicBezTo>
                  <a:close/>
                  <a:moveTo>
                    <a:pt x="379" y="678"/>
                  </a:moveTo>
                  <a:cubicBezTo>
                    <a:pt x="379" y="688"/>
                    <a:pt x="379" y="688"/>
                    <a:pt x="379" y="688"/>
                  </a:cubicBezTo>
                  <a:cubicBezTo>
                    <a:pt x="378" y="687"/>
                    <a:pt x="377" y="687"/>
                    <a:pt x="376" y="686"/>
                  </a:cubicBezTo>
                  <a:cubicBezTo>
                    <a:pt x="376" y="679"/>
                    <a:pt x="376" y="679"/>
                    <a:pt x="376" y="679"/>
                  </a:cubicBezTo>
                  <a:cubicBezTo>
                    <a:pt x="377" y="678"/>
                    <a:pt x="378" y="678"/>
                    <a:pt x="379" y="678"/>
                  </a:cubicBezTo>
                  <a:close/>
                  <a:moveTo>
                    <a:pt x="374" y="2"/>
                  </a:moveTo>
                  <a:cubicBezTo>
                    <a:pt x="374" y="2"/>
                    <a:pt x="375" y="2"/>
                    <a:pt x="376" y="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75" y="14"/>
                    <a:pt x="374" y="13"/>
                    <a:pt x="374" y="13"/>
                  </a:cubicBezTo>
                  <a:cubicBezTo>
                    <a:pt x="374" y="2"/>
                    <a:pt x="374" y="2"/>
                    <a:pt x="374" y="2"/>
                  </a:cubicBezTo>
                  <a:close/>
                  <a:moveTo>
                    <a:pt x="376" y="719"/>
                  </a:moveTo>
                  <a:cubicBezTo>
                    <a:pt x="375" y="719"/>
                    <a:pt x="374" y="719"/>
                    <a:pt x="374" y="719"/>
                  </a:cubicBezTo>
                  <a:cubicBezTo>
                    <a:pt x="374" y="707"/>
                    <a:pt x="374" y="707"/>
                    <a:pt x="374" y="707"/>
                  </a:cubicBezTo>
                  <a:cubicBezTo>
                    <a:pt x="374" y="707"/>
                    <a:pt x="375" y="708"/>
                    <a:pt x="376" y="709"/>
                  </a:cubicBezTo>
                  <a:cubicBezTo>
                    <a:pt x="376" y="709"/>
                    <a:pt x="376" y="709"/>
                    <a:pt x="376" y="709"/>
                  </a:cubicBezTo>
                  <a:cubicBezTo>
                    <a:pt x="376" y="719"/>
                    <a:pt x="376" y="719"/>
                    <a:pt x="376" y="719"/>
                  </a:cubicBezTo>
                  <a:close/>
                  <a:moveTo>
                    <a:pt x="376" y="35"/>
                  </a:moveTo>
                  <a:cubicBezTo>
                    <a:pt x="376" y="42"/>
                    <a:pt x="376" y="42"/>
                    <a:pt x="376" y="42"/>
                  </a:cubicBezTo>
                  <a:cubicBezTo>
                    <a:pt x="374" y="42"/>
                    <a:pt x="374" y="42"/>
                    <a:pt x="374" y="42"/>
                  </a:cubicBezTo>
                  <a:cubicBezTo>
                    <a:pt x="374" y="35"/>
                    <a:pt x="374" y="35"/>
                    <a:pt x="374" y="35"/>
                  </a:cubicBezTo>
                  <a:cubicBezTo>
                    <a:pt x="376" y="35"/>
                    <a:pt x="376" y="35"/>
                    <a:pt x="376" y="35"/>
                  </a:cubicBezTo>
                  <a:close/>
                  <a:moveTo>
                    <a:pt x="376" y="100"/>
                  </a:moveTo>
                  <a:cubicBezTo>
                    <a:pt x="376" y="107"/>
                    <a:pt x="376" y="107"/>
                    <a:pt x="376" y="107"/>
                  </a:cubicBezTo>
                  <a:cubicBezTo>
                    <a:pt x="375" y="107"/>
                    <a:pt x="374" y="106"/>
                    <a:pt x="374" y="106"/>
                  </a:cubicBezTo>
                  <a:cubicBezTo>
                    <a:pt x="374" y="102"/>
                    <a:pt x="374" y="102"/>
                    <a:pt x="374" y="102"/>
                  </a:cubicBezTo>
                  <a:cubicBezTo>
                    <a:pt x="374" y="101"/>
                    <a:pt x="375" y="100"/>
                    <a:pt x="376" y="100"/>
                  </a:cubicBezTo>
                  <a:close/>
                  <a:moveTo>
                    <a:pt x="376" y="150"/>
                  </a:moveTo>
                  <a:cubicBezTo>
                    <a:pt x="376" y="154"/>
                    <a:pt x="376" y="154"/>
                    <a:pt x="376" y="154"/>
                  </a:cubicBezTo>
                  <a:cubicBezTo>
                    <a:pt x="375" y="154"/>
                    <a:pt x="374" y="154"/>
                    <a:pt x="374" y="154"/>
                  </a:cubicBezTo>
                  <a:cubicBezTo>
                    <a:pt x="374" y="149"/>
                    <a:pt x="374" y="149"/>
                    <a:pt x="374" y="149"/>
                  </a:cubicBezTo>
                  <a:cubicBezTo>
                    <a:pt x="374" y="149"/>
                    <a:pt x="375" y="150"/>
                    <a:pt x="376" y="150"/>
                  </a:cubicBezTo>
                  <a:close/>
                  <a:moveTo>
                    <a:pt x="376" y="160"/>
                  </a:moveTo>
                  <a:cubicBezTo>
                    <a:pt x="376" y="175"/>
                    <a:pt x="376" y="175"/>
                    <a:pt x="376" y="175"/>
                  </a:cubicBezTo>
                  <a:cubicBezTo>
                    <a:pt x="375" y="175"/>
                    <a:pt x="374" y="175"/>
                    <a:pt x="374" y="175"/>
                  </a:cubicBezTo>
                  <a:cubicBezTo>
                    <a:pt x="374" y="169"/>
                    <a:pt x="374" y="169"/>
                    <a:pt x="374" y="169"/>
                  </a:cubicBezTo>
                  <a:cubicBezTo>
                    <a:pt x="374" y="169"/>
                    <a:pt x="374" y="169"/>
                    <a:pt x="374" y="169"/>
                  </a:cubicBezTo>
                  <a:cubicBezTo>
                    <a:pt x="374" y="168"/>
                    <a:pt x="374" y="168"/>
                    <a:pt x="374" y="168"/>
                  </a:cubicBezTo>
                  <a:cubicBezTo>
                    <a:pt x="374" y="156"/>
                    <a:pt x="374" y="156"/>
                    <a:pt x="374" y="156"/>
                  </a:cubicBezTo>
                  <a:cubicBezTo>
                    <a:pt x="374" y="158"/>
                    <a:pt x="375" y="159"/>
                    <a:pt x="376" y="160"/>
                  </a:cubicBezTo>
                  <a:close/>
                  <a:moveTo>
                    <a:pt x="376" y="268"/>
                  </a:moveTo>
                  <a:cubicBezTo>
                    <a:pt x="376" y="278"/>
                    <a:pt x="376" y="278"/>
                    <a:pt x="376" y="278"/>
                  </a:cubicBezTo>
                  <a:cubicBezTo>
                    <a:pt x="375" y="276"/>
                    <a:pt x="374" y="274"/>
                    <a:pt x="374" y="272"/>
                  </a:cubicBezTo>
                  <a:cubicBezTo>
                    <a:pt x="374" y="267"/>
                    <a:pt x="374" y="267"/>
                    <a:pt x="374" y="267"/>
                  </a:cubicBezTo>
                  <a:cubicBezTo>
                    <a:pt x="374" y="267"/>
                    <a:pt x="375" y="268"/>
                    <a:pt x="376" y="268"/>
                  </a:cubicBezTo>
                  <a:close/>
                  <a:moveTo>
                    <a:pt x="376" y="280"/>
                  </a:moveTo>
                  <a:cubicBezTo>
                    <a:pt x="376" y="284"/>
                    <a:pt x="376" y="284"/>
                    <a:pt x="376" y="284"/>
                  </a:cubicBezTo>
                  <a:cubicBezTo>
                    <a:pt x="375" y="283"/>
                    <a:pt x="374" y="283"/>
                    <a:pt x="374" y="283"/>
                  </a:cubicBezTo>
                  <a:cubicBezTo>
                    <a:pt x="374" y="280"/>
                    <a:pt x="374" y="280"/>
                    <a:pt x="374" y="280"/>
                  </a:cubicBezTo>
                  <a:cubicBezTo>
                    <a:pt x="374" y="280"/>
                    <a:pt x="375" y="280"/>
                    <a:pt x="376" y="280"/>
                  </a:cubicBezTo>
                  <a:close/>
                  <a:moveTo>
                    <a:pt x="376" y="343"/>
                  </a:moveTo>
                  <a:cubicBezTo>
                    <a:pt x="376" y="403"/>
                    <a:pt x="376" y="403"/>
                    <a:pt x="376" y="403"/>
                  </a:cubicBezTo>
                  <a:cubicBezTo>
                    <a:pt x="374" y="402"/>
                    <a:pt x="374" y="402"/>
                    <a:pt x="374" y="402"/>
                  </a:cubicBezTo>
                  <a:cubicBezTo>
                    <a:pt x="374" y="340"/>
                    <a:pt x="374" y="340"/>
                    <a:pt x="374" y="340"/>
                  </a:cubicBezTo>
                  <a:cubicBezTo>
                    <a:pt x="374" y="343"/>
                    <a:pt x="374" y="343"/>
                    <a:pt x="374" y="343"/>
                  </a:cubicBezTo>
                  <a:cubicBezTo>
                    <a:pt x="376" y="343"/>
                    <a:pt x="376" y="343"/>
                    <a:pt x="376" y="343"/>
                  </a:cubicBezTo>
                  <a:close/>
                  <a:moveTo>
                    <a:pt x="376" y="445"/>
                  </a:moveTo>
                  <a:cubicBezTo>
                    <a:pt x="376" y="448"/>
                    <a:pt x="376" y="448"/>
                    <a:pt x="376" y="448"/>
                  </a:cubicBezTo>
                  <a:cubicBezTo>
                    <a:pt x="375" y="448"/>
                    <a:pt x="375" y="448"/>
                    <a:pt x="375" y="448"/>
                  </a:cubicBezTo>
                  <a:cubicBezTo>
                    <a:pt x="376" y="449"/>
                    <a:pt x="376" y="449"/>
                    <a:pt x="376" y="449"/>
                  </a:cubicBezTo>
                  <a:cubicBezTo>
                    <a:pt x="376" y="456"/>
                    <a:pt x="376" y="456"/>
                    <a:pt x="376" y="456"/>
                  </a:cubicBezTo>
                  <a:cubicBezTo>
                    <a:pt x="375" y="456"/>
                    <a:pt x="374" y="455"/>
                    <a:pt x="374" y="454"/>
                  </a:cubicBezTo>
                  <a:cubicBezTo>
                    <a:pt x="374" y="445"/>
                    <a:pt x="374" y="445"/>
                    <a:pt x="374" y="445"/>
                  </a:cubicBezTo>
                  <a:cubicBezTo>
                    <a:pt x="374" y="445"/>
                    <a:pt x="375" y="445"/>
                    <a:pt x="376" y="445"/>
                  </a:cubicBezTo>
                  <a:close/>
                  <a:moveTo>
                    <a:pt x="376" y="457"/>
                  </a:moveTo>
                  <a:cubicBezTo>
                    <a:pt x="376" y="462"/>
                    <a:pt x="376" y="462"/>
                    <a:pt x="376" y="462"/>
                  </a:cubicBezTo>
                  <a:cubicBezTo>
                    <a:pt x="375" y="462"/>
                    <a:pt x="374" y="462"/>
                    <a:pt x="374" y="462"/>
                  </a:cubicBezTo>
                  <a:cubicBezTo>
                    <a:pt x="374" y="459"/>
                    <a:pt x="374" y="459"/>
                    <a:pt x="374" y="459"/>
                  </a:cubicBezTo>
                  <a:cubicBezTo>
                    <a:pt x="374" y="459"/>
                    <a:pt x="375" y="458"/>
                    <a:pt x="376" y="457"/>
                  </a:cubicBezTo>
                  <a:close/>
                  <a:moveTo>
                    <a:pt x="376" y="554"/>
                  </a:moveTo>
                  <a:cubicBezTo>
                    <a:pt x="376" y="564"/>
                    <a:pt x="376" y="564"/>
                    <a:pt x="376" y="564"/>
                  </a:cubicBezTo>
                  <a:cubicBezTo>
                    <a:pt x="375" y="563"/>
                    <a:pt x="374" y="562"/>
                    <a:pt x="374" y="562"/>
                  </a:cubicBezTo>
                  <a:cubicBezTo>
                    <a:pt x="374" y="555"/>
                    <a:pt x="374" y="555"/>
                    <a:pt x="374" y="555"/>
                  </a:cubicBezTo>
                  <a:cubicBezTo>
                    <a:pt x="374" y="554"/>
                    <a:pt x="375" y="554"/>
                    <a:pt x="376" y="554"/>
                  </a:cubicBezTo>
                  <a:close/>
                  <a:moveTo>
                    <a:pt x="376" y="574"/>
                  </a:moveTo>
                  <a:cubicBezTo>
                    <a:pt x="376" y="579"/>
                    <a:pt x="376" y="579"/>
                    <a:pt x="376" y="579"/>
                  </a:cubicBezTo>
                  <a:cubicBezTo>
                    <a:pt x="375" y="579"/>
                    <a:pt x="374" y="579"/>
                    <a:pt x="374" y="579"/>
                  </a:cubicBezTo>
                  <a:cubicBezTo>
                    <a:pt x="374" y="574"/>
                    <a:pt x="374" y="574"/>
                    <a:pt x="374" y="574"/>
                  </a:cubicBezTo>
                  <a:cubicBezTo>
                    <a:pt x="376" y="574"/>
                    <a:pt x="376" y="574"/>
                    <a:pt x="376" y="574"/>
                  </a:cubicBezTo>
                  <a:close/>
                  <a:moveTo>
                    <a:pt x="376" y="610"/>
                  </a:moveTo>
                  <a:cubicBezTo>
                    <a:pt x="376" y="623"/>
                    <a:pt x="376" y="623"/>
                    <a:pt x="376" y="62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5" y="621"/>
                    <a:pt x="374" y="621"/>
                    <a:pt x="374" y="622"/>
                  </a:cubicBezTo>
                  <a:cubicBezTo>
                    <a:pt x="374" y="611"/>
                    <a:pt x="374" y="611"/>
                    <a:pt x="374" y="611"/>
                  </a:cubicBezTo>
                  <a:cubicBezTo>
                    <a:pt x="374" y="611"/>
                    <a:pt x="375" y="610"/>
                    <a:pt x="376" y="610"/>
                  </a:cubicBezTo>
                  <a:close/>
                  <a:moveTo>
                    <a:pt x="376" y="679"/>
                  </a:moveTo>
                  <a:cubicBezTo>
                    <a:pt x="376" y="686"/>
                    <a:pt x="376" y="686"/>
                    <a:pt x="376" y="686"/>
                  </a:cubicBezTo>
                  <a:cubicBezTo>
                    <a:pt x="375" y="686"/>
                    <a:pt x="374" y="686"/>
                    <a:pt x="374" y="686"/>
                  </a:cubicBezTo>
                  <a:cubicBezTo>
                    <a:pt x="374" y="679"/>
                    <a:pt x="374" y="679"/>
                    <a:pt x="374" y="679"/>
                  </a:cubicBezTo>
                  <a:lnTo>
                    <a:pt x="376" y="679"/>
                  </a:lnTo>
                  <a:close/>
                  <a:moveTo>
                    <a:pt x="365" y="0"/>
                  </a:moveTo>
                  <a:cubicBezTo>
                    <a:pt x="369" y="0"/>
                    <a:pt x="369" y="0"/>
                    <a:pt x="369" y="0"/>
                  </a:cubicBezTo>
                  <a:cubicBezTo>
                    <a:pt x="371" y="1"/>
                    <a:pt x="372" y="1"/>
                    <a:pt x="374" y="2"/>
                  </a:cubicBezTo>
                  <a:cubicBezTo>
                    <a:pt x="374" y="13"/>
                    <a:pt x="374" y="13"/>
                    <a:pt x="374" y="13"/>
                  </a:cubicBezTo>
                  <a:cubicBezTo>
                    <a:pt x="372" y="11"/>
                    <a:pt x="369" y="9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  <a:close/>
                  <a:moveTo>
                    <a:pt x="374" y="719"/>
                  </a:moveTo>
                  <a:cubicBezTo>
                    <a:pt x="372" y="719"/>
                    <a:pt x="371" y="719"/>
                    <a:pt x="369" y="720"/>
                  </a:cubicBezTo>
                  <a:cubicBezTo>
                    <a:pt x="368" y="720"/>
                    <a:pt x="367" y="720"/>
                    <a:pt x="365" y="720"/>
                  </a:cubicBezTo>
                  <a:cubicBezTo>
                    <a:pt x="365" y="712"/>
                    <a:pt x="365" y="712"/>
                    <a:pt x="365" y="712"/>
                  </a:cubicBezTo>
                  <a:cubicBezTo>
                    <a:pt x="368" y="712"/>
                    <a:pt x="368" y="712"/>
                    <a:pt x="368" y="712"/>
                  </a:cubicBezTo>
                  <a:cubicBezTo>
                    <a:pt x="367" y="711"/>
                    <a:pt x="366" y="709"/>
                    <a:pt x="365" y="708"/>
                  </a:cubicBezTo>
                  <a:cubicBezTo>
                    <a:pt x="365" y="694"/>
                    <a:pt x="365" y="694"/>
                    <a:pt x="365" y="694"/>
                  </a:cubicBezTo>
                  <a:cubicBezTo>
                    <a:pt x="370" y="702"/>
                    <a:pt x="371" y="704"/>
                    <a:pt x="374" y="707"/>
                  </a:cubicBezTo>
                  <a:cubicBezTo>
                    <a:pt x="374" y="719"/>
                    <a:pt x="374" y="719"/>
                    <a:pt x="374" y="719"/>
                  </a:cubicBezTo>
                  <a:close/>
                  <a:moveTo>
                    <a:pt x="374" y="35"/>
                  </a:moveTo>
                  <a:cubicBezTo>
                    <a:pt x="374" y="42"/>
                    <a:pt x="374" y="42"/>
                    <a:pt x="374" y="42"/>
                  </a:cubicBezTo>
                  <a:cubicBezTo>
                    <a:pt x="371" y="42"/>
                    <a:pt x="368" y="41"/>
                    <a:pt x="365" y="41"/>
                  </a:cubicBezTo>
                  <a:cubicBezTo>
                    <a:pt x="365" y="31"/>
                    <a:pt x="365" y="31"/>
                    <a:pt x="365" y="31"/>
                  </a:cubicBezTo>
                  <a:cubicBezTo>
                    <a:pt x="366" y="31"/>
                    <a:pt x="366" y="31"/>
                    <a:pt x="366" y="31"/>
                  </a:cubicBezTo>
                  <a:cubicBezTo>
                    <a:pt x="368" y="32"/>
                    <a:pt x="370" y="34"/>
                    <a:pt x="372" y="35"/>
                  </a:cubicBezTo>
                  <a:cubicBezTo>
                    <a:pt x="374" y="35"/>
                    <a:pt x="374" y="35"/>
                    <a:pt x="374" y="35"/>
                  </a:cubicBezTo>
                  <a:close/>
                  <a:moveTo>
                    <a:pt x="374" y="102"/>
                  </a:moveTo>
                  <a:cubicBezTo>
                    <a:pt x="374" y="106"/>
                    <a:pt x="374" y="106"/>
                    <a:pt x="374" y="106"/>
                  </a:cubicBezTo>
                  <a:cubicBezTo>
                    <a:pt x="373" y="105"/>
                    <a:pt x="373" y="105"/>
                    <a:pt x="373" y="105"/>
                  </a:cubicBezTo>
                  <a:cubicBezTo>
                    <a:pt x="373" y="104"/>
                    <a:pt x="373" y="103"/>
                    <a:pt x="374" y="102"/>
                  </a:cubicBezTo>
                  <a:close/>
                  <a:moveTo>
                    <a:pt x="374" y="149"/>
                  </a:moveTo>
                  <a:cubicBezTo>
                    <a:pt x="374" y="154"/>
                    <a:pt x="374" y="154"/>
                    <a:pt x="374" y="154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3" y="155"/>
                    <a:pt x="373" y="156"/>
                    <a:pt x="374" y="156"/>
                  </a:cubicBezTo>
                  <a:cubicBezTo>
                    <a:pt x="374" y="168"/>
                    <a:pt x="374" y="168"/>
                    <a:pt x="374" y="168"/>
                  </a:cubicBezTo>
                  <a:cubicBezTo>
                    <a:pt x="371" y="161"/>
                    <a:pt x="369" y="157"/>
                    <a:pt x="365" y="155"/>
                  </a:cubicBezTo>
                  <a:cubicBezTo>
                    <a:pt x="365" y="149"/>
                    <a:pt x="365" y="149"/>
                    <a:pt x="365" y="149"/>
                  </a:cubicBezTo>
                  <a:cubicBezTo>
                    <a:pt x="368" y="149"/>
                    <a:pt x="371" y="149"/>
                    <a:pt x="374" y="149"/>
                  </a:cubicBezTo>
                  <a:close/>
                  <a:moveTo>
                    <a:pt x="374" y="169"/>
                  </a:moveTo>
                  <a:cubicBezTo>
                    <a:pt x="374" y="175"/>
                    <a:pt x="374" y="175"/>
                    <a:pt x="374" y="175"/>
                  </a:cubicBezTo>
                  <a:cubicBezTo>
                    <a:pt x="370" y="175"/>
                    <a:pt x="370" y="175"/>
                    <a:pt x="370" y="175"/>
                  </a:cubicBezTo>
                  <a:cubicBezTo>
                    <a:pt x="370" y="206"/>
                    <a:pt x="370" y="236"/>
                    <a:pt x="370" y="267"/>
                  </a:cubicBezTo>
                  <a:cubicBezTo>
                    <a:pt x="371" y="267"/>
                    <a:pt x="373" y="267"/>
                    <a:pt x="374" y="267"/>
                  </a:cubicBezTo>
                  <a:cubicBezTo>
                    <a:pt x="374" y="272"/>
                    <a:pt x="374" y="272"/>
                    <a:pt x="374" y="272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68" y="270"/>
                    <a:pt x="368" y="270"/>
                    <a:pt x="365" y="270"/>
                  </a:cubicBezTo>
                  <a:cubicBezTo>
                    <a:pt x="365" y="266"/>
                    <a:pt x="365" y="266"/>
                    <a:pt x="365" y="266"/>
                  </a:cubicBezTo>
                  <a:cubicBezTo>
                    <a:pt x="367" y="266"/>
                    <a:pt x="367" y="266"/>
                    <a:pt x="367" y="266"/>
                  </a:cubicBezTo>
                  <a:cubicBezTo>
                    <a:pt x="367" y="264"/>
                    <a:pt x="366" y="262"/>
                    <a:pt x="366" y="260"/>
                  </a:cubicBezTo>
                  <a:cubicBezTo>
                    <a:pt x="366" y="260"/>
                    <a:pt x="366" y="260"/>
                    <a:pt x="365" y="260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6" y="256"/>
                    <a:pt x="366" y="256"/>
                    <a:pt x="366" y="255"/>
                  </a:cubicBezTo>
                  <a:cubicBezTo>
                    <a:pt x="366" y="253"/>
                    <a:pt x="367" y="251"/>
                    <a:pt x="367" y="249"/>
                  </a:cubicBezTo>
                  <a:cubicBezTo>
                    <a:pt x="366" y="249"/>
                    <a:pt x="366" y="249"/>
                    <a:pt x="365" y="249"/>
                  </a:cubicBezTo>
                  <a:cubicBezTo>
                    <a:pt x="365" y="244"/>
                    <a:pt x="365" y="244"/>
                    <a:pt x="365" y="244"/>
                  </a:cubicBezTo>
                  <a:cubicBezTo>
                    <a:pt x="366" y="242"/>
                    <a:pt x="367" y="240"/>
                    <a:pt x="367" y="237"/>
                  </a:cubicBezTo>
                  <a:cubicBezTo>
                    <a:pt x="367" y="237"/>
                    <a:pt x="366" y="237"/>
                    <a:pt x="365" y="237"/>
                  </a:cubicBezTo>
                  <a:cubicBezTo>
                    <a:pt x="365" y="233"/>
                    <a:pt x="365" y="233"/>
                    <a:pt x="365" y="233"/>
                  </a:cubicBezTo>
                  <a:cubicBezTo>
                    <a:pt x="366" y="233"/>
                    <a:pt x="366" y="233"/>
                    <a:pt x="366" y="233"/>
                  </a:cubicBezTo>
                  <a:cubicBezTo>
                    <a:pt x="366" y="230"/>
                    <a:pt x="366" y="228"/>
                    <a:pt x="366" y="226"/>
                  </a:cubicBezTo>
                  <a:cubicBezTo>
                    <a:pt x="366" y="226"/>
                    <a:pt x="366" y="226"/>
                    <a:pt x="365" y="226"/>
                  </a:cubicBezTo>
                  <a:cubicBezTo>
                    <a:pt x="365" y="221"/>
                    <a:pt x="365" y="221"/>
                    <a:pt x="365" y="221"/>
                  </a:cubicBezTo>
                  <a:cubicBezTo>
                    <a:pt x="366" y="220"/>
                    <a:pt x="367" y="218"/>
                    <a:pt x="367" y="215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5" y="211"/>
                    <a:pt x="365" y="211"/>
                    <a:pt x="365" y="211"/>
                  </a:cubicBezTo>
                  <a:cubicBezTo>
                    <a:pt x="366" y="211"/>
                    <a:pt x="366" y="211"/>
                    <a:pt x="366" y="211"/>
                  </a:cubicBezTo>
                  <a:cubicBezTo>
                    <a:pt x="366" y="208"/>
                    <a:pt x="366" y="206"/>
                    <a:pt x="366" y="203"/>
                  </a:cubicBezTo>
                  <a:cubicBezTo>
                    <a:pt x="365" y="203"/>
                    <a:pt x="365" y="203"/>
                    <a:pt x="365" y="203"/>
                  </a:cubicBezTo>
                  <a:cubicBezTo>
                    <a:pt x="365" y="199"/>
                    <a:pt x="365" y="199"/>
                    <a:pt x="365" y="199"/>
                  </a:cubicBezTo>
                  <a:cubicBezTo>
                    <a:pt x="366" y="199"/>
                    <a:pt x="366" y="199"/>
                    <a:pt x="366" y="199"/>
                  </a:cubicBezTo>
                  <a:cubicBezTo>
                    <a:pt x="366" y="197"/>
                    <a:pt x="367" y="194"/>
                    <a:pt x="367" y="192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5" y="188"/>
                    <a:pt x="365" y="188"/>
                    <a:pt x="365" y="188"/>
                  </a:cubicBezTo>
                  <a:cubicBezTo>
                    <a:pt x="367" y="188"/>
                    <a:pt x="367" y="188"/>
                    <a:pt x="367" y="188"/>
                  </a:cubicBezTo>
                  <a:cubicBezTo>
                    <a:pt x="367" y="186"/>
                    <a:pt x="366" y="183"/>
                    <a:pt x="366" y="181"/>
                  </a:cubicBezTo>
                  <a:cubicBezTo>
                    <a:pt x="365" y="181"/>
                    <a:pt x="365" y="181"/>
                    <a:pt x="365" y="181"/>
                  </a:cubicBezTo>
                  <a:cubicBezTo>
                    <a:pt x="365" y="176"/>
                    <a:pt x="365" y="176"/>
                    <a:pt x="365" y="176"/>
                  </a:cubicBezTo>
                  <a:cubicBezTo>
                    <a:pt x="366" y="176"/>
                    <a:pt x="367" y="175"/>
                    <a:pt x="367" y="174"/>
                  </a:cubicBezTo>
                  <a:cubicBezTo>
                    <a:pt x="366" y="174"/>
                    <a:pt x="366" y="174"/>
                    <a:pt x="365" y="174"/>
                  </a:cubicBezTo>
                  <a:cubicBezTo>
                    <a:pt x="365" y="169"/>
                    <a:pt x="365" y="169"/>
                    <a:pt x="365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8" y="170"/>
                    <a:pt x="371" y="169"/>
                    <a:pt x="374" y="169"/>
                  </a:cubicBezTo>
                  <a:close/>
                  <a:moveTo>
                    <a:pt x="374" y="280"/>
                  </a:moveTo>
                  <a:cubicBezTo>
                    <a:pt x="373" y="280"/>
                    <a:pt x="372" y="281"/>
                    <a:pt x="371" y="281"/>
                  </a:cubicBezTo>
                  <a:cubicBezTo>
                    <a:pt x="370" y="277"/>
                    <a:pt x="367" y="274"/>
                    <a:pt x="365" y="270"/>
                  </a:cubicBezTo>
                  <a:cubicBezTo>
                    <a:pt x="365" y="278"/>
                    <a:pt x="365" y="278"/>
                    <a:pt x="365" y="278"/>
                  </a:cubicBezTo>
                  <a:cubicBezTo>
                    <a:pt x="366" y="279"/>
                    <a:pt x="366" y="279"/>
                    <a:pt x="366" y="279"/>
                  </a:cubicBezTo>
                  <a:cubicBezTo>
                    <a:pt x="365" y="279"/>
                    <a:pt x="365" y="279"/>
                    <a:pt x="365" y="279"/>
                  </a:cubicBezTo>
                  <a:cubicBezTo>
                    <a:pt x="365" y="282"/>
                    <a:pt x="365" y="282"/>
                    <a:pt x="365" y="282"/>
                  </a:cubicBezTo>
                  <a:cubicBezTo>
                    <a:pt x="368" y="282"/>
                    <a:pt x="371" y="282"/>
                    <a:pt x="374" y="283"/>
                  </a:cubicBezTo>
                  <a:cubicBezTo>
                    <a:pt x="374" y="280"/>
                    <a:pt x="374" y="280"/>
                    <a:pt x="374" y="280"/>
                  </a:cubicBezTo>
                  <a:close/>
                  <a:moveTo>
                    <a:pt x="374" y="340"/>
                  </a:moveTo>
                  <a:cubicBezTo>
                    <a:pt x="374" y="402"/>
                    <a:pt x="374" y="402"/>
                    <a:pt x="374" y="402"/>
                  </a:cubicBezTo>
                  <a:cubicBezTo>
                    <a:pt x="365" y="396"/>
                    <a:pt x="365" y="396"/>
                    <a:pt x="365" y="396"/>
                  </a:cubicBezTo>
                  <a:cubicBezTo>
                    <a:pt x="365" y="314"/>
                    <a:pt x="365" y="314"/>
                    <a:pt x="365" y="314"/>
                  </a:cubicBezTo>
                  <a:cubicBezTo>
                    <a:pt x="367" y="320"/>
                    <a:pt x="370" y="328"/>
                    <a:pt x="374" y="340"/>
                  </a:cubicBezTo>
                  <a:close/>
                  <a:moveTo>
                    <a:pt x="374" y="445"/>
                  </a:moveTo>
                  <a:cubicBezTo>
                    <a:pt x="374" y="454"/>
                    <a:pt x="374" y="454"/>
                    <a:pt x="374" y="454"/>
                  </a:cubicBezTo>
                  <a:cubicBezTo>
                    <a:pt x="371" y="451"/>
                    <a:pt x="370" y="450"/>
                    <a:pt x="365" y="450"/>
                  </a:cubicBezTo>
                  <a:cubicBezTo>
                    <a:pt x="365" y="446"/>
                    <a:pt x="365" y="446"/>
                    <a:pt x="365" y="446"/>
                  </a:cubicBezTo>
                  <a:cubicBezTo>
                    <a:pt x="367" y="446"/>
                    <a:pt x="368" y="446"/>
                    <a:pt x="371" y="446"/>
                  </a:cubicBezTo>
                  <a:cubicBezTo>
                    <a:pt x="372" y="445"/>
                    <a:pt x="373" y="445"/>
                    <a:pt x="374" y="445"/>
                  </a:cubicBezTo>
                  <a:close/>
                  <a:moveTo>
                    <a:pt x="374" y="459"/>
                  </a:moveTo>
                  <a:cubicBezTo>
                    <a:pt x="373" y="459"/>
                    <a:pt x="372" y="459"/>
                    <a:pt x="371" y="459"/>
                  </a:cubicBezTo>
                  <a:cubicBezTo>
                    <a:pt x="369" y="457"/>
                    <a:pt x="367" y="455"/>
                    <a:pt x="365" y="453"/>
                  </a:cubicBezTo>
                  <a:cubicBezTo>
                    <a:pt x="365" y="462"/>
                    <a:pt x="365" y="462"/>
                    <a:pt x="365" y="462"/>
                  </a:cubicBezTo>
                  <a:cubicBezTo>
                    <a:pt x="366" y="462"/>
                    <a:pt x="366" y="462"/>
                    <a:pt x="366" y="462"/>
                  </a:cubicBezTo>
                  <a:cubicBezTo>
                    <a:pt x="366" y="463"/>
                    <a:pt x="366" y="464"/>
                    <a:pt x="365" y="465"/>
                  </a:cubicBezTo>
                  <a:cubicBezTo>
                    <a:pt x="365" y="469"/>
                    <a:pt x="365" y="469"/>
                    <a:pt x="365" y="469"/>
                  </a:cubicBezTo>
                  <a:cubicBezTo>
                    <a:pt x="366" y="469"/>
                    <a:pt x="366" y="469"/>
                    <a:pt x="366" y="469"/>
                  </a:cubicBezTo>
                  <a:cubicBezTo>
                    <a:pt x="366" y="471"/>
                    <a:pt x="366" y="474"/>
                    <a:pt x="366" y="476"/>
                  </a:cubicBezTo>
                  <a:cubicBezTo>
                    <a:pt x="365" y="477"/>
                    <a:pt x="365" y="477"/>
                    <a:pt x="365" y="477"/>
                  </a:cubicBezTo>
                  <a:cubicBezTo>
                    <a:pt x="365" y="481"/>
                    <a:pt x="365" y="481"/>
                    <a:pt x="365" y="481"/>
                  </a:cubicBezTo>
                  <a:cubicBezTo>
                    <a:pt x="367" y="480"/>
                    <a:pt x="367" y="480"/>
                    <a:pt x="367" y="480"/>
                  </a:cubicBezTo>
                  <a:cubicBezTo>
                    <a:pt x="367" y="484"/>
                    <a:pt x="366" y="485"/>
                    <a:pt x="365" y="487"/>
                  </a:cubicBezTo>
                  <a:cubicBezTo>
                    <a:pt x="365" y="492"/>
                    <a:pt x="365" y="492"/>
                    <a:pt x="365" y="492"/>
                  </a:cubicBezTo>
                  <a:cubicBezTo>
                    <a:pt x="367" y="492"/>
                    <a:pt x="367" y="492"/>
                    <a:pt x="367" y="492"/>
                  </a:cubicBezTo>
                  <a:cubicBezTo>
                    <a:pt x="367" y="494"/>
                    <a:pt x="366" y="497"/>
                    <a:pt x="366" y="499"/>
                  </a:cubicBezTo>
                  <a:cubicBezTo>
                    <a:pt x="365" y="499"/>
                    <a:pt x="365" y="499"/>
                    <a:pt x="365" y="499"/>
                  </a:cubicBezTo>
                  <a:cubicBezTo>
                    <a:pt x="365" y="503"/>
                    <a:pt x="365" y="503"/>
                    <a:pt x="365" y="503"/>
                  </a:cubicBezTo>
                  <a:cubicBezTo>
                    <a:pt x="366" y="503"/>
                    <a:pt x="367" y="503"/>
                    <a:pt x="367" y="503"/>
                  </a:cubicBezTo>
                  <a:cubicBezTo>
                    <a:pt x="367" y="505"/>
                    <a:pt x="367" y="508"/>
                    <a:pt x="367" y="510"/>
                  </a:cubicBezTo>
                  <a:cubicBezTo>
                    <a:pt x="365" y="511"/>
                    <a:pt x="365" y="511"/>
                    <a:pt x="365" y="511"/>
                  </a:cubicBezTo>
                  <a:cubicBezTo>
                    <a:pt x="365" y="515"/>
                    <a:pt x="365" y="515"/>
                    <a:pt x="365" y="515"/>
                  </a:cubicBezTo>
                  <a:cubicBezTo>
                    <a:pt x="366" y="515"/>
                    <a:pt x="366" y="515"/>
                    <a:pt x="367" y="514"/>
                  </a:cubicBezTo>
                  <a:cubicBezTo>
                    <a:pt x="367" y="517"/>
                    <a:pt x="366" y="519"/>
                    <a:pt x="366" y="521"/>
                  </a:cubicBezTo>
                  <a:cubicBezTo>
                    <a:pt x="366" y="521"/>
                    <a:pt x="366" y="521"/>
                    <a:pt x="365" y="522"/>
                  </a:cubicBezTo>
                  <a:cubicBezTo>
                    <a:pt x="365" y="526"/>
                    <a:pt x="365" y="526"/>
                    <a:pt x="365" y="526"/>
                  </a:cubicBezTo>
                  <a:cubicBezTo>
                    <a:pt x="366" y="525"/>
                    <a:pt x="366" y="525"/>
                    <a:pt x="366" y="525"/>
                  </a:cubicBezTo>
                  <a:cubicBezTo>
                    <a:pt x="366" y="528"/>
                    <a:pt x="366" y="530"/>
                    <a:pt x="366" y="533"/>
                  </a:cubicBezTo>
                  <a:cubicBezTo>
                    <a:pt x="365" y="533"/>
                    <a:pt x="365" y="533"/>
                    <a:pt x="365" y="533"/>
                  </a:cubicBezTo>
                  <a:cubicBezTo>
                    <a:pt x="365" y="537"/>
                    <a:pt x="365" y="537"/>
                    <a:pt x="365" y="537"/>
                  </a:cubicBezTo>
                  <a:cubicBezTo>
                    <a:pt x="367" y="537"/>
                    <a:pt x="367" y="537"/>
                    <a:pt x="367" y="537"/>
                  </a:cubicBezTo>
                  <a:cubicBezTo>
                    <a:pt x="367" y="540"/>
                    <a:pt x="366" y="542"/>
                    <a:pt x="365" y="543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6" y="548"/>
                    <a:pt x="366" y="548"/>
                    <a:pt x="366" y="548"/>
                  </a:cubicBezTo>
                  <a:cubicBezTo>
                    <a:pt x="366" y="550"/>
                    <a:pt x="367" y="552"/>
                    <a:pt x="367" y="554"/>
                  </a:cubicBezTo>
                  <a:cubicBezTo>
                    <a:pt x="365" y="554"/>
                    <a:pt x="365" y="554"/>
                    <a:pt x="365" y="554"/>
                  </a:cubicBezTo>
                  <a:cubicBezTo>
                    <a:pt x="365" y="559"/>
                    <a:pt x="365" y="559"/>
                    <a:pt x="365" y="559"/>
                  </a:cubicBezTo>
                  <a:cubicBezTo>
                    <a:pt x="368" y="559"/>
                    <a:pt x="371" y="560"/>
                    <a:pt x="374" y="562"/>
                  </a:cubicBezTo>
                  <a:cubicBezTo>
                    <a:pt x="374" y="555"/>
                    <a:pt x="374" y="555"/>
                    <a:pt x="374" y="555"/>
                  </a:cubicBezTo>
                  <a:cubicBezTo>
                    <a:pt x="373" y="555"/>
                    <a:pt x="372" y="555"/>
                    <a:pt x="371" y="555"/>
                  </a:cubicBezTo>
                  <a:cubicBezTo>
                    <a:pt x="371" y="524"/>
                    <a:pt x="371" y="494"/>
                    <a:pt x="371" y="463"/>
                  </a:cubicBezTo>
                  <a:cubicBezTo>
                    <a:pt x="372" y="463"/>
                    <a:pt x="373" y="462"/>
                    <a:pt x="374" y="462"/>
                  </a:cubicBezTo>
                  <a:cubicBezTo>
                    <a:pt x="374" y="459"/>
                    <a:pt x="374" y="459"/>
                    <a:pt x="374" y="459"/>
                  </a:cubicBezTo>
                  <a:close/>
                  <a:moveTo>
                    <a:pt x="374" y="574"/>
                  </a:moveTo>
                  <a:cubicBezTo>
                    <a:pt x="374" y="579"/>
                    <a:pt x="374" y="579"/>
                    <a:pt x="374" y="579"/>
                  </a:cubicBezTo>
                  <a:cubicBezTo>
                    <a:pt x="371" y="579"/>
                    <a:pt x="368" y="579"/>
                    <a:pt x="365" y="579"/>
                  </a:cubicBezTo>
                  <a:cubicBezTo>
                    <a:pt x="365" y="567"/>
                    <a:pt x="365" y="567"/>
                    <a:pt x="365" y="567"/>
                  </a:cubicBezTo>
                  <a:cubicBezTo>
                    <a:pt x="367" y="570"/>
                    <a:pt x="369" y="572"/>
                    <a:pt x="371" y="574"/>
                  </a:cubicBezTo>
                  <a:cubicBezTo>
                    <a:pt x="374" y="574"/>
                    <a:pt x="374" y="574"/>
                    <a:pt x="374" y="574"/>
                  </a:cubicBezTo>
                  <a:close/>
                  <a:moveTo>
                    <a:pt x="374" y="611"/>
                  </a:moveTo>
                  <a:cubicBezTo>
                    <a:pt x="374" y="622"/>
                    <a:pt x="374" y="622"/>
                    <a:pt x="374" y="622"/>
                  </a:cubicBezTo>
                  <a:cubicBezTo>
                    <a:pt x="372" y="622"/>
                    <a:pt x="371" y="623"/>
                    <a:pt x="370" y="624"/>
                  </a:cubicBezTo>
                  <a:cubicBezTo>
                    <a:pt x="368" y="622"/>
                    <a:pt x="365" y="620"/>
                    <a:pt x="365" y="617"/>
                  </a:cubicBezTo>
                  <a:cubicBezTo>
                    <a:pt x="369" y="614"/>
                    <a:pt x="371" y="612"/>
                    <a:pt x="374" y="611"/>
                  </a:cubicBezTo>
                  <a:close/>
                  <a:moveTo>
                    <a:pt x="374" y="679"/>
                  </a:moveTo>
                  <a:cubicBezTo>
                    <a:pt x="374" y="686"/>
                    <a:pt x="374" y="686"/>
                    <a:pt x="374" y="686"/>
                  </a:cubicBezTo>
                  <a:cubicBezTo>
                    <a:pt x="371" y="685"/>
                    <a:pt x="368" y="685"/>
                    <a:pt x="365" y="686"/>
                  </a:cubicBezTo>
                  <a:cubicBezTo>
                    <a:pt x="365" y="679"/>
                    <a:pt x="365" y="679"/>
                    <a:pt x="365" y="679"/>
                  </a:cubicBezTo>
                  <a:cubicBezTo>
                    <a:pt x="368" y="679"/>
                    <a:pt x="371" y="679"/>
                    <a:pt x="374" y="679"/>
                  </a:cubicBezTo>
                  <a:close/>
                  <a:moveTo>
                    <a:pt x="364" y="0"/>
                  </a:moveTo>
                  <a:cubicBezTo>
                    <a:pt x="365" y="0"/>
                    <a:pt x="365" y="0"/>
                    <a:pt x="365" y="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8"/>
                    <a:pt x="365" y="8"/>
                    <a:pt x="364" y="8"/>
                  </a:cubicBezTo>
                  <a:cubicBezTo>
                    <a:pt x="364" y="0"/>
                    <a:pt x="364" y="0"/>
                    <a:pt x="364" y="0"/>
                  </a:cubicBezTo>
                  <a:close/>
                  <a:moveTo>
                    <a:pt x="365" y="720"/>
                  </a:moveTo>
                  <a:cubicBezTo>
                    <a:pt x="364" y="720"/>
                    <a:pt x="364" y="720"/>
                    <a:pt x="364" y="720"/>
                  </a:cubicBezTo>
                  <a:cubicBezTo>
                    <a:pt x="364" y="712"/>
                    <a:pt x="364" y="712"/>
                    <a:pt x="364" y="712"/>
                  </a:cubicBezTo>
                  <a:cubicBezTo>
                    <a:pt x="365" y="712"/>
                    <a:pt x="365" y="712"/>
                    <a:pt x="365" y="712"/>
                  </a:cubicBezTo>
                  <a:cubicBezTo>
                    <a:pt x="365" y="720"/>
                    <a:pt x="365" y="720"/>
                    <a:pt x="365" y="720"/>
                  </a:cubicBezTo>
                  <a:close/>
                  <a:moveTo>
                    <a:pt x="365" y="31"/>
                  </a:moveTo>
                  <a:cubicBezTo>
                    <a:pt x="365" y="41"/>
                    <a:pt x="365" y="41"/>
                    <a:pt x="365" y="41"/>
                  </a:cubicBezTo>
                  <a:cubicBezTo>
                    <a:pt x="364" y="41"/>
                    <a:pt x="364" y="41"/>
                    <a:pt x="364" y="41"/>
                  </a:cubicBezTo>
                  <a:cubicBezTo>
                    <a:pt x="364" y="29"/>
                    <a:pt x="364" y="29"/>
                    <a:pt x="364" y="29"/>
                  </a:cubicBezTo>
                  <a:cubicBezTo>
                    <a:pt x="365" y="31"/>
                    <a:pt x="365" y="31"/>
                    <a:pt x="365" y="31"/>
                  </a:cubicBezTo>
                  <a:close/>
                  <a:moveTo>
                    <a:pt x="365" y="149"/>
                  </a:moveTo>
                  <a:cubicBezTo>
                    <a:pt x="365" y="155"/>
                    <a:pt x="365" y="155"/>
                    <a:pt x="365" y="155"/>
                  </a:cubicBezTo>
                  <a:cubicBezTo>
                    <a:pt x="365" y="155"/>
                    <a:pt x="365" y="155"/>
                    <a:pt x="364" y="155"/>
                  </a:cubicBezTo>
                  <a:cubicBezTo>
                    <a:pt x="364" y="149"/>
                    <a:pt x="364" y="149"/>
                    <a:pt x="364" y="149"/>
                  </a:cubicBezTo>
                  <a:cubicBezTo>
                    <a:pt x="365" y="149"/>
                    <a:pt x="365" y="149"/>
                    <a:pt x="365" y="149"/>
                  </a:cubicBezTo>
                  <a:close/>
                  <a:moveTo>
                    <a:pt x="365" y="169"/>
                  </a:moveTo>
                  <a:cubicBezTo>
                    <a:pt x="365" y="174"/>
                    <a:pt x="365" y="174"/>
                    <a:pt x="365" y="174"/>
                  </a:cubicBezTo>
                  <a:cubicBezTo>
                    <a:pt x="365" y="174"/>
                    <a:pt x="365" y="174"/>
                    <a:pt x="364" y="174"/>
                  </a:cubicBezTo>
                  <a:cubicBezTo>
                    <a:pt x="364" y="168"/>
                    <a:pt x="364" y="168"/>
                    <a:pt x="364" y="168"/>
                  </a:cubicBezTo>
                  <a:cubicBezTo>
                    <a:pt x="365" y="168"/>
                    <a:pt x="365" y="169"/>
                    <a:pt x="365" y="169"/>
                  </a:cubicBezTo>
                  <a:close/>
                  <a:moveTo>
                    <a:pt x="365" y="176"/>
                  </a:moveTo>
                  <a:cubicBezTo>
                    <a:pt x="365" y="181"/>
                    <a:pt x="365" y="181"/>
                    <a:pt x="365" y="181"/>
                  </a:cubicBezTo>
                  <a:cubicBezTo>
                    <a:pt x="364" y="181"/>
                    <a:pt x="364" y="181"/>
                    <a:pt x="364" y="181"/>
                  </a:cubicBezTo>
                  <a:cubicBezTo>
                    <a:pt x="364" y="177"/>
                    <a:pt x="364" y="177"/>
                    <a:pt x="364" y="177"/>
                  </a:cubicBezTo>
                  <a:cubicBezTo>
                    <a:pt x="365" y="177"/>
                    <a:pt x="365" y="177"/>
                    <a:pt x="365" y="176"/>
                  </a:cubicBezTo>
                  <a:close/>
                  <a:moveTo>
                    <a:pt x="365" y="188"/>
                  </a:moveTo>
                  <a:cubicBezTo>
                    <a:pt x="365" y="193"/>
                    <a:pt x="365" y="193"/>
                    <a:pt x="365" y="193"/>
                  </a:cubicBezTo>
                  <a:cubicBezTo>
                    <a:pt x="364" y="193"/>
                    <a:pt x="364" y="193"/>
                    <a:pt x="364" y="193"/>
                  </a:cubicBezTo>
                  <a:cubicBezTo>
                    <a:pt x="364" y="189"/>
                    <a:pt x="364" y="189"/>
                    <a:pt x="364" y="189"/>
                  </a:cubicBezTo>
                  <a:cubicBezTo>
                    <a:pt x="365" y="188"/>
                    <a:pt x="365" y="188"/>
                    <a:pt x="365" y="188"/>
                  </a:cubicBezTo>
                  <a:close/>
                  <a:moveTo>
                    <a:pt x="365" y="199"/>
                  </a:moveTo>
                  <a:cubicBezTo>
                    <a:pt x="365" y="203"/>
                    <a:pt x="365" y="203"/>
                    <a:pt x="365" y="203"/>
                  </a:cubicBezTo>
                  <a:cubicBezTo>
                    <a:pt x="364" y="204"/>
                    <a:pt x="364" y="204"/>
                    <a:pt x="364" y="204"/>
                  </a:cubicBezTo>
                  <a:cubicBezTo>
                    <a:pt x="364" y="200"/>
                    <a:pt x="364" y="200"/>
                    <a:pt x="364" y="200"/>
                  </a:cubicBezTo>
                  <a:cubicBezTo>
                    <a:pt x="365" y="200"/>
                    <a:pt x="365" y="199"/>
                    <a:pt x="365" y="199"/>
                  </a:cubicBezTo>
                  <a:close/>
                  <a:moveTo>
                    <a:pt x="365" y="211"/>
                  </a:moveTo>
                  <a:cubicBezTo>
                    <a:pt x="365" y="215"/>
                    <a:pt x="365" y="215"/>
                    <a:pt x="365" y="215"/>
                  </a:cubicBezTo>
                  <a:cubicBezTo>
                    <a:pt x="364" y="215"/>
                    <a:pt x="364" y="215"/>
                    <a:pt x="364" y="215"/>
                  </a:cubicBezTo>
                  <a:cubicBezTo>
                    <a:pt x="364" y="211"/>
                    <a:pt x="364" y="211"/>
                    <a:pt x="364" y="211"/>
                  </a:cubicBezTo>
                  <a:cubicBezTo>
                    <a:pt x="365" y="211"/>
                    <a:pt x="365" y="211"/>
                    <a:pt x="365" y="211"/>
                  </a:cubicBezTo>
                  <a:close/>
                  <a:moveTo>
                    <a:pt x="365" y="221"/>
                  </a:moveTo>
                  <a:cubicBezTo>
                    <a:pt x="365" y="226"/>
                    <a:pt x="365" y="226"/>
                    <a:pt x="365" y="226"/>
                  </a:cubicBezTo>
                  <a:cubicBezTo>
                    <a:pt x="365" y="226"/>
                    <a:pt x="365" y="226"/>
                    <a:pt x="364" y="226"/>
                  </a:cubicBezTo>
                  <a:cubicBezTo>
                    <a:pt x="364" y="222"/>
                    <a:pt x="364" y="222"/>
                    <a:pt x="364" y="222"/>
                  </a:cubicBezTo>
                  <a:cubicBezTo>
                    <a:pt x="365" y="222"/>
                    <a:pt x="365" y="221"/>
                    <a:pt x="365" y="221"/>
                  </a:cubicBezTo>
                  <a:close/>
                  <a:moveTo>
                    <a:pt x="365" y="233"/>
                  </a:moveTo>
                  <a:cubicBezTo>
                    <a:pt x="365" y="237"/>
                    <a:pt x="365" y="237"/>
                    <a:pt x="365" y="237"/>
                  </a:cubicBezTo>
                  <a:cubicBezTo>
                    <a:pt x="364" y="238"/>
                    <a:pt x="364" y="238"/>
                    <a:pt x="364" y="238"/>
                  </a:cubicBezTo>
                  <a:cubicBezTo>
                    <a:pt x="364" y="233"/>
                    <a:pt x="364" y="233"/>
                    <a:pt x="364" y="233"/>
                  </a:cubicBezTo>
                  <a:cubicBezTo>
                    <a:pt x="365" y="233"/>
                    <a:pt x="365" y="233"/>
                    <a:pt x="365" y="233"/>
                  </a:cubicBezTo>
                  <a:close/>
                  <a:moveTo>
                    <a:pt x="365" y="244"/>
                  </a:moveTo>
                  <a:cubicBezTo>
                    <a:pt x="365" y="249"/>
                    <a:pt x="365" y="249"/>
                    <a:pt x="365" y="249"/>
                  </a:cubicBezTo>
                  <a:cubicBezTo>
                    <a:pt x="364" y="249"/>
                    <a:pt x="364" y="249"/>
                    <a:pt x="364" y="249"/>
                  </a:cubicBezTo>
                  <a:cubicBezTo>
                    <a:pt x="364" y="245"/>
                    <a:pt x="364" y="245"/>
                    <a:pt x="364" y="245"/>
                  </a:cubicBezTo>
                  <a:cubicBezTo>
                    <a:pt x="365" y="244"/>
                    <a:pt x="365" y="244"/>
                    <a:pt x="365" y="244"/>
                  </a:cubicBezTo>
                  <a:close/>
                  <a:moveTo>
                    <a:pt x="365" y="256"/>
                  </a:moveTo>
                  <a:cubicBezTo>
                    <a:pt x="365" y="260"/>
                    <a:pt x="365" y="260"/>
                    <a:pt x="365" y="260"/>
                  </a:cubicBezTo>
                  <a:cubicBezTo>
                    <a:pt x="365" y="260"/>
                    <a:pt x="365" y="260"/>
                    <a:pt x="364" y="260"/>
                  </a:cubicBezTo>
                  <a:cubicBezTo>
                    <a:pt x="364" y="256"/>
                    <a:pt x="364" y="256"/>
                    <a:pt x="364" y="256"/>
                  </a:cubicBezTo>
                  <a:cubicBezTo>
                    <a:pt x="365" y="256"/>
                    <a:pt x="365" y="256"/>
                    <a:pt x="365" y="256"/>
                  </a:cubicBezTo>
                  <a:close/>
                  <a:moveTo>
                    <a:pt x="365" y="266"/>
                  </a:moveTo>
                  <a:cubicBezTo>
                    <a:pt x="365" y="270"/>
                    <a:pt x="365" y="270"/>
                    <a:pt x="365" y="270"/>
                  </a:cubicBezTo>
                  <a:cubicBezTo>
                    <a:pt x="365" y="270"/>
                    <a:pt x="365" y="270"/>
                    <a:pt x="365" y="270"/>
                  </a:cubicBezTo>
                  <a:cubicBezTo>
                    <a:pt x="365" y="270"/>
                    <a:pt x="365" y="270"/>
                    <a:pt x="365" y="270"/>
                  </a:cubicBezTo>
                  <a:cubicBezTo>
                    <a:pt x="365" y="278"/>
                    <a:pt x="365" y="278"/>
                    <a:pt x="365" y="278"/>
                  </a:cubicBezTo>
                  <a:cubicBezTo>
                    <a:pt x="365" y="278"/>
                    <a:pt x="365" y="277"/>
                    <a:pt x="364" y="276"/>
                  </a:cubicBezTo>
                  <a:cubicBezTo>
                    <a:pt x="364" y="266"/>
                    <a:pt x="364" y="266"/>
                    <a:pt x="364" y="266"/>
                  </a:cubicBezTo>
                  <a:cubicBezTo>
                    <a:pt x="365" y="266"/>
                    <a:pt x="365" y="266"/>
                    <a:pt x="365" y="266"/>
                  </a:cubicBezTo>
                  <a:close/>
                  <a:moveTo>
                    <a:pt x="365" y="279"/>
                  </a:moveTo>
                  <a:cubicBezTo>
                    <a:pt x="365" y="282"/>
                    <a:pt x="365" y="282"/>
                    <a:pt x="365" y="282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64" y="279"/>
                    <a:pt x="364" y="279"/>
                    <a:pt x="364" y="279"/>
                  </a:cubicBezTo>
                  <a:cubicBezTo>
                    <a:pt x="365" y="279"/>
                    <a:pt x="365" y="279"/>
                    <a:pt x="365" y="279"/>
                  </a:cubicBezTo>
                  <a:close/>
                  <a:moveTo>
                    <a:pt x="365" y="314"/>
                  </a:moveTo>
                  <a:cubicBezTo>
                    <a:pt x="365" y="396"/>
                    <a:pt x="365" y="396"/>
                    <a:pt x="365" y="396"/>
                  </a:cubicBezTo>
                  <a:cubicBezTo>
                    <a:pt x="364" y="395"/>
                    <a:pt x="364" y="395"/>
                    <a:pt x="364" y="395"/>
                  </a:cubicBezTo>
                  <a:cubicBezTo>
                    <a:pt x="364" y="311"/>
                    <a:pt x="364" y="311"/>
                    <a:pt x="364" y="311"/>
                  </a:cubicBezTo>
                  <a:cubicBezTo>
                    <a:pt x="365" y="314"/>
                    <a:pt x="365" y="314"/>
                    <a:pt x="365" y="314"/>
                  </a:cubicBezTo>
                  <a:close/>
                  <a:moveTo>
                    <a:pt x="365" y="446"/>
                  </a:moveTo>
                  <a:cubicBezTo>
                    <a:pt x="365" y="450"/>
                    <a:pt x="365" y="450"/>
                    <a:pt x="365" y="450"/>
                  </a:cubicBezTo>
                  <a:cubicBezTo>
                    <a:pt x="365" y="450"/>
                    <a:pt x="365" y="450"/>
                    <a:pt x="364" y="449"/>
                  </a:cubicBezTo>
                  <a:cubicBezTo>
                    <a:pt x="364" y="446"/>
                    <a:pt x="364" y="446"/>
                    <a:pt x="364" y="446"/>
                  </a:cubicBezTo>
                  <a:cubicBezTo>
                    <a:pt x="365" y="446"/>
                    <a:pt x="365" y="446"/>
                    <a:pt x="365" y="446"/>
                  </a:cubicBezTo>
                  <a:close/>
                  <a:moveTo>
                    <a:pt x="365" y="453"/>
                  </a:moveTo>
                  <a:cubicBezTo>
                    <a:pt x="365" y="462"/>
                    <a:pt x="365" y="462"/>
                    <a:pt x="365" y="462"/>
                  </a:cubicBezTo>
                  <a:cubicBezTo>
                    <a:pt x="364" y="462"/>
                    <a:pt x="364" y="462"/>
                    <a:pt x="364" y="462"/>
                  </a:cubicBezTo>
                  <a:cubicBezTo>
                    <a:pt x="364" y="451"/>
                    <a:pt x="364" y="451"/>
                    <a:pt x="364" y="451"/>
                  </a:cubicBezTo>
                  <a:cubicBezTo>
                    <a:pt x="365" y="452"/>
                    <a:pt x="365" y="452"/>
                    <a:pt x="365" y="453"/>
                  </a:cubicBezTo>
                  <a:close/>
                  <a:moveTo>
                    <a:pt x="365" y="465"/>
                  </a:moveTo>
                  <a:cubicBezTo>
                    <a:pt x="365" y="469"/>
                    <a:pt x="365" y="469"/>
                    <a:pt x="365" y="469"/>
                  </a:cubicBezTo>
                  <a:cubicBezTo>
                    <a:pt x="365" y="469"/>
                    <a:pt x="365" y="469"/>
                    <a:pt x="364" y="469"/>
                  </a:cubicBezTo>
                  <a:cubicBezTo>
                    <a:pt x="364" y="466"/>
                    <a:pt x="364" y="466"/>
                    <a:pt x="364" y="466"/>
                  </a:cubicBezTo>
                  <a:cubicBezTo>
                    <a:pt x="365" y="466"/>
                    <a:pt x="365" y="465"/>
                    <a:pt x="365" y="465"/>
                  </a:cubicBezTo>
                  <a:close/>
                  <a:moveTo>
                    <a:pt x="365" y="477"/>
                  </a:moveTo>
                  <a:cubicBezTo>
                    <a:pt x="365" y="481"/>
                    <a:pt x="365" y="481"/>
                    <a:pt x="365" y="481"/>
                  </a:cubicBezTo>
                  <a:cubicBezTo>
                    <a:pt x="364" y="481"/>
                    <a:pt x="364" y="481"/>
                    <a:pt x="364" y="481"/>
                  </a:cubicBezTo>
                  <a:cubicBezTo>
                    <a:pt x="364" y="477"/>
                    <a:pt x="364" y="477"/>
                    <a:pt x="364" y="477"/>
                  </a:cubicBezTo>
                  <a:cubicBezTo>
                    <a:pt x="365" y="477"/>
                    <a:pt x="365" y="477"/>
                    <a:pt x="365" y="477"/>
                  </a:cubicBezTo>
                  <a:close/>
                  <a:moveTo>
                    <a:pt x="365" y="487"/>
                  </a:moveTo>
                  <a:cubicBezTo>
                    <a:pt x="365" y="492"/>
                    <a:pt x="365" y="492"/>
                    <a:pt x="365" y="492"/>
                  </a:cubicBezTo>
                  <a:cubicBezTo>
                    <a:pt x="364" y="493"/>
                    <a:pt x="364" y="493"/>
                    <a:pt x="364" y="493"/>
                  </a:cubicBezTo>
                  <a:cubicBezTo>
                    <a:pt x="364" y="488"/>
                    <a:pt x="364" y="488"/>
                    <a:pt x="364" y="488"/>
                  </a:cubicBezTo>
                  <a:cubicBezTo>
                    <a:pt x="365" y="488"/>
                    <a:pt x="365" y="487"/>
                    <a:pt x="365" y="487"/>
                  </a:cubicBezTo>
                  <a:close/>
                  <a:moveTo>
                    <a:pt x="365" y="499"/>
                  </a:moveTo>
                  <a:cubicBezTo>
                    <a:pt x="365" y="503"/>
                    <a:pt x="365" y="503"/>
                    <a:pt x="365" y="503"/>
                  </a:cubicBezTo>
                  <a:cubicBezTo>
                    <a:pt x="365" y="503"/>
                    <a:pt x="365" y="503"/>
                    <a:pt x="364" y="503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65" y="499"/>
                    <a:pt x="365" y="499"/>
                    <a:pt x="365" y="499"/>
                  </a:cubicBezTo>
                  <a:close/>
                  <a:moveTo>
                    <a:pt x="365" y="511"/>
                  </a:moveTo>
                  <a:cubicBezTo>
                    <a:pt x="365" y="515"/>
                    <a:pt x="365" y="515"/>
                    <a:pt x="365" y="515"/>
                  </a:cubicBezTo>
                  <a:cubicBezTo>
                    <a:pt x="364" y="515"/>
                    <a:pt x="364" y="515"/>
                    <a:pt x="364" y="515"/>
                  </a:cubicBezTo>
                  <a:cubicBezTo>
                    <a:pt x="364" y="511"/>
                    <a:pt x="364" y="511"/>
                    <a:pt x="364" y="511"/>
                  </a:cubicBezTo>
                  <a:cubicBezTo>
                    <a:pt x="365" y="511"/>
                    <a:pt x="365" y="511"/>
                    <a:pt x="365" y="511"/>
                  </a:cubicBezTo>
                  <a:close/>
                  <a:moveTo>
                    <a:pt x="365" y="522"/>
                  </a:moveTo>
                  <a:cubicBezTo>
                    <a:pt x="365" y="526"/>
                    <a:pt x="365" y="526"/>
                    <a:pt x="365" y="526"/>
                  </a:cubicBezTo>
                  <a:cubicBezTo>
                    <a:pt x="364" y="526"/>
                    <a:pt x="364" y="526"/>
                    <a:pt x="364" y="526"/>
                  </a:cubicBezTo>
                  <a:cubicBezTo>
                    <a:pt x="364" y="522"/>
                    <a:pt x="364" y="522"/>
                    <a:pt x="364" y="522"/>
                  </a:cubicBezTo>
                  <a:cubicBezTo>
                    <a:pt x="365" y="522"/>
                    <a:pt x="365" y="522"/>
                    <a:pt x="365" y="522"/>
                  </a:cubicBezTo>
                  <a:close/>
                  <a:moveTo>
                    <a:pt x="365" y="533"/>
                  </a:moveTo>
                  <a:cubicBezTo>
                    <a:pt x="365" y="537"/>
                    <a:pt x="365" y="537"/>
                    <a:pt x="365" y="537"/>
                  </a:cubicBezTo>
                  <a:cubicBezTo>
                    <a:pt x="364" y="537"/>
                    <a:pt x="364" y="537"/>
                    <a:pt x="364" y="537"/>
                  </a:cubicBezTo>
                  <a:cubicBezTo>
                    <a:pt x="364" y="533"/>
                    <a:pt x="364" y="533"/>
                    <a:pt x="364" y="533"/>
                  </a:cubicBezTo>
                  <a:cubicBezTo>
                    <a:pt x="365" y="533"/>
                    <a:pt x="365" y="533"/>
                    <a:pt x="365" y="533"/>
                  </a:cubicBezTo>
                  <a:close/>
                  <a:moveTo>
                    <a:pt x="365" y="543"/>
                  </a:move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65" y="548"/>
                    <a:pt x="364" y="548"/>
                  </a:cubicBezTo>
                  <a:cubicBezTo>
                    <a:pt x="364" y="544"/>
                    <a:pt x="364" y="544"/>
                    <a:pt x="364" y="544"/>
                  </a:cubicBezTo>
                  <a:cubicBezTo>
                    <a:pt x="365" y="544"/>
                    <a:pt x="365" y="544"/>
                    <a:pt x="365" y="543"/>
                  </a:cubicBezTo>
                  <a:close/>
                  <a:moveTo>
                    <a:pt x="365" y="554"/>
                  </a:moveTo>
                  <a:cubicBezTo>
                    <a:pt x="365" y="559"/>
                    <a:pt x="365" y="559"/>
                    <a:pt x="365" y="559"/>
                  </a:cubicBezTo>
                  <a:cubicBezTo>
                    <a:pt x="365" y="559"/>
                    <a:pt x="365" y="559"/>
                    <a:pt x="364" y="55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65" y="554"/>
                    <a:pt x="365" y="554"/>
                    <a:pt x="365" y="554"/>
                  </a:cubicBezTo>
                  <a:close/>
                  <a:moveTo>
                    <a:pt x="365" y="567"/>
                  </a:moveTo>
                  <a:cubicBezTo>
                    <a:pt x="365" y="579"/>
                    <a:pt x="365" y="579"/>
                    <a:pt x="365" y="579"/>
                  </a:cubicBezTo>
                  <a:cubicBezTo>
                    <a:pt x="364" y="579"/>
                    <a:pt x="364" y="579"/>
                    <a:pt x="364" y="579"/>
                  </a:cubicBezTo>
                  <a:cubicBezTo>
                    <a:pt x="364" y="566"/>
                    <a:pt x="364" y="566"/>
                    <a:pt x="364" y="566"/>
                  </a:cubicBezTo>
                  <a:cubicBezTo>
                    <a:pt x="365" y="566"/>
                    <a:pt x="365" y="567"/>
                    <a:pt x="365" y="567"/>
                  </a:cubicBezTo>
                  <a:close/>
                  <a:moveTo>
                    <a:pt x="365" y="679"/>
                  </a:moveTo>
                  <a:cubicBezTo>
                    <a:pt x="365" y="686"/>
                    <a:pt x="365" y="686"/>
                    <a:pt x="365" y="686"/>
                  </a:cubicBezTo>
                  <a:cubicBezTo>
                    <a:pt x="365" y="686"/>
                    <a:pt x="365" y="686"/>
                    <a:pt x="364" y="686"/>
                  </a:cubicBezTo>
                  <a:cubicBezTo>
                    <a:pt x="364" y="679"/>
                    <a:pt x="364" y="679"/>
                    <a:pt x="364" y="679"/>
                  </a:cubicBezTo>
                  <a:cubicBezTo>
                    <a:pt x="365" y="679"/>
                    <a:pt x="365" y="679"/>
                    <a:pt x="365" y="679"/>
                  </a:cubicBezTo>
                  <a:close/>
                  <a:moveTo>
                    <a:pt x="365" y="694"/>
                  </a:moveTo>
                  <a:cubicBezTo>
                    <a:pt x="365" y="708"/>
                    <a:pt x="365" y="708"/>
                    <a:pt x="365" y="708"/>
                  </a:cubicBezTo>
                  <a:cubicBezTo>
                    <a:pt x="364" y="706"/>
                    <a:pt x="364" y="706"/>
                    <a:pt x="364" y="706"/>
                  </a:cubicBezTo>
                  <a:cubicBezTo>
                    <a:pt x="364" y="693"/>
                    <a:pt x="364" y="693"/>
                    <a:pt x="364" y="693"/>
                  </a:cubicBezTo>
                  <a:lnTo>
                    <a:pt x="365" y="694"/>
                  </a:lnTo>
                  <a:close/>
                  <a:moveTo>
                    <a:pt x="364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8"/>
                    <a:pt x="364" y="8"/>
                    <a:pt x="364" y="8"/>
                  </a:cubicBezTo>
                  <a:cubicBezTo>
                    <a:pt x="364" y="8"/>
                    <a:pt x="364" y="8"/>
                    <a:pt x="364" y="8"/>
                  </a:cubicBezTo>
                  <a:cubicBezTo>
                    <a:pt x="364" y="0"/>
                    <a:pt x="364" y="0"/>
                    <a:pt x="364" y="0"/>
                  </a:cubicBezTo>
                  <a:close/>
                  <a:moveTo>
                    <a:pt x="364" y="720"/>
                  </a:moveTo>
                  <a:cubicBezTo>
                    <a:pt x="364" y="720"/>
                    <a:pt x="364" y="720"/>
                    <a:pt x="364" y="720"/>
                  </a:cubicBezTo>
                  <a:cubicBezTo>
                    <a:pt x="364" y="712"/>
                    <a:pt x="364" y="712"/>
                    <a:pt x="364" y="712"/>
                  </a:cubicBezTo>
                  <a:cubicBezTo>
                    <a:pt x="364" y="712"/>
                    <a:pt x="364" y="712"/>
                    <a:pt x="364" y="712"/>
                  </a:cubicBezTo>
                  <a:cubicBezTo>
                    <a:pt x="364" y="720"/>
                    <a:pt x="364" y="720"/>
                    <a:pt x="364" y="720"/>
                  </a:cubicBezTo>
                  <a:close/>
                  <a:moveTo>
                    <a:pt x="364" y="29"/>
                  </a:moveTo>
                  <a:cubicBezTo>
                    <a:pt x="364" y="41"/>
                    <a:pt x="364" y="41"/>
                    <a:pt x="364" y="41"/>
                  </a:cubicBezTo>
                  <a:cubicBezTo>
                    <a:pt x="364" y="41"/>
                    <a:pt x="364" y="41"/>
                    <a:pt x="364" y="41"/>
                  </a:cubicBezTo>
                  <a:cubicBezTo>
                    <a:pt x="364" y="29"/>
                    <a:pt x="364" y="29"/>
                    <a:pt x="364" y="29"/>
                  </a:cubicBezTo>
                  <a:cubicBezTo>
                    <a:pt x="364" y="29"/>
                    <a:pt x="364" y="29"/>
                    <a:pt x="364" y="29"/>
                  </a:cubicBezTo>
                  <a:close/>
                  <a:moveTo>
                    <a:pt x="364" y="149"/>
                  </a:moveTo>
                  <a:cubicBezTo>
                    <a:pt x="364" y="155"/>
                    <a:pt x="364" y="155"/>
                    <a:pt x="364" y="155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4" y="149"/>
                    <a:pt x="364" y="149"/>
                    <a:pt x="364" y="149"/>
                  </a:cubicBezTo>
                  <a:cubicBezTo>
                    <a:pt x="364" y="149"/>
                    <a:pt x="364" y="149"/>
                    <a:pt x="364" y="149"/>
                  </a:cubicBezTo>
                  <a:close/>
                  <a:moveTo>
                    <a:pt x="364" y="168"/>
                  </a:moveTo>
                  <a:cubicBezTo>
                    <a:pt x="364" y="174"/>
                    <a:pt x="364" y="174"/>
                    <a:pt x="364" y="174"/>
                  </a:cubicBezTo>
                  <a:cubicBezTo>
                    <a:pt x="364" y="174"/>
                    <a:pt x="364" y="174"/>
                    <a:pt x="364" y="174"/>
                  </a:cubicBezTo>
                  <a:cubicBezTo>
                    <a:pt x="364" y="168"/>
                    <a:pt x="364" y="168"/>
                    <a:pt x="364" y="168"/>
                  </a:cubicBezTo>
                  <a:cubicBezTo>
                    <a:pt x="364" y="168"/>
                    <a:pt x="364" y="168"/>
                    <a:pt x="364" y="168"/>
                  </a:cubicBezTo>
                  <a:close/>
                  <a:moveTo>
                    <a:pt x="364" y="177"/>
                  </a:moveTo>
                  <a:cubicBezTo>
                    <a:pt x="364" y="181"/>
                    <a:pt x="364" y="181"/>
                    <a:pt x="364" y="181"/>
                  </a:cubicBezTo>
                  <a:cubicBezTo>
                    <a:pt x="364" y="181"/>
                    <a:pt x="364" y="181"/>
                    <a:pt x="364" y="181"/>
                  </a:cubicBezTo>
                  <a:cubicBezTo>
                    <a:pt x="364" y="177"/>
                    <a:pt x="364" y="177"/>
                    <a:pt x="364" y="177"/>
                  </a:cubicBezTo>
                  <a:cubicBezTo>
                    <a:pt x="364" y="177"/>
                    <a:pt x="364" y="177"/>
                    <a:pt x="364" y="177"/>
                  </a:cubicBezTo>
                  <a:close/>
                  <a:moveTo>
                    <a:pt x="364" y="189"/>
                  </a:moveTo>
                  <a:cubicBezTo>
                    <a:pt x="364" y="193"/>
                    <a:pt x="364" y="193"/>
                    <a:pt x="364" y="193"/>
                  </a:cubicBezTo>
                  <a:cubicBezTo>
                    <a:pt x="364" y="193"/>
                    <a:pt x="364" y="193"/>
                    <a:pt x="364" y="193"/>
                  </a:cubicBezTo>
                  <a:cubicBezTo>
                    <a:pt x="364" y="189"/>
                    <a:pt x="364" y="189"/>
                    <a:pt x="364" y="189"/>
                  </a:cubicBezTo>
                  <a:cubicBezTo>
                    <a:pt x="364" y="189"/>
                    <a:pt x="364" y="189"/>
                    <a:pt x="364" y="189"/>
                  </a:cubicBezTo>
                  <a:close/>
                  <a:moveTo>
                    <a:pt x="364" y="200"/>
                  </a:moveTo>
                  <a:cubicBezTo>
                    <a:pt x="364" y="204"/>
                    <a:pt x="364" y="204"/>
                    <a:pt x="364" y="204"/>
                  </a:cubicBezTo>
                  <a:cubicBezTo>
                    <a:pt x="364" y="204"/>
                    <a:pt x="364" y="204"/>
                    <a:pt x="364" y="204"/>
                  </a:cubicBezTo>
                  <a:cubicBezTo>
                    <a:pt x="364" y="200"/>
                    <a:pt x="364" y="200"/>
                    <a:pt x="364" y="200"/>
                  </a:cubicBezTo>
                  <a:cubicBezTo>
                    <a:pt x="364" y="200"/>
                    <a:pt x="364" y="200"/>
                    <a:pt x="364" y="200"/>
                  </a:cubicBezTo>
                  <a:close/>
                  <a:moveTo>
                    <a:pt x="364" y="211"/>
                  </a:moveTo>
                  <a:cubicBezTo>
                    <a:pt x="364" y="215"/>
                    <a:pt x="364" y="215"/>
                    <a:pt x="364" y="215"/>
                  </a:cubicBezTo>
                  <a:cubicBezTo>
                    <a:pt x="364" y="215"/>
                    <a:pt x="364" y="215"/>
                    <a:pt x="364" y="215"/>
                  </a:cubicBezTo>
                  <a:cubicBezTo>
                    <a:pt x="364" y="211"/>
                    <a:pt x="364" y="211"/>
                    <a:pt x="364" y="211"/>
                  </a:cubicBezTo>
                  <a:cubicBezTo>
                    <a:pt x="364" y="211"/>
                    <a:pt x="364" y="211"/>
                    <a:pt x="364" y="211"/>
                  </a:cubicBezTo>
                  <a:close/>
                  <a:moveTo>
                    <a:pt x="364" y="222"/>
                  </a:moveTo>
                  <a:cubicBezTo>
                    <a:pt x="364" y="226"/>
                    <a:pt x="364" y="226"/>
                    <a:pt x="364" y="226"/>
                  </a:cubicBezTo>
                  <a:cubicBezTo>
                    <a:pt x="364" y="226"/>
                    <a:pt x="364" y="226"/>
                    <a:pt x="364" y="226"/>
                  </a:cubicBezTo>
                  <a:cubicBezTo>
                    <a:pt x="364" y="222"/>
                    <a:pt x="364" y="222"/>
                    <a:pt x="364" y="222"/>
                  </a:cubicBezTo>
                  <a:cubicBezTo>
                    <a:pt x="364" y="222"/>
                    <a:pt x="364" y="222"/>
                    <a:pt x="364" y="222"/>
                  </a:cubicBezTo>
                  <a:close/>
                  <a:moveTo>
                    <a:pt x="364" y="233"/>
                  </a:moveTo>
                  <a:cubicBezTo>
                    <a:pt x="364" y="238"/>
                    <a:pt x="364" y="238"/>
                    <a:pt x="364" y="238"/>
                  </a:cubicBezTo>
                  <a:cubicBezTo>
                    <a:pt x="364" y="238"/>
                    <a:pt x="364" y="238"/>
                    <a:pt x="364" y="238"/>
                  </a:cubicBezTo>
                  <a:cubicBezTo>
                    <a:pt x="364" y="234"/>
                    <a:pt x="364" y="234"/>
                    <a:pt x="364" y="234"/>
                  </a:cubicBezTo>
                  <a:cubicBezTo>
                    <a:pt x="364" y="233"/>
                    <a:pt x="364" y="233"/>
                    <a:pt x="364" y="233"/>
                  </a:cubicBezTo>
                  <a:close/>
                  <a:moveTo>
                    <a:pt x="364" y="245"/>
                  </a:moveTo>
                  <a:cubicBezTo>
                    <a:pt x="364" y="249"/>
                    <a:pt x="364" y="249"/>
                    <a:pt x="364" y="249"/>
                  </a:cubicBezTo>
                  <a:cubicBezTo>
                    <a:pt x="364" y="249"/>
                    <a:pt x="364" y="249"/>
                    <a:pt x="364" y="249"/>
                  </a:cubicBezTo>
                  <a:cubicBezTo>
                    <a:pt x="364" y="245"/>
                    <a:pt x="364" y="245"/>
                    <a:pt x="364" y="245"/>
                  </a:cubicBezTo>
                  <a:cubicBezTo>
                    <a:pt x="364" y="245"/>
                    <a:pt x="364" y="245"/>
                    <a:pt x="364" y="245"/>
                  </a:cubicBezTo>
                  <a:close/>
                  <a:moveTo>
                    <a:pt x="364" y="256"/>
                  </a:moveTo>
                  <a:cubicBezTo>
                    <a:pt x="364" y="260"/>
                    <a:pt x="364" y="260"/>
                    <a:pt x="364" y="260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4" y="257"/>
                    <a:pt x="364" y="257"/>
                    <a:pt x="364" y="257"/>
                  </a:cubicBezTo>
                  <a:cubicBezTo>
                    <a:pt x="364" y="257"/>
                    <a:pt x="364" y="256"/>
                    <a:pt x="364" y="256"/>
                  </a:cubicBezTo>
                  <a:close/>
                  <a:moveTo>
                    <a:pt x="364" y="266"/>
                  </a:moveTo>
                  <a:cubicBezTo>
                    <a:pt x="364" y="276"/>
                    <a:pt x="364" y="276"/>
                    <a:pt x="364" y="276"/>
                  </a:cubicBezTo>
                  <a:cubicBezTo>
                    <a:pt x="364" y="276"/>
                    <a:pt x="364" y="276"/>
                    <a:pt x="364" y="276"/>
                  </a:cubicBezTo>
                  <a:cubicBezTo>
                    <a:pt x="364" y="266"/>
                    <a:pt x="364" y="266"/>
                    <a:pt x="364" y="266"/>
                  </a:cubicBezTo>
                  <a:cubicBezTo>
                    <a:pt x="364" y="266"/>
                    <a:pt x="364" y="266"/>
                    <a:pt x="364" y="266"/>
                  </a:cubicBezTo>
                  <a:close/>
                  <a:moveTo>
                    <a:pt x="364" y="279"/>
                  </a:moveTo>
                  <a:cubicBezTo>
                    <a:pt x="364" y="282"/>
                    <a:pt x="364" y="282"/>
                    <a:pt x="364" y="282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64" y="279"/>
                    <a:pt x="364" y="279"/>
                    <a:pt x="364" y="279"/>
                  </a:cubicBezTo>
                  <a:cubicBezTo>
                    <a:pt x="364" y="279"/>
                    <a:pt x="364" y="279"/>
                    <a:pt x="364" y="279"/>
                  </a:cubicBezTo>
                  <a:close/>
                  <a:moveTo>
                    <a:pt x="364" y="311"/>
                  </a:moveTo>
                  <a:cubicBezTo>
                    <a:pt x="364" y="395"/>
                    <a:pt x="364" y="395"/>
                    <a:pt x="364" y="395"/>
                  </a:cubicBezTo>
                  <a:cubicBezTo>
                    <a:pt x="364" y="395"/>
                    <a:pt x="364" y="395"/>
                    <a:pt x="364" y="395"/>
                  </a:cubicBezTo>
                  <a:cubicBezTo>
                    <a:pt x="364" y="310"/>
                    <a:pt x="364" y="310"/>
                    <a:pt x="364" y="310"/>
                  </a:cubicBezTo>
                  <a:cubicBezTo>
                    <a:pt x="364" y="311"/>
                    <a:pt x="364" y="311"/>
                    <a:pt x="364" y="311"/>
                  </a:cubicBezTo>
                  <a:close/>
                  <a:moveTo>
                    <a:pt x="364" y="446"/>
                  </a:moveTo>
                  <a:cubicBezTo>
                    <a:pt x="364" y="449"/>
                    <a:pt x="364" y="449"/>
                    <a:pt x="364" y="449"/>
                  </a:cubicBezTo>
                  <a:cubicBezTo>
                    <a:pt x="364" y="449"/>
                    <a:pt x="364" y="449"/>
                    <a:pt x="364" y="449"/>
                  </a:cubicBezTo>
                  <a:cubicBezTo>
                    <a:pt x="364" y="446"/>
                    <a:pt x="364" y="446"/>
                    <a:pt x="364" y="446"/>
                  </a:cubicBezTo>
                  <a:cubicBezTo>
                    <a:pt x="364" y="446"/>
                    <a:pt x="364" y="446"/>
                    <a:pt x="364" y="446"/>
                  </a:cubicBezTo>
                  <a:close/>
                  <a:moveTo>
                    <a:pt x="364" y="451"/>
                  </a:moveTo>
                  <a:cubicBezTo>
                    <a:pt x="364" y="462"/>
                    <a:pt x="364" y="462"/>
                    <a:pt x="364" y="462"/>
                  </a:cubicBezTo>
                  <a:cubicBezTo>
                    <a:pt x="364" y="462"/>
                    <a:pt x="364" y="462"/>
                    <a:pt x="364" y="462"/>
                  </a:cubicBezTo>
                  <a:cubicBezTo>
                    <a:pt x="364" y="459"/>
                    <a:pt x="364" y="459"/>
                    <a:pt x="364" y="459"/>
                  </a:cubicBezTo>
                  <a:cubicBezTo>
                    <a:pt x="364" y="459"/>
                    <a:pt x="364" y="459"/>
                    <a:pt x="364" y="459"/>
                  </a:cubicBezTo>
                  <a:cubicBezTo>
                    <a:pt x="364" y="459"/>
                    <a:pt x="364" y="459"/>
                    <a:pt x="364" y="459"/>
                  </a:cubicBezTo>
                  <a:cubicBezTo>
                    <a:pt x="364" y="450"/>
                    <a:pt x="364" y="450"/>
                    <a:pt x="364" y="450"/>
                  </a:cubicBezTo>
                  <a:cubicBezTo>
                    <a:pt x="364" y="450"/>
                    <a:pt x="364" y="451"/>
                    <a:pt x="364" y="451"/>
                  </a:cubicBezTo>
                  <a:close/>
                  <a:moveTo>
                    <a:pt x="364" y="466"/>
                  </a:moveTo>
                  <a:cubicBezTo>
                    <a:pt x="364" y="469"/>
                    <a:pt x="364" y="469"/>
                    <a:pt x="364" y="469"/>
                  </a:cubicBezTo>
                  <a:cubicBezTo>
                    <a:pt x="364" y="470"/>
                    <a:pt x="364" y="470"/>
                    <a:pt x="364" y="470"/>
                  </a:cubicBezTo>
                  <a:cubicBezTo>
                    <a:pt x="364" y="466"/>
                    <a:pt x="364" y="466"/>
                    <a:pt x="364" y="466"/>
                  </a:cubicBezTo>
                  <a:cubicBezTo>
                    <a:pt x="364" y="466"/>
                    <a:pt x="364" y="466"/>
                    <a:pt x="364" y="466"/>
                  </a:cubicBezTo>
                  <a:close/>
                  <a:moveTo>
                    <a:pt x="364" y="477"/>
                  </a:moveTo>
                  <a:cubicBezTo>
                    <a:pt x="364" y="481"/>
                    <a:pt x="364" y="481"/>
                    <a:pt x="364" y="481"/>
                  </a:cubicBezTo>
                  <a:cubicBezTo>
                    <a:pt x="364" y="481"/>
                    <a:pt x="364" y="481"/>
                    <a:pt x="364" y="481"/>
                  </a:cubicBezTo>
                  <a:cubicBezTo>
                    <a:pt x="364" y="477"/>
                    <a:pt x="364" y="477"/>
                    <a:pt x="364" y="477"/>
                  </a:cubicBezTo>
                  <a:cubicBezTo>
                    <a:pt x="364" y="477"/>
                    <a:pt x="364" y="477"/>
                    <a:pt x="364" y="477"/>
                  </a:cubicBezTo>
                  <a:close/>
                  <a:moveTo>
                    <a:pt x="364" y="488"/>
                  </a:moveTo>
                  <a:cubicBezTo>
                    <a:pt x="364" y="493"/>
                    <a:pt x="364" y="493"/>
                    <a:pt x="364" y="493"/>
                  </a:cubicBezTo>
                  <a:cubicBezTo>
                    <a:pt x="364" y="493"/>
                    <a:pt x="364" y="493"/>
                    <a:pt x="364" y="493"/>
                  </a:cubicBezTo>
                  <a:cubicBezTo>
                    <a:pt x="364" y="488"/>
                    <a:pt x="364" y="488"/>
                    <a:pt x="364" y="488"/>
                  </a:cubicBezTo>
                  <a:cubicBezTo>
                    <a:pt x="364" y="488"/>
                    <a:pt x="364" y="488"/>
                    <a:pt x="364" y="488"/>
                  </a:cubicBezTo>
                  <a:close/>
                  <a:moveTo>
                    <a:pt x="364" y="499"/>
                  </a:moveTo>
                  <a:cubicBezTo>
                    <a:pt x="364" y="503"/>
                    <a:pt x="364" y="503"/>
                    <a:pt x="364" y="503"/>
                  </a:cubicBezTo>
                  <a:cubicBezTo>
                    <a:pt x="364" y="503"/>
                    <a:pt x="364" y="503"/>
                    <a:pt x="364" y="503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64" y="499"/>
                    <a:pt x="364" y="499"/>
                    <a:pt x="364" y="499"/>
                  </a:cubicBezTo>
                  <a:close/>
                  <a:moveTo>
                    <a:pt x="364" y="511"/>
                  </a:moveTo>
                  <a:cubicBezTo>
                    <a:pt x="364" y="515"/>
                    <a:pt x="364" y="515"/>
                    <a:pt x="364" y="515"/>
                  </a:cubicBezTo>
                  <a:cubicBezTo>
                    <a:pt x="364" y="515"/>
                    <a:pt x="364" y="515"/>
                    <a:pt x="364" y="515"/>
                  </a:cubicBezTo>
                  <a:cubicBezTo>
                    <a:pt x="364" y="511"/>
                    <a:pt x="364" y="511"/>
                    <a:pt x="364" y="511"/>
                  </a:cubicBezTo>
                  <a:cubicBezTo>
                    <a:pt x="364" y="511"/>
                    <a:pt x="364" y="511"/>
                    <a:pt x="364" y="511"/>
                  </a:cubicBezTo>
                  <a:close/>
                  <a:moveTo>
                    <a:pt x="364" y="522"/>
                  </a:moveTo>
                  <a:cubicBezTo>
                    <a:pt x="364" y="526"/>
                    <a:pt x="364" y="526"/>
                    <a:pt x="364" y="526"/>
                  </a:cubicBezTo>
                  <a:cubicBezTo>
                    <a:pt x="364" y="526"/>
                    <a:pt x="364" y="526"/>
                    <a:pt x="364" y="526"/>
                  </a:cubicBezTo>
                  <a:cubicBezTo>
                    <a:pt x="364" y="522"/>
                    <a:pt x="364" y="522"/>
                    <a:pt x="364" y="522"/>
                  </a:cubicBezTo>
                  <a:cubicBezTo>
                    <a:pt x="364" y="522"/>
                    <a:pt x="364" y="522"/>
                    <a:pt x="364" y="522"/>
                  </a:cubicBezTo>
                  <a:close/>
                  <a:moveTo>
                    <a:pt x="364" y="533"/>
                  </a:moveTo>
                  <a:cubicBezTo>
                    <a:pt x="364" y="537"/>
                    <a:pt x="364" y="537"/>
                    <a:pt x="364" y="537"/>
                  </a:cubicBezTo>
                  <a:cubicBezTo>
                    <a:pt x="364" y="538"/>
                    <a:pt x="364" y="538"/>
                    <a:pt x="364" y="538"/>
                  </a:cubicBezTo>
                  <a:cubicBezTo>
                    <a:pt x="364" y="533"/>
                    <a:pt x="364" y="533"/>
                    <a:pt x="364" y="533"/>
                  </a:cubicBezTo>
                  <a:cubicBezTo>
                    <a:pt x="364" y="533"/>
                    <a:pt x="364" y="533"/>
                    <a:pt x="364" y="533"/>
                  </a:cubicBezTo>
                  <a:close/>
                  <a:moveTo>
                    <a:pt x="364" y="544"/>
                  </a:moveTo>
                  <a:cubicBezTo>
                    <a:pt x="364" y="548"/>
                    <a:pt x="364" y="548"/>
                    <a:pt x="364" y="548"/>
                  </a:cubicBezTo>
                  <a:cubicBezTo>
                    <a:pt x="364" y="549"/>
                    <a:pt x="364" y="549"/>
                    <a:pt x="364" y="549"/>
                  </a:cubicBezTo>
                  <a:cubicBezTo>
                    <a:pt x="364" y="545"/>
                    <a:pt x="364" y="545"/>
                    <a:pt x="364" y="545"/>
                  </a:cubicBezTo>
                  <a:cubicBezTo>
                    <a:pt x="364" y="544"/>
                    <a:pt x="364" y="544"/>
                    <a:pt x="364" y="544"/>
                  </a:cubicBezTo>
                  <a:close/>
                  <a:moveTo>
                    <a:pt x="364" y="554"/>
                  </a:moveTo>
                  <a:cubicBezTo>
                    <a:pt x="364" y="559"/>
                    <a:pt x="364" y="559"/>
                    <a:pt x="364" y="559"/>
                  </a:cubicBezTo>
                  <a:cubicBezTo>
                    <a:pt x="364" y="559"/>
                    <a:pt x="364" y="559"/>
                    <a:pt x="364" y="55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64" y="554"/>
                    <a:pt x="364" y="554"/>
                    <a:pt x="364" y="554"/>
                  </a:cubicBezTo>
                  <a:close/>
                  <a:moveTo>
                    <a:pt x="364" y="566"/>
                  </a:moveTo>
                  <a:cubicBezTo>
                    <a:pt x="364" y="579"/>
                    <a:pt x="364" y="579"/>
                    <a:pt x="364" y="579"/>
                  </a:cubicBezTo>
                  <a:cubicBezTo>
                    <a:pt x="364" y="579"/>
                    <a:pt x="364" y="579"/>
                    <a:pt x="364" y="579"/>
                  </a:cubicBezTo>
                  <a:cubicBezTo>
                    <a:pt x="364" y="565"/>
                    <a:pt x="364" y="565"/>
                    <a:pt x="364" y="565"/>
                  </a:cubicBezTo>
                  <a:cubicBezTo>
                    <a:pt x="364" y="566"/>
                    <a:pt x="364" y="566"/>
                    <a:pt x="364" y="566"/>
                  </a:cubicBezTo>
                  <a:close/>
                  <a:moveTo>
                    <a:pt x="364" y="679"/>
                  </a:moveTo>
                  <a:cubicBezTo>
                    <a:pt x="364" y="686"/>
                    <a:pt x="364" y="686"/>
                    <a:pt x="364" y="686"/>
                  </a:cubicBezTo>
                  <a:cubicBezTo>
                    <a:pt x="364" y="686"/>
                    <a:pt x="364" y="686"/>
                    <a:pt x="364" y="686"/>
                  </a:cubicBezTo>
                  <a:cubicBezTo>
                    <a:pt x="364" y="679"/>
                    <a:pt x="364" y="679"/>
                    <a:pt x="364" y="679"/>
                  </a:cubicBezTo>
                  <a:cubicBezTo>
                    <a:pt x="364" y="679"/>
                    <a:pt x="364" y="679"/>
                    <a:pt x="364" y="679"/>
                  </a:cubicBezTo>
                  <a:close/>
                  <a:moveTo>
                    <a:pt x="364" y="693"/>
                  </a:moveTo>
                  <a:cubicBezTo>
                    <a:pt x="364" y="706"/>
                    <a:pt x="364" y="706"/>
                    <a:pt x="364" y="706"/>
                  </a:cubicBezTo>
                  <a:cubicBezTo>
                    <a:pt x="364" y="706"/>
                    <a:pt x="364" y="706"/>
                    <a:pt x="364" y="706"/>
                  </a:cubicBezTo>
                  <a:cubicBezTo>
                    <a:pt x="364" y="692"/>
                    <a:pt x="364" y="692"/>
                    <a:pt x="364" y="692"/>
                  </a:cubicBezTo>
                  <a:lnTo>
                    <a:pt x="364" y="693"/>
                  </a:lnTo>
                  <a:close/>
                  <a:moveTo>
                    <a:pt x="362" y="0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64" y="8"/>
                    <a:pt x="364" y="8"/>
                    <a:pt x="364" y="8"/>
                  </a:cubicBezTo>
                  <a:cubicBezTo>
                    <a:pt x="364" y="8"/>
                    <a:pt x="363" y="8"/>
                    <a:pt x="362" y="8"/>
                  </a:cubicBezTo>
                  <a:cubicBezTo>
                    <a:pt x="362" y="0"/>
                    <a:pt x="362" y="0"/>
                    <a:pt x="362" y="0"/>
                  </a:cubicBezTo>
                  <a:close/>
                  <a:moveTo>
                    <a:pt x="364" y="720"/>
                  </a:moveTo>
                  <a:cubicBezTo>
                    <a:pt x="362" y="720"/>
                    <a:pt x="362" y="720"/>
                    <a:pt x="362" y="720"/>
                  </a:cubicBezTo>
                  <a:cubicBezTo>
                    <a:pt x="362" y="713"/>
                    <a:pt x="362" y="713"/>
                    <a:pt x="362" y="713"/>
                  </a:cubicBezTo>
                  <a:cubicBezTo>
                    <a:pt x="364" y="712"/>
                    <a:pt x="364" y="712"/>
                    <a:pt x="364" y="712"/>
                  </a:cubicBezTo>
                  <a:cubicBezTo>
                    <a:pt x="364" y="720"/>
                    <a:pt x="364" y="720"/>
                    <a:pt x="364" y="720"/>
                  </a:cubicBezTo>
                  <a:close/>
                  <a:moveTo>
                    <a:pt x="364" y="29"/>
                  </a:moveTo>
                  <a:cubicBezTo>
                    <a:pt x="364" y="41"/>
                    <a:pt x="364" y="41"/>
                    <a:pt x="364" y="41"/>
                  </a:cubicBezTo>
                  <a:cubicBezTo>
                    <a:pt x="364" y="41"/>
                    <a:pt x="363" y="41"/>
                    <a:pt x="362" y="41"/>
                  </a:cubicBezTo>
                  <a:cubicBezTo>
                    <a:pt x="362" y="26"/>
                    <a:pt x="362" y="26"/>
                    <a:pt x="362" y="26"/>
                  </a:cubicBezTo>
                  <a:cubicBezTo>
                    <a:pt x="363" y="27"/>
                    <a:pt x="364" y="28"/>
                    <a:pt x="364" y="29"/>
                  </a:cubicBezTo>
                  <a:close/>
                  <a:moveTo>
                    <a:pt x="364" y="149"/>
                  </a:moveTo>
                  <a:cubicBezTo>
                    <a:pt x="364" y="154"/>
                    <a:pt x="364" y="154"/>
                    <a:pt x="364" y="154"/>
                  </a:cubicBezTo>
                  <a:cubicBezTo>
                    <a:pt x="364" y="154"/>
                    <a:pt x="363" y="154"/>
                    <a:pt x="362" y="154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4" y="149"/>
                    <a:pt x="364" y="149"/>
                    <a:pt x="364" y="149"/>
                  </a:cubicBezTo>
                  <a:close/>
                  <a:moveTo>
                    <a:pt x="364" y="168"/>
                  </a:moveTo>
                  <a:cubicBezTo>
                    <a:pt x="364" y="174"/>
                    <a:pt x="364" y="174"/>
                    <a:pt x="364" y="174"/>
                  </a:cubicBezTo>
                  <a:cubicBezTo>
                    <a:pt x="364" y="174"/>
                    <a:pt x="363" y="174"/>
                    <a:pt x="362" y="174"/>
                  </a:cubicBezTo>
                  <a:cubicBezTo>
                    <a:pt x="362" y="165"/>
                    <a:pt x="362" y="165"/>
                    <a:pt x="362" y="165"/>
                  </a:cubicBezTo>
                  <a:cubicBezTo>
                    <a:pt x="363" y="166"/>
                    <a:pt x="364" y="167"/>
                    <a:pt x="364" y="168"/>
                  </a:cubicBezTo>
                  <a:close/>
                  <a:moveTo>
                    <a:pt x="364" y="177"/>
                  </a:moveTo>
                  <a:cubicBezTo>
                    <a:pt x="364" y="181"/>
                    <a:pt x="364" y="181"/>
                    <a:pt x="364" y="181"/>
                  </a:cubicBezTo>
                  <a:cubicBezTo>
                    <a:pt x="364" y="181"/>
                    <a:pt x="363" y="181"/>
                    <a:pt x="362" y="182"/>
                  </a:cubicBezTo>
                  <a:cubicBezTo>
                    <a:pt x="362" y="178"/>
                    <a:pt x="362" y="178"/>
                    <a:pt x="362" y="178"/>
                  </a:cubicBezTo>
                  <a:cubicBezTo>
                    <a:pt x="363" y="178"/>
                    <a:pt x="364" y="178"/>
                    <a:pt x="364" y="177"/>
                  </a:cubicBezTo>
                  <a:close/>
                  <a:moveTo>
                    <a:pt x="364" y="189"/>
                  </a:moveTo>
                  <a:cubicBezTo>
                    <a:pt x="364" y="193"/>
                    <a:pt x="364" y="193"/>
                    <a:pt x="364" y="193"/>
                  </a:cubicBezTo>
                  <a:cubicBezTo>
                    <a:pt x="362" y="193"/>
                    <a:pt x="362" y="193"/>
                    <a:pt x="362" y="193"/>
                  </a:cubicBezTo>
                  <a:cubicBezTo>
                    <a:pt x="362" y="189"/>
                    <a:pt x="362" y="189"/>
                    <a:pt x="362" y="189"/>
                  </a:cubicBezTo>
                  <a:cubicBezTo>
                    <a:pt x="364" y="189"/>
                    <a:pt x="364" y="189"/>
                    <a:pt x="364" y="189"/>
                  </a:cubicBezTo>
                  <a:close/>
                  <a:moveTo>
                    <a:pt x="364" y="200"/>
                  </a:moveTo>
                  <a:cubicBezTo>
                    <a:pt x="364" y="204"/>
                    <a:pt x="364" y="204"/>
                    <a:pt x="364" y="204"/>
                  </a:cubicBezTo>
                  <a:cubicBezTo>
                    <a:pt x="364" y="204"/>
                    <a:pt x="363" y="204"/>
                    <a:pt x="362" y="204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3" y="200"/>
                    <a:pt x="364" y="200"/>
                    <a:pt x="364" y="200"/>
                  </a:cubicBezTo>
                  <a:close/>
                  <a:moveTo>
                    <a:pt x="364" y="211"/>
                  </a:moveTo>
                  <a:cubicBezTo>
                    <a:pt x="364" y="215"/>
                    <a:pt x="364" y="215"/>
                    <a:pt x="364" y="215"/>
                  </a:cubicBezTo>
                  <a:cubicBezTo>
                    <a:pt x="362" y="216"/>
                    <a:pt x="362" y="216"/>
                    <a:pt x="362" y="216"/>
                  </a:cubicBezTo>
                  <a:cubicBezTo>
                    <a:pt x="362" y="212"/>
                    <a:pt x="362" y="212"/>
                    <a:pt x="362" y="212"/>
                  </a:cubicBezTo>
                  <a:cubicBezTo>
                    <a:pt x="364" y="211"/>
                    <a:pt x="364" y="211"/>
                    <a:pt x="364" y="211"/>
                  </a:cubicBezTo>
                  <a:close/>
                  <a:moveTo>
                    <a:pt x="364" y="222"/>
                  </a:moveTo>
                  <a:cubicBezTo>
                    <a:pt x="364" y="226"/>
                    <a:pt x="364" y="226"/>
                    <a:pt x="364" y="226"/>
                  </a:cubicBezTo>
                  <a:cubicBezTo>
                    <a:pt x="364" y="227"/>
                    <a:pt x="363" y="227"/>
                    <a:pt x="362" y="227"/>
                  </a:cubicBezTo>
                  <a:cubicBezTo>
                    <a:pt x="362" y="223"/>
                    <a:pt x="362" y="223"/>
                    <a:pt x="362" y="223"/>
                  </a:cubicBezTo>
                  <a:cubicBezTo>
                    <a:pt x="363" y="223"/>
                    <a:pt x="364" y="223"/>
                    <a:pt x="364" y="222"/>
                  </a:cubicBezTo>
                  <a:close/>
                  <a:moveTo>
                    <a:pt x="364" y="234"/>
                  </a:moveTo>
                  <a:cubicBezTo>
                    <a:pt x="364" y="238"/>
                    <a:pt x="364" y="238"/>
                    <a:pt x="364" y="238"/>
                  </a:cubicBezTo>
                  <a:cubicBezTo>
                    <a:pt x="364" y="238"/>
                    <a:pt x="363" y="238"/>
                    <a:pt x="362" y="238"/>
                  </a:cubicBezTo>
                  <a:cubicBezTo>
                    <a:pt x="362" y="234"/>
                    <a:pt x="362" y="234"/>
                    <a:pt x="362" y="234"/>
                  </a:cubicBezTo>
                  <a:cubicBezTo>
                    <a:pt x="364" y="234"/>
                    <a:pt x="364" y="234"/>
                    <a:pt x="364" y="234"/>
                  </a:cubicBezTo>
                  <a:close/>
                  <a:moveTo>
                    <a:pt x="364" y="245"/>
                  </a:moveTo>
                  <a:cubicBezTo>
                    <a:pt x="364" y="249"/>
                    <a:pt x="364" y="249"/>
                    <a:pt x="364" y="249"/>
                  </a:cubicBezTo>
                  <a:cubicBezTo>
                    <a:pt x="362" y="249"/>
                    <a:pt x="362" y="249"/>
                    <a:pt x="362" y="249"/>
                  </a:cubicBezTo>
                  <a:cubicBezTo>
                    <a:pt x="362" y="246"/>
                    <a:pt x="362" y="246"/>
                    <a:pt x="362" y="246"/>
                  </a:cubicBezTo>
                  <a:cubicBezTo>
                    <a:pt x="363" y="245"/>
                    <a:pt x="364" y="245"/>
                    <a:pt x="364" y="245"/>
                  </a:cubicBezTo>
                  <a:close/>
                  <a:moveTo>
                    <a:pt x="364" y="257"/>
                  </a:moveTo>
                  <a:cubicBezTo>
                    <a:pt x="364" y="260"/>
                    <a:pt x="364" y="260"/>
                    <a:pt x="364" y="260"/>
                  </a:cubicBezTo>
                  <a:cubicBezTo>
                    <a:pt x="364" y="260"/>
                    <a:pt x="363" y="260"/>
                    <a:pt x="362" y="260"/>
                  </a:cubicBezTo>
                  <a:cubicBezTo>
                    <a:pt x="362" y="257"/>
                    <a:pt x="362" y="257"/>
                    <a:pt x="362" y="257"/>
                  </a:cubicBezTo>
                  <a:cubicBezTo>
                    <a:pt x="363" y="257"/>
                    <a:pt x="364" y="257"/>
                    <a:pt x="364" y="257"/>
                  </a:cubicBezTo>
                  <a:close/>
                  <a:moveTo>
                    <a:pt x="364" y="266"/>
                  </a:moveTo>
                  <a:cubicBezTo>
                    <a:pt x="364" y="276"/>
                    <a:pt x="364" y="276"/>
                    <a:pt x="364" y="276"/>
                  </a:cubicBezTo>
                  <a:cubicBezTo>
                    <a:pt x="364" y="275"/>
                    <a:pt x="363" y="274"/>
                    <a:pt x="362" y="273"/>
                  </a:cubicBezTo>
                  <a:cubicBezTo>
                    <a:pt x="362" y="266"/>
                    <a:pt x="362" y="266"/>
                    <a:pt x="362" y="266"/>
                  </a:cubicBezTo>
                  <a:cubicBezTo>
                    <a:pt x="364" y="266"/>
                    <a:pt x="364" y="266"/>
                    <a:pt x="364" y="266"/>
                  </a:cubicBezTo>
                  <a:close/>
                  <a:moveTo>
                    <a:pt x="364" y="279"/>
                  </a:moveTo>
                  <a:cubicBezTo>
                    <a:pt x="364" y="282"/>
                    <a:pt x="364" y="282"/>
                    <a:pt x="364" y="282"/>
                  </a:cubicBezTo>
                  <a:cubicBezTo>
                    <a:pt x="364" y="282"/>
                    <a:pt x="363" y="282"/>
                    <a:pt x="362" y="282"/>
                  </a:cubicBezTo>
                  <a:cubicBezTo>
                    <a:pt x="362" y="279"/>
                    <a:pt x="362" y="279"/>
                    <a:pt x="362" y="279"/>
                  </a:cubicBezTo>
                  <a:cubicBezTo>
                    <a:pt x="363" y="279"/>
                    <a:pt x="364" y="279"/>
                    <a:pt x="364" y="279"/>
                  </a:cubicBezTo>
                  <a:close/>
                  <a:moveTo>
                    <a:pt x="364" y="310"/>
                  </a:moveTo>
                  <a:cubicBezTo>
                    <a:pt x="364" y="395"/>
                    <a:pt x="364" y="395"/>
                    <a:pt x="364" y="395"/>
                  </a:cubicBezTo>
                  <a:cubicBezTo>
                    <a:pt x="362" y="393"/>
                    <a:pt x="362" y="393"/>
                    <a:pt x="362" y="393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3" y="306"/>
                    <a:pt x="363" y="308"/>
                    <a:pt x="364" y="310"/>
                  </a:cubicBezTo>
                  <a:close/>
                  <a:moveTo>
                    <a:pt x="364" y="446"/>
                  </a:moveTo>
                  <a:cubicBezTo>
                    <a:pt x="364" y="449"/>
                    <a:pt x="364" y="449"/>
                    <a:pt x="364" y="449"/>
                  </a:cubicBezTo>
                  <a:cubicBezTo>
                    <a:pt x="364" y="449"/>
                    <a:pt x="364" y="449"/>
                    <a:pt x="364" y="449"/>
                  </a:cubicBezTo>
                  <a:cubicBezTo>
                    <a:pt x="364" y="450"/>
                    <a:pt x="364" y="450"/>
                    <a:pt x="364" y="450"/>
                  </a:cubicBezTo>
                  <a:cubicBezTo>
                    <a:pt x="364" y="459"/>
                    <a:pt x="364" y="459"/>
                    <a:pt x="364" y="459"/>
                  </a:cubicBezTo>
                  <a:cubicBezTo>
                    <a:pt x="364" y="457"/>
                    <a:pt x="363" y="456"/>
                    <a:pt x="362" y="454"/>
                  </a:cubicBezTo>
                  <a:cubicBezTo>
                    <a:pt x="362" y="447"/>
                    <a:pt x="362" y="447"/>
                    <a:pt x="362" y="447"/>
                  </a:cubicBezTo>
                  <a:cubicBezTo>
                    <a:pt x="363" y="446"/>
                    <a:pt x="364" y="446"/>
                    <a:pt x="364" y="446"/>
                  </a:cubicBezTo>
                  <a:close/>
                  <a:moveTo>
                    <a:pt x="364" y="459"/>
                  </a:moveTo>
                  <a:cubicBezTo>
                    <a:pt x="364" y="462"/>
                    <a:pt x="364" y="462"/>
                    <a:pt x="364" y="462"/>
                  </a:cubicBezTo>
                  <a:cubicBezTo>
                    <a:pt x="362" y="463"/>
                    <a:pt x="362" y="463"/>
                    <a:pt x="362" y="463"/>
                  </a:cubicBezTo>
                  <a:cubicBezTo>
                    <a:pt x="362" y="460"/>
                    <a:pt x="362" y="460"/>
                    <a:pt x="362" y="460"/>
                  </a:cubicBezTo>
                  <a:cubicBezTo>
                    <a:pt x="363" y="460"/>
                    <a:pt x="364" y="459"/>
                    <a:pt x="364" y="459"/>
                  </a:cubicBezTo>
                  <a:close/>
                  <a:moveTo>
                    <a:pt x="364" y="466"/>
                  </a:moveTo>
                  <a:cubicBezTo>
                    <a:pt x="364" y="470"/>
                    <a:pt x="364" y="470"/>
                    <a:pt x="364" y="470"/>
                  </a:cubicBezTo>
                  <a:cubicBezTo>
                    <a:pt x="364" y="470"/>
                    <a:pt x="363" y="470"/>
                    <a:pt x="362" y="470"/>
                  </a:cubicBezTo>
                  <a:cubicBezTo>
                    <a:pt x="362" y="467"/>
                    <a:pt x="362" y="467"/>
                    <a:pt x="362" y="467"/>
                  </a:cubicBezTo>
                  <a:cubicBezTo>
                    <a:pt x="363" y="467"/>
                    <a:pt x="364" y="466"/>
                    <a:pt x="364" y="466"/>
                  </a:cubicBezTo>
                  <a:close/>
                  <a:moveTo>
                    <a:pt x="364" y="477"/>
                  </a:moveTo>
                  <a:cubicBezTo>
                    <a:pt x="364" y="481"/>
                    <a:pt x="364" y="481"/>
                    <a:pt x="364" y="481"/>
                  </a:cubicBezTo>
                  <a:cubicBezTo>
                    <a:pt x="362" y="482"/>
                    <a:pt x="362" y="482"/>
                    <a:pt x="362" y="482"/>
                  </a:cubicBezTo>
                  <a:cubicBezTo>
                    <a:pt x="362" y="477"/>
                    <a:pt x="362" y="477"/>
                    <a:pt x="362" y="477"/>
                  </a:cubicBezTo>
                  <a:cubicBezTo>
                    <a:pt x="364" y="477"/>
                    <a:pt x="364" y="477"/>
                    <a:pt x="364" y="477"/>
                  </a:cubicBezTo>
                  <a:close/>
                  <a:moveTo>
                    <a:pt x="364" y="488"/>
                  </a:moveTo>
                  <a:cubicBezTo>
                    <a:pt x="364" y="493"/>
                    <a:pt x="364" y="493"/>
                    <a:pt x="364" y="493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89"/>
                    <a:pt x="362" y="489"/>
                    <a:pt x="362" y="489"/>
                  </a:cubicBezTo>
                  <a:cubicBezTo>
                    <a:pt x="363" y="489"/>
                    <a:pt x="364" y="489"/>
                    <a:pt x="364" y="488"/>
                  </a:cubicBezTo>
                  <a:close/>
                  <a:moveTo>
                    <a:pt x="364" y="499"/>
                  </a:moveTo>
                  <a:cubicBezTo>
                    <a:pt x="364" y="503"/>
                    <a:pt x="364" y="503"/>
                    <a:pt x="364" y="503"/>
                  </a:cubicBezTo>
                  <a:cubicBezTo>
                    <a:pt x="364" y="503"/>
                    <a:pt x="363" y="503"/>
                    <a:pt x="362" y="504"/>
                  </a:cubicBezTo>
                  <a:cubicBezTo>
                    <a:pt x="362" y="500"/>
                    <a:pt x="362" y="500"/>
                    <a:pt x="362" y="500"/>
                  </a:cubicBezTo>
                  <a:cubicBezTo>
                    <a:pt x="364" y="499"/>
                    <a:pt x="364" y="499"/>
                    <a:pt x="364" y="499"/>
                  </a:cubicBezTo>
                  <a:close/>
                  <a:moveTo>
                    <a:pt x="364" y="511"/>
                  </a:moveTo>
                  <a:cubicBezTo>
                    <a:pt x="364" y="515"/>
                    <a:pt x="364" y="515"/>
                    <a:pt x="364" y="515"/>
                  </a:cubicBezTo>
                  <a:cubicBezTo>
                    <a:pt x="362" y="515"/>
                    <a:pt x="362" y="515"/>
                    <a:pt x="362" y="515"/>
                  </a:cubicBezTo>
                  <a:cubicBezTo>
                    <a:pt x="362" y="511"/>
                    <a:pt x="362" y="511"/>
                    <a:pt x="362" y="511"/>
                  </a:cubicBezTo>
                  <a:cubicBezTo>
                    <a:pt x="364" y="511"/>
                    <a:pt x="364" y="511"/>
                    <a:pt x="364" y="511"/>
                  </a:cubicBezTo>
                  <a:close/>
                  <a:moveTo>
                    <a:pt x="364" y="522"/>
                  </a:moveTo>
                  <a:cubicBezTo>
                    <a:pt x="364" y="526"/>
                    <a:pt x="364" y="526"/>
                    <a:pt x="364" y="526"/>
                  </a:cubicBezTo>
                  <a:cubicBezTo>
                    <a:pt x="364" y="526"/>
                    <a:pt x="363" y="526"/>
                    <a:pt x="362" y="526"/>
                  </a:cubicBezTo>
                  <a:cubicBezTo>
                    <a:pt x="362" y="523"/>
                    <a:pt x="362" y="523"/>
                    <a:pt x="362" y="523"/>
                  </a:cubicBezTo>
                  <a:cubicBezTo>
                    <a:pt x="363" y="523"/>
                    <a:pt x="364" y="523"/>
                    <a:pt x="364" y="522"/>
                  </a:cubicBezTo>
                  <a:close/>
                  <a:moveTo>
                    <a:pt x="364" y="533"/>
                  </a:moveTo>
                  <a:cubicBezTo>
                    <a:pt x="364" y="538"/>
                    <a:pt x="364" y="538"/>
                    <a:pt x="364" y="538"/>
                  </a:cubicBezTo>
                  <a:cubicBezTo>
                    <a:pt x="362" y="538"/>
                    <a:pt x="362" y="538"/>
                    <a:pt x="362" y="538"/>
                  </a:cubicBezTo>
                  <a:cubicBezTo>
                    <a:pt x="362" y="534"/>
                    <a:pt x="362" y="534"/>
                    <a:pt x="362" y="534"/>
                  </a:cubicBezTo>
                  <a:cubicBezTo>
                    <a:pt x="364" y="533"/>
                    <a:pt x="364" y="533"/>
                    <a:pt x="364" y="533"/>
                  </a:cubicBezTo>
                  <a:close/>
                  <a:moveTo>
                    <a:pt x="364" y="545"/>
                  </a:moveTo>
                  <a:cubicBezTo>
                    <a:pt x="364" y="549"/>
                    <a:pt x="364" y="549"/>
                    <a:pt x="364" y="549"/>
                  </a:cubicBezTo>
                  <a:cubicBezTo>
                    <a:pt x="364" y="549"/>
                    <a:pt x="363" y="549"/>
                    <a:pt x="362" y="549"/>
                  </a:cubicBezTo>
                  <a:cubicBezTo>
                    <a:pt x="362" y="546"/>
                    <a:pt x="362" y="546"/>
                    <a:pt x="362" y="546"/>
                  </a:cubicBezTo>
                  <a:cubicBezTo>
                    <a:pt x="363" y="545"/>
                    <a:pt x="364" y="545"/>
                    <a:pt x="364" y="545"/>
                  </a:cubicBezTo>
                  <a:close/>
                  <a:moveTo>
                    <a:pt x="364" y="554"/>
                  </a:moveTo>
                  <a:cubicBezTo>
                    <a:pt x="364" y="559"/>
                    <a:pt x="364" y="559"/>
                    <a:pt x="364" y="559"/>
                  </a:cubicBezTo>
                  <a:cubicBezTo>
                    <a:pt x="364" y="559"/>
                    <a:pt x="363" y="560"/>
                    <a:pt x="362" y="560"/>
                  </a:cubicBezTo>
                  <a:cubicBezTo>
                    <a:pt x="362" y="554"/>
                    <a:pt x="362" y="554"/>
                    <a:pt x="362" y="554"/>
                  </a:cubicBezTo>
                  <a:cubicBezTo>
                    <a:pt x="364" y="554"/>
                    <a:pt x="364" y="554"/>
                    <a:pt x="364" y="554"/>
                  </a:cubicBezTo>
                  <a:close/>
                  <a:moveTo>
                    <a:pt x="364" y="565"/>
                  </a:moveTo>
                  <a:cubicBezTo>
                    <a:pt x="364" y="579"/>
                    <a:pt x="364" y="579"/>
                    <a:pt x="364" y="579"/>
                  </a:cubicBezTo>
                  <a:cubicBezTo>
                    <a:pt x="362" y="579"/>
                    <a:pt x="362" y="579"/>
                    <a:pt x="362" y="579"/>
                  </a:cubicBezTo>
                  <a:cubicBezTo>
                    <a:pt x="362" y="575"/>
                    <a:pt x="362" y="575"/>
                    <a:pt x="362" y="575"/>
                  </a:cubicBezTo>
                  <a:cubicBezTo>
                    <a:pt x="363" y="575"/>
                    <a:pt x="363" y="575"/>
                    <a:pt x="364" y="575"/>
                  </a:cubicBezTo>
                  <a:cubicBezTo>
                    <a:pt x="363" y="574"/>
                    <a:pt x="363" y="573"/>
                    <a:pt x="362" y="572"/>
                  </a:cubicBezTo>
                  <a:cubicBezTo>
                    <a:pt x="362" y="562"/>
                    <a:pt x="362" y="562"/>
                    <a:pt x="362" y="562"/>
                  </a:cubicBezTo>
                  <a:cubicBezTo>
                    <a:pt x="363" y="564"/>
                    <a:pt x="364" y="564"/>
                    <a:pt x="364" y="565"/>
                  </a:cubicBezTo>
                  <a:close/>
                  <a:moveTo>
                    <a:pt x="364" y="679"/>
                  </a:moveTo>
                  <a:cubicBezTo>
                    <a:pt x="364" y="686"/>
                    <a:pt x="364" y="686"/>
                    <a:pt x="364" y="686"/>
                  </a:cubicBezTo>
                  <a:cubicBezTo>
                    <a:pt x="364" y="686"/>
                    <a:pt x="363" y="686"/>
                    <a:pt x="362" y="687"/>
                  </a:cubicBezTo>
                  <a:cubicBezTo>
                    <a:pt x="362" y="680"/>
                    <a:pt x="362" y="680"/>
                    <a:pt x="362" y="680"/>
                  </a:cubicBezTo>
                  <a:cubicBezTo>
                    <a:pt x="363" y="679"/>
                    <a:pt x="364" y="679"/>
                    <a:pt x="364" y="679"/>
                  </a:cubicBezTo>
                  <a:close/>
                  <a:moveTo>
                    <a:pt x="364" y="692"/>
                  </a:moveTo>
                  <a:cubicBezTo>
                    <a:pt x="364" y="706"/>
                    <a:pt x="364" y="706"/>
                    <a:pt x="364" y="706"/>
                  </a:cubicBezTo>
                  <a:cubicBezTo>
                    <a:pt x="364" y="705"/>
                    <a:pt x="363" y="704"/>
                    <a:pt x="362" y="703"/>
                  </a:cubicBezTo>
                  <a:cubicBezTo>
                    <a:pt x="362" y="689"/>
                    <a:pt x="362" y="689"/>
                    <a:pt x="362" y="689"/>
                  </a:cubicBezTo>
                  <a:lnTo>
                    <a:pt x="364" y="692"/>
                  </a:lnTo>
                  <a:close/>
                  <a:moveTo>
                    <a:pt x="35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62" y="8"/>
                    <a:pt x="362" y="8"/>
                    <a:pt x="362" y="8"/>
                  </a:cubicBezTo>
                  <a:cubicBezTo>
                    <a:pt x="360" y="8"/>
                    <a:pt x="358" y="7"/>
                    <a:pt x="356" y="7"/>
                  </a:cubicBezTo>
                  <a:cubicBezTo>
                    <a:pt x="356" y="0"/>
                    <a:pt x="356" y="0"/>
                    <a:pt x="356" y="0"/>
                  </a:cubicBezTo>
                  <a:close/>
                  <a:moveTo>
                    <a:pt x="362" y="720"/>
                  </a:moveTo>
                  <a:cubicBezTo>
                    <a:pt x="360" y="720"/>
                    <a:pt x="358" y="719"/>
                    <a:pt x="356" y="719"/>
                  </a:cubicBezTo>
                  <a:cubicBezTo>
                    <a:pt x="356" y="714"/>
                    <a:pt x="356" y="714"/>
                    <a:pt x="356" y="714"/>
                  </a:cubicBezTo>
                  <a:cubicBezTo>
                    <a:pt x="356" y="714"/>
                    <a:pt x="356" y="714"/>
                    <a:pt x="356" y="714"/>
                  </a:cubicBezTo>
                  <a:cubicBezTo>
                    <a:pt x="358" y="713"/>
                    <a:pt x="360" y="713"/>
                    <a:pt x="362" y="713"/>
                  </a:cubicBezTo>
                  <a:cubicBezTo>
                    <a:pt x="362" y="720"/>
                    <a:pt x="362" y="720"/>
                    <a:pt x="362" y="720"/>
                  </a:cubicBezTo>
                  <a:close/>
                  <a:moveTo>
                    <a:pt x="362" y="26"/>
                  </a:moveTo>
                  <a:cubicBezTo>
                    <a:pt x="362" y="41"/>
                    <a:pt x="362" y="41"/>
                    <a:pt x="362" y="41"/>
                  </a:cubicBezTo>
                  <a:cubicBezTo>
                    <a:pt x="360" y="41"/>
                    <a:pt x="358" y="41"/>
                    <a:pt x="356" y="42"/>
                  </a:cubicBezTo>
                  <a:cubicBezTo>
                    <a:pt x="356" y="34"/>
                    <a:pt x="356" y="34"/>
                    <a:pt x="356" y="34"/>
                  </a:cubicBezTo>
                  <a:cubicBezTo>
                    <a:pt x="356" y="34"/>
                    <a:pt x="357" y="34"/>
                    <a:pt x="357" y="34"/>
                  </a:cubicBezTo>
                  <a:cubicBezTo>
                    <a:pt x="357" y="33"/>
                    <a:pt x="356" y="32"/>
                    <a:pt x="356" y="31"/>
                  </a:cubicBezTo>
                  <a:cubicBezTo>
                    <a:pt x="356" y="16"/>
                    <a:pt x="356" y="16"/>
                    <a:pt x="356" y="16"/>
                  </a:cubicBezTo>
                  <a:cubicBezTo>
                    <a:pt x="358" y="18"/>
                    <a:pt x="360" y="22"/>
                    <a:pt x="362" y="26"/>
                  </a:cubicBezTo>
                  <a:close/>
                  <a:moveTo>
                    <a:pt x="362" y="149"/>
                  </a:moveTo>
                  <a:cubicBezTo>
                    <a:pt x="362" y="154"/>
                    <a:pt x="362" y="154"/>
                    <a:pt x="362" y="154"/>
                  </a:cubicBezTo>
                  <a:cubicBezTo>
                    <a:pt x="361" y="154"/>
                    <a:pt x="359" y="154"/>
                    <a:pt x="356" y="154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8" y="149"/>
                    <a:pt x="360" y="149"/>
                    <a:pt x="362" y="149"/>
                  </a:cubicBezTo>
                  <a:close/>
                  <a:moveTo>
                    <a:pt x="362" y="165"/>
                  </a:moveTo>
                  <a:cubicBezTo>
                    <a:pt x="362" y="174"/>
                    <a:pt x="362" y="174"/>
                    <a:pt x="362" y="174"/>
                  </a:cubicBezTo>
                  <a:cubicBezTo>
                    <a:pt x="361" y="174"/>
                    <a:pt x="359" y="174"/>
                    <a:pt x="356" y="174"/>
                  </a:cubicBezTo>
                  <a:cubicBezTo>
                    <a:pt x="356" y="170"/>
                    <a:pt x="356" y="170"/>
                    <a:pt x="356" y="170"/>
                  </a:cubicBezTo>
                  <a:cubicBezTo>
                    <a:pt x="358" y="170"/>
                    <a:pt x="358" y="170"/>
                    <a:pt x="358" y="170"/>
                  </a:cubicBezTo>
                  <a:cubicBezTo>
                    <a:pt x="357" y="169"/>
                    <a:pt x="356" y="168"/>
                    <a:pt x="356" y="167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8" y="158"/>
                    <a:pt x="360" y="162"/>
                    <a:pt x="362" y="165"/>
                  </a:cubicBezTo>
                  <a:close/>
                  <a:moveTo>
                    <a:pt x="362" y="178"/>
                  </a:moveTo>
                  <a:cubicBezTo>
                    <a:pt x="362" y="182"/>
                    <a:pt x="362" y="182"/>
                    <a:pt x="362" y="182"/>
                  </a:cubicBezTo>
                  <a:cubicBezTo>
                    <a:pt x="360" y="182"/>
                    <a:pt x="358" y="182"/>
                    <a:pt x="356" y="183"/>
                  </a:cubicBezTo>
                  <a:cubicBezTo>
                    <a:pt x="356" y="180"/>
                    <a:pt x="356" y="180"/>
                    <a:pt x="356" y="180"/>
                  </a:cubicBezTo>
                  <a:cubicBezTo>
                    <a:pt x="358" y="180"/>
                    <a:pt x="360" y="179"/>
                    <a:pt x="362" y="178"/>
                  </a:cubicBezTo>
                  <a:close/>
                  <a:moveTo>
                    <a:pt x="362" y="189"/>
                  </a:moveTo>
                  <a:cubicBezTo>
                    <a:pt x="362" y="193"/>
                    <a:pt x="362" y="193"/>
                    <a:pt x="362" y="193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56" y="191"/>
                    <a:pt x="356" y="191"/>
                    <a:pt x="356" y="191"/>
                  </a:cubicBezTo>
                  <a:cubicBezTo>
                    <a:pt x="358" y="190"/>
                    <a:pt x="360" y="190"/>
                    <a:pt x="362" y="189"/>
                  </a:cubicBezTo>
                  <a:close/>
                  <a:moveTo>
                    <a:pt x="362" y="200"/>
                  </a:moveTo>
                  <a:cubicBezTo>
                    <a:pt x="362" y="204"/>
                    <a:pt x="362" y="204"/>
                    <a:pt x="362" y="204"/>
                  </a:cubicBezTo>
                  <a:cubicBezTo>
                    <a:pt x="360" y="204"/>
                    <a:pt x="358" y="205"/>
                    <a:pt x="356" y="205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9" y="201"/>
                    <a:pt x="361" y="201"/>
                    <a:pt x="362" y="200"/>
                  </a:cubicBezTo>
                  <a:close/>
                  <a:moveTo>
                    <a:pt x="362" y="212"/>
                  </a:moveTo>
                  <a:cubicBezTo>
                    <a:pt x="362" y="216"/>
                    <a:pt x="362" y="216"/>
                    <a:pt x="362" y="216"/>
                  </a:cubicBezTo>
                  <a:cubicBezTo>
                    <a:pt x="356" y="217"/>
                    <a:pt x="356" y="217"/>
                    <a:pt x="356" y="217"/>
                  </a:cubicBezTo>
                  <a:cubicBezTo>
                    <a:pt x="356" y="213"/>
                    <a:pt x="356" y="213"/>
                    <a:pt x="356" y="213"/>
                  </a:cubicBezTo>
                  <a:cubicBezTo>
                    <a:pt x="358" y="213"/>
                    <a:pt x="360" y="212"/>
                    <a:pt x="362" y="212"/>
                  </a:cubicBezTo>
                  <a:close/>
                  <a:moveTo>
                    <a:pt x="362" y="223"/>
                  </a:moveTo>
                  <a:cubicBezTo>
                    <a:pt x="362" y="227"/>
                    <a:pt x="362" y="227"/>
                    <a:pt x="362" y="227"/>
                  </a:cubicBezTo>
                  <a:cubicBezTo>
                    <a:pt x="360" y="228"/>
                    <a:pt x="358" y="228"/>
                    <a:pt x="356" y="228"/>
                  </a:cubicBezTo>
                  <a:cubicBezTo>
                    <a:pt x="356" y="224"/>
                    <a:pt x="356" y="224"/>
                    <a:pt x="356" y="224"/>
                  </a:cubicBezTo>
                  <a:cubicBezTo>
                    <a:pt x="359" y="224"/>
                    <a:pt x="361" y="224"/>
                    <a:pt x="362" y="223"/>
                  </a:cubicBezTo>
                  <a:close/>
                  <a:moveTo>
                    <a:pt x="362" y="234"/>
                  </a:moveTo>
                  <a:cubicBezTo>
                    <a:pt x="362" y="238"/>
                    <a:pt x="362" y="238"/>
                    <a:pt x="362" y="238"/>
                  </a:cubicBezTo>
                  <a:cubicBezTo>
                    <a:pt x="360" y="238"/>
                    <a:pt x="358" y="239"/>
                    <a:pt x="356" y="239"/>
                  </a:cubicBezTo>
                  <a:cubicBezTo>
                    <a:pt x="356" y="236"/>
                    <a:pt x="356" y="236"/>
                    <a:pt x="356" y="236"/>
                  </a:cubicBezTo>
                  <a:cubicBezTo>
                    <a:pt x="358" y="235"/>
                    <a:pt x="360" y="235"/>
                    <a:pt x="362" y="234"/>
                  </a:cubicBezTo>
                  <a:close/>
                  <a:moveTo>
                    <a:pt x="362" y="246"/>
                  </a:moveTo>
                  <a:cubicBezTo>
                    <a:pt x="362" y="249"/>
                    <a:pt x="362" y="249"/>
                    <a:pt x="362" y="249"/>
                  </a:cubicBezTo>
                  <a:cubicBezTo>
                    <a:pt x="360" y="250"/>
                    <a:pt x="358" y="250"/>
                    <a:pt x="356" y="251"/>
                  </a:cubicBezTo>
                  <a:cubicBezTo>
                    <a:pt x="356" y="247"/>
                    <a:pt x="356" y="247"/>
                    <a:pt x="356" y="247"/>
                  </a:cubicBezTo>
                  <a:cubicBezTo>
                    <a:pt x="359" y="246"/>
                    <a:pt x="361" y="246"/>
                    <a:pt x="362" y="246"/>
                  </a:cubicBezTo>
                  <a:close/>
                  <a:moveTo>
                    <a:pt x="362" y="257"/>
                  </a:moveTo>
                  <a:cubicBezTo>
                    <a:pt x="362" y="260"/>
                    <a:pt x="362" y="260"/>
                    <a:pt x="362" y="260"/>
                  </a:cubicBezTo>
                  <a:cubicBezTo>
                    <a:pt x="360" y="261"/>
                    <a:pt x="358" y="261"/>
                    <a:pt x="356" y="262"/>
                  </a:cubicBezTo>
                  <a:cubicBezTo>
                    <a:pt x="356" y="258"/>
                    <a:pt x="356" y="258"/>
                    <a:pt x="356" y="258"/>
                  </a:cubicBezTo>
                  <a:cubicBezTo>
                    <a:pt x="359" y="258"/>
                    <a:pt x="361" y="257"/>
                    <a:pt x="362" y="257"/>
                  </a:cubicBezTo>
                  <a:close/>
                  <a:moveTo>
                    <a:pt x="362" y="266"/>
                  </a:moveTo>
                  <a:cubicBezTo>
                    <a:pt x="362" y="273"/>
                    <a:pt x="362" y="273"/>
                    <a:pt x="362" y="273"/>
                  </a:cubicBezTo>
                  <a:cubicBezTo>
                    <a:pt x="361" y="271"/>
                    <a:pt x="359" y="270"/>
                    <a:pt x="356" y="270"/>
                  </a:cubicBezTo>
                  <a:cubicBezTo>
                    <a:pt x="356" y="266"/>
                    <a:pt x="356" y="266"/>
                    <a:pt x="356" y="266"/>
                  </a:cubicBezTo>
                  <a:cubicBezTo>
                    <a:pt x="362" y="266"/>
                    <a:pt x="362" y="266"/>
                    <a:pt x="362" y="266"/>
                  </a:cubicBezTo>
                  <a:close/>
                  <a:moveTo>
                    <a:pt x="362" y="279"/>
                  </a:moveTo>
                  <a:cubicBezTo>
                    <a:pt x="362" y="282"/>
                    <a:pt x="362" y="282"/>
                    <a:pt x="362" y="282"/>
                  </a:cubicBezTo>
                  <a:cubicBezTo>
                    <a:pt x="360" y="282"/>
                    <a:pt x="358" y="282"/>
                    <a:pt x="356" y="282"/>
                  </a:cubicBezTo>
                  <a:cubicBezTo>
                    <a:pt x="356" y="275"/>
                    <a:pt x="356" y="275"/>
                    <a:pt x="356" y="275"/>
                  </a:cubicBezTo>
                  <a:cubicBezTo>
                    <a:pt x="357" y="277"/>
                    <a:pt x="359" y="279"/>
                    <a:pt x="361" y="280"/>
                  </a:cubicBezTo>
                  <a:cubicBezTo>
                    <a:pt x="362" y="279"/>
                    <a:pt x="362" y="279"/>
                    <a:pt x="362" y="279"/>
                  </a:cubicBezTo>
                  <a:close/>
                  <a:moveTo>
                    <a:pt x="362" y="305"/>
                  </a:moveTo>
                  <a:cubicBezTo>
                    <a:pt x="362" y="393"/>
                    <a:pt x="362" y="393"/>
                    <a:pt x="362" y="393"/>
                  </a:cubicBezTo>
                  <a:cubicBezTo>
                    <a:pt x="359" y="391"/>
                    <a:pt x="359" y="391"/>
                    <a:pt x="359" y="391"/>
                  </a:cubicBezTo>
                  <a:cubicBezTo>
                    <a:pt x="356" y="393"/>
                    <a:pt x="356" y="393"/>
                    <a:pt x="356" y="393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9"/>
                    <a:pt x="361" y="300"/>
                    <a:pt x="362" y="305"/>
                  </a:cubicBezTo>
                  <a:close/>
                  <a:moveTo>
                    <a:pt x="362" y="447"/>
                  </a:moveTo>
                  <a:cubicBezTo>
                    <a:pt x="362" y="454"/>
                    <a:pt x="362" y="454"/>
                    <a:pt x="362" y="454"/>
                  </a:cubicBezTo>
                  <a:cubicBezTo>
                    <a:pt x="361" y="452"/>
                    <a:pt x="359" y="451"/>
                    <a:pt x="356" y="450"/>
                  </a:cubicBezTo>
                  <a:cubicBezTo>
                    <a:pt x="356" y="447"/>
                    <a:pt x="356" y="447"/>
                    <a:pt x="356" y="447"/>
                  </a:cubicBezTo>
                  <a:cubicBezTo>
                    <a:pt x="360" y="447"/>
                    <a:pt x="360" y="447"/>
                    <a:pt x="360" y="447"/>
                  </a:cubicBezTo>
                  <a:cubicBezTo>
                    <a:pt x="361" y="447"/>
                    <a:pt x="361" y="447"/>
                    <a:pt x="362" y="447"/>
                  </a:cubicBezTo>
                  <a:close/>
                  <a:moveTo>
                    <a:pt x="362" y="460"/>
                  </a:moveTo>
                  <a:cubicBezTo>
                    <a:pt x="362" y="463"/>
                    <a:pt x="362" y="463"/>
                    <a:pt x="362" y="463"/>
                  </a:cubicBezTo>
                  <a:cubicBezTo>
                    <a:pt x="360" y="463"/>
                    <a:pt x="358" y="463"/>
                    <a:pt x="356" y="463"/>
                  </a:cubicBezTo>
                  <a:cubicBezTo>
                    <a:pt x="356" y="456"/>
                    <a:pt x="356" y="456"/>
                    <a:pt x="356" y="456"/>
                  </a:cubicBezTo>
                  <a:cubicBezTo>
                    <a:pt x="357" y="457"/>
                    <a:pt x="358" y="459"/>
                    <a:pt x="361" y="460"/>
                  </a:cubicBezTo>
                  <a:cubicBezTo>
                    <a:pt x="361" y="460"/>
                    <a:pt x="362" y="460"/>
                    <a:pt x="362" y="460"/>
                  </a:cubicBezTo>
                  <a:close/>
                  <a:moveTo>
                    <a:pt x="362" y="467"/>
                  </a:moveTo>
                  <a:cubicBezTo>
                    <a:pt x="362" y="470"/>
                    <a:pt x="362" y="470"/>
                    <a:pt x="362" y="470"/>
                  </a:cubicBezTo>
                  <a:cubicBezTo>
                    <a:pt x="360" y="471"/>
                    <a:pt x="358" y="471"/>
                    <a:pt x="356" y="472"/>
                  </a:cubicBezTo>
                  <a:cubicBezTo>
                    <a:pt x="356" y="468"/>
                    <a:pt x="356" y="468"/>
                    <a:pt x="356" y="468"/>
                  </a:cubicBezTo>
                  <a:cubicBezTo>
                    <a:pt x="358" y="468"/>
                    <a:pt x="360" y="467"/>
                    <a:pt x="362" y="467"/>
                  </a:cubicBezTo>
                  <a:close/>
                  <a:moveTo>
                    <a:pt x="362" y="477"/>
                  </a:moveTo>
                  <a:cubicBezTo>
                    <a:pt x="362" y="482"/>
                    <a:pt x="362" y="482"/>
                    <a:pt x="362" y="482"/>
                  </a:cubicBezTo>
                  <a:cubicBezTo>
                    <a:pt x="356" y="483"/>
                    <a:pt x="356" y="483"/>
                    <a:pt x="356" y="483"/>
                  </a:cubicBezTo>
                  <a:cubicBezTo>
                    <a:pt x="356" y="479"/>
                    <a:pt x="356" y="479"/>
                    <a:pt x="356" y="479"/>
                  </a:cubicBezTo>
                  <a:cubicBezTo>
                    <a:pt x="358" y="478"/>
                    <a:pt x="360" y="478"/>
                    <a:pt x="362" y="477"/>
                  </a:cubicBezTo>
                  <a:close/>
                  <a:moveTo>
                    <a:pt x="362" y="489"/>
                  </a:moveTo>
                  <a:cubicBezTo>
                    <a:pt x="362" y="493"/>
                    <a:pt x="362" y="493"/>
                    <a:pt x="362" y="493"/>
                  </a:cubicBezTo>
                  <a:cubicBezTo>
                    <a:pt x="360" y="494"/>
                    <a:pt x="358" y="494"/>
                    <a:pt x="356" y="494"/>
                  </a:cubicBezTo>
                  <a:cubicBezTo>
                    <a:pt x="356" y="490"/>
                    <a:pt x="356" y="490"/>
                    <a:pt x="356" y="490"/>
                  </a:cubicBezTo>
                  <a:cubicBezTo>
                    <a:pt x="359" y="490"/>
                    <a:pt x="361" y="490"/>
                    <a:pt x="362" y="489"/>
                  </a:cubicBezTo>
                  <a:close/>
                  <a:moveTo>
                    <a:pt x="362" y="500"/>
                  </a:moveTo>
                  <a:cubicBezTo>
                    <a:pt x="362" y="504"/>
                    <a:pt x="362" y="504"/>
                    <a:pt x="362" y="504"/>
                  </a:cubicBezTo>
                  <a:cubicBezTo>
                    <a:pt x="360" y="504"/>
                    <a:pt x="358" y="504"/>
                    <a:pt x="356" y="505"/>
                  </a:cubicBezTo>
                  <a:cubicBezTo>
                    <a:pt x="356" y="501"/>
                    <a:pt x="356" y="501"/>
                    <a:pt x="356" y="501"/>
                  </a:cubicBezTo>
                  <a:cubicBezTo>
                    <a:pt x="358" y="501"/>
                    <a:pt x="360" y="500"/>
                    <a:pt x="362" y="500"/>
                  </a:cubicBezTo>
                  <a:close/>
                  <a:moveTo>
                    <a:pt x="362" y="511"/>
                  </a:moveTo>
                  <a:cubicBezTo>
                    <a:pt x="362" y="515"/>
                    <a:pt x="362" y="515"/>
                    <a:pt x="362" y="515"/>
                  </a:cubicBezTo>
                  <a:cubicBezTo>
                    <a:pt x="360" y="515"/>
                    <a:pt x="358" y="516"/>
                    <a:pt x="356" y="516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2" y="511"/>
                    <a:pt x="362" y="511"/>
                    <a:pt x="362" y="511"/>
                  </a:cubicBezTo>
                  <a:close/>
                  <a:moveTo>
                    <a:pt x="362" y="523"/>
                  </a:moveTo>
                  <a:cubicBezTo>
                    <a:pt x="362" y="526"/>
                    <a:pt x="362" y="526"/>
                    <a:pt x="362" y="526"/>
                  </a:cubicBezTo>
                  <a:cubicBezTo>
                    <a:pt x="360" y="527"/>
                    <a:pt x="358" y="527"/>
                    <a:pt x="356" y="528"/>
                  </a:cubicBezTo>
                  <a:cubicBezTo>
                    <a:pt x="356" y="524"/>
                    <a:pt x="356" y="524"/>
                    <a:pt x="356" y="524"/>
                  </a:cubicBezTo>
                  <a:cubicBezTo>
                    <a:pt x="359" y="524"/>
                    <a:pt x="361" y="523"/>
                    <a:pt x="362" y="523"/>
                  </a:cubicBezTo>
                  <a:close/>
                  <a:moveTo>
                    <a:pt x="362" y="534"/>
                  </a:moveTo>
                  <a:cubicBezTo>
                    <a:pt x="362" y="538"/>
                    <a:pt x="362" y="538"/>
                    <a:pt x="362" y="538"/>
                  </a:cubicBezTo>
                  <a:cubicBezTo>
                    <a:pt x="360" y="538"/>
                    <a:pt x="358" y="539"/>
                    <a:pt x="356" y="539"/>
                  </a:cubicBezTo>
                  <a:cubicBezTo>
                    <a:pt x="356" y="536"/>
                    <a:pt x="356" y="536"/>
                    <a:pt x="356" y="536"/>
                  </a:cubicBezTo>
                  <a:cubicBezTo>
                    <a:pt x="358" y="535"/>
                    <a:pt x="360" y="535"/>
                    <a:pt x="362" y="534"/>
                  </a:cubicBezTo>
                  <a:close/>
                  <a:moveTo>
                    <a:pt x="362" y="546"/>
                  </a:moveTo>
                  <a:cubicBezTo>
                    <a:pt x="362" y="549"/>
                    <a:pt x="362" y="549"/>
                    <a:pt x="362" y="549"/>
                  </a:cubicBezTo>
                  <a:cubicBezTo>
                    <a:pt x="360" y="549"/>
                    <a:pt x="358" y="550"/>
                    <a:pt x="356" y="550"/>
                  </a:cubicBezTo>
                  <a:cubicBezTo>
                    <a:pt x="356" y="547"/>
                    <a:pt x="356" y="547"/>
                    <a:pt x="356" y="547"/>
                  </a:cubicBezTo>
                  <a:cubicBezTo>
                    <a:pt x="359" y="546"/>
                    <a:pt x="361" y="546"/>
                    <a:pt x="362" y="546"/>
                  </a:cubicBezTo>
                  <a:close/>
                  <a:moveTo>
                    <a:pt x="362" y="554"/>
                  </a:moveTo>
                  <a:cubicBezTo>
                    <a:pt x="362" y="560"/>
                    <a:pt x="362" y="560"/>
                    <a:pt x="362" y="560"/>
                  </a:cubicBezTo>
                  <a:cubicBezTo>
                    <a:pt x="362" y="560"/>
                    <a:pt x="361" y="560"/>
                    <a:pt x="361" y="560"/>
                  </a:cubicBezTo>
                  <a:cubicBezTo>
                    <a:pt x="361" y="561"/>
                    <a:pt x="362" y="562"/>
                    <a:pt x="362" y="562"/>
                  </a:cubicBezTo>
                  <a:cubicBezTo>
                    <a:pt x="362" y="572"/>
                    <a:pt x="362" y="572"/>
                    <a:pt x="362" y="572"/>
                  </a:cubicBezTo>
                  <a:cubicBezTo>
                    <a:pt x="360" y="568"/>
                    <a:pt x="358" y="565"/>
                    <a:pt x="356" y="562"/>
                  </a:cubicBezTo>
                  <a:cubicBezTo>
                    <a:pt x="356" y="555"/>
                    <a:pt x="356" y="555"/>
                    <a:pt x="356" y="555"/>
                  </a:cubicBezTo>
                  <a:cubicBezTo>
                    <a:pt x="358" y="555"/>
                    <a:pt x="360" y="555"/>
                    <a:pt x="362" y="554"/>
                  </a:cubicBezTo>
                  <a:close/>
                  <a:moveTo>
                    <a:pt x="362" y="575"/>
                  </a:moveTo>
                  <a:cubicBezTo>
                    <a:pt x="362" y="579"/>
                    <a:pt x="362" y="579"/>
                    <a:pt x="362" y="579"/>
                  </a:cubicBezTo>
                  <a:cubicBezTo>
                    <a:pt x="360" y="579"/>
                    <a:pt x="358" y="579"/>
                    <a:pt x="356" y="579"/>
                  </a:cubicBezTo>
                  <a:cubicBezTo>
                    <a:pt x="356" y="575"/>
                    <a:pt x="356" y="575"/>
                    <a:pt x="356" y="575"/>
                  </a:cubicBezTo>
                  <a:cubicBezTo>
                    <a:pt x="358" y="575"/>
                    <a:pt x="360" y="575"/>
                    <a:pt x="362" y="575"/>
                  </a:cubicBezTo>
                  <a:close/>
                  <a:moveTo>
                    <a:pt x="362" y="680"/>
                  </a:moveTo>
                  <a:cubicBezTo>
                    <a:pt x="362" y="687"/>
                    <a:pt x="362" y="687"/>
                    <a:pt x="362" y="687"/>
                  </a:cubicBezTo>
                  <a:cubicBezTo>
                    <a:pt x="362" y="687"/>
                    <a:pt x="361" y="687"/>
                    <a:pt x="361" y="687"/>
                  </a:cubicBezTo>
                  <a:cubicBezTo>
                    <a:pt x="362" y="689"/>
                    <a:pt x="362" y="689"/>
                    <a:pt x="362" y="689"/>
                  </a:cubicBezTo>
                  <a:cubicBezTo>
                    <a:pt x="362" y="703"/>
                    <a:pt x="362" y="703"/>
                    <a:pt x="362" y="703"/>
                  </a:cubicBezTo>
                  <a:cubicBezTo>
                    <a:pt x="360" y="699"/>
                    <a:pt x="358" y="696"/>
                    <a:pt x="356" y="693"/>
                  </a:cubicBezTo>
                  <a:cubicBezTo>
                    <a:pt x="356" y="680"/>
                    <a:pt x="356" y="680"/>
                    <a:pt x="356" y="680"/>
                  </a:cubicBezTo>
                  <a:cubicBezTo>
                    <a:pt x="358" y="680"/>
                    <a:pt x="360" y="680"/>
                    <a:pt x="362" y="680"/>
                  </a:cubicBezTo>
                  <a:close/>
                  <a:moveTo>
                    <a:pt x="354" y="0"/>
                  </a:moveTo>
                  <a:cubicBezTo>
                    <a:pt x="356" y="0"/>
                    <a:pt x="356" y="0"/>
                    <a:pt x="356" y="0"/>
                  </a:cubicBezTo>
                  <a:cubicBezTo>
                    <a:pt x="356" y="7"/>
                    <a:pt x="356" y="7"/>
                    <a:pt x="356" y="7"/>
                  </a:cubicBezTo>
                  <a:cubicBezTo>
                    <a:pt x="355" y="7"/>
                    <a:pt x="355" y="7"/>
                    <a:pt x="354" y="7"/>
                  </a:cubicBezTo>
                  <a:cubicBezTo>
                    <a:pt x="354" y="0"/>
                    <a:pt x="354" y="0"/>
                    <a:pt x="354" y="0"/>
                  </a:cubicBezTo>
                  <a:close/>
                  <a:moveTo>
                    <a:pt x="356" y="719"/>
                  </a:moveTo>
                  <a:cubicBezTo>
                    <a:pt x="354" y="719"/>
                    <a:pt x="354" y="719"/>
                    <a:pt x="354" y="719"/>
                  </a:cubicBezTo>
                  <a:cubicBezTo>
                    <a:pt x="354" y="713"/>
                    <a:pt x="354" y="713"/>
                    <a:pt x="354" y="713"/>
                  </a:cubicBezTo>
                  <a:cubicBezTo>
                    <a:pt x="355" y="713"/>
                    <a:pt x="355" y="713"/>
                    <a:pt x="356" y="714"/>
                  </a:cubicBezTo>
                  <a:cubicBezTo>
                    <a:pt x="356" y="719"/>
                    <a:pt x="356" y="719"/>
                    <a:pt x="356" y="719"/>
                  </a:cubicBezTo>
                  <a:close/>
                  <a:moveTo>
                    <a:pt x="356" y="16"/>
                  </a:moveTo>
                  <a:cubicBezTo>
                    <a:pt x="356" y="31"/>
                    <a:pt x="356" y="31"/>
                    <a:pt x="356" y="31"/>
                  </a:cubicBezTo>
                  <a:cubicBezTo>
                    <a:pt x="355" y="30"/>
                    <a:pt x="355" y="30"/>
                    <a:pt x="354" y="29"/>
                  </a:cubicBezTo>
                  <a:cubicBezTo>
                    <a:pt x="354" y="13"/>
                    <a:pt x="354" y="13"/>
                    <a:pt x="354" y="13"/>
                  </a:cubicBezTo>
                  <a:cubicBezTo>
                    <a:pt x="356" y="16"/>
                    <a:pt x="356" y="16"/>
                    <a:pt x="356" y="16"/>
                  </a:cubicBezTo>
                  <a:close/>
                  <a:moveTo>
                    <a:pt x="356" y="34"/>
                  </a:moveTo>
                  <a:cubicBezTo>
                    <a:pt x="356" y="42"/>
                    <a:pt x="356" y="42"/>
                    <a:pt x="356" y="42"/>
                  </a:cubicBezTo>
                  <a:cubicBezTo>
                    <a:pt x="355" y="42"/>
                    <a:pt x="355" y="42"/>
                    <a:pt x="354" y="42"/>
                  </a:cubicBezTo>
                  <a:cubicBezTo>
                    <a:pt x="354" y="35"/>
                    <a:pt x="354" y="35"/>
                    <a:pt x="354" y="35"/>
                  </a:cubicBezTo>
                  <a:cubicBezTo>
                    <a:pt x="355" y="34"/>
                    <a:pt x="355" y="34"/>
                    <a:pt x="356" y="34"/>
                  </a:cubicBezTo>
                  <a:close/>
                  <a:moveTo>
                    <a:pt x="356" y="150"/>
                  </a:moveTo>
                  <a:cubicBezTo>
                    <a:pt x="356" y="154"/>
                    <a:pt x="356" y="154"/>
                    <a:pt x="356" y="154"/>
                  </a:cubicBezTo>
                  <a:cubicBezTo>
                    <a:pt x="355" y="154"/>
                    <a:pt x="355" y="154"/>
                    <a:pt x="355" y="154"/>
                  </a:cubicBezTo>
                  <a:cubicBezTo>
                    <a:pt x="355" y="155"/>
                    <a:pt x="355" y="156"/>
                    <a:pt x="356" y="156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5" y="166"/>
                    <a:pt x="355" y="165"/>
                    <a:pt x="354" y="164"/>
                  </a:cubicBezTo>
                  <a:cubicBezTo>
                    <a:pt x="354" y="150"/>
                    <a:pt x="354" y="150"/>
                    <a:pt x="354" y="150"/>
                  </a:cubicBezTo>
                  <a:cubicBezTo>
                    <a:pt x="356" y="150"/>
                    <a:pt x="356" y="150"/>
                    <a:pt x="356" y="150"/>
                  </a:cubicBezTo>
                  <a:close/>
                  <a:moveTo>
                    <a:pt x="356" y="170"/>
                  </a:moveTo>
                  <a:cubicBezTo>
                    <a:pt x="356" y="174"/>
                    <a:pt x="356" y="174"/>
                    <a:pt x="356" y="174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0"/>
                    <a:pt x="354" y="170"/>
                    <a:pt x="354" y="170"/>
                  </a:cubicBezTo>
                  <a:cubicBezTo>
                    <a:pt x="356" y="170"/>
                    <a:pt x="356" y="170"/>
                    <a:pt x="356" y="170"/>
                  </a:cubicBezTo>
                  <a:close/>
                  <a:moveTo>
                    <a:pt x="356" y="180"/>
                  </a:moveTo>
                  <a:cubicBezTo>
                    <a:pt x="356" y="183"/>
                    <a:pt x="356" y="183"/>
                    <a:pt x="356" y="183"/>
                  </a:cubicBezTo>
                  <a:cubicBezTo>
                    <a:pt x="355" y="183"/>
                    <a:pt x="355" y="183"/>
                    <a:pt x="354" y="184"/>
                  </a:cubicBezTo>
                  <a:cubicBezTo>
                    <a:pt x="354" y="180"/>
                    <a:pt x="354" y="180"/>
                    <a:pt x="354" y="180"/>
                  </a:cubicBezTo>
                  <a:cubicBezTo>
                    <a:pt x="356" y="180"/>
                    <a:pt x="356" y="180"/>
                    <a:pt x="356" y="180"/>
                  </a:cubicBezTo>
                  <a:close/>
                  <a:moveTo>
                    <a:pt x="356" y="191"/>
                  </a:moveTo>
                  <a:cubicBezTo>
                    <a:pt x="356" y="195"/>
                    <a:pt x="356" y="195"/>
                    <a:pt x="356" y="195"/>
                  </a:cubicBezTo>
                  <a:cubicBezTo>
                    <a:pt x="354" y="195"/>
                    <a:pt x="354" y="195"/>
                    <a:pt x="354" y="195"/>
                  </a:cubicBezTo>
                  <a:cubicBezTo>
                    <a:pt x="354" y="191"/>
                    <a:pt x="354" y="191"/>
                    <a:pt x="354" y="191"/>
                  </a:cubicBezTo>
                  <a:cubicBezTo>
                    <a:pt x="356" y="191"/>
                    <a:pt x="356" y="191"/>
                    <a:pt x="356" y="191"/>
                  </a:cubicBezTo>
                  <a:close/>
                  <a:moveTo>
                    <a:pt x="356" y="202"/>
                  </a:moveTo>
                  <a:cubicBezTo>
                    <a:pt x="356" y="205"/>
                    <a:pt x="356" y="205"/>
                    <a:pt x="356" y="205"/>
                  </a:cubicBezTo>
                  <a:cubicBezTo>
                    <a:pt x="355" y="206"/>
                    <a:pt x="355" y="206"/>
                    <a:pt x="354" y="206"/>
                  </a:cubicBezTo>
                  <a:cubicBezTo>
                    <a:pt x="354" y="202"/>
                    <a:pt x="354" y="202"/>
                    <a:pt x="354" y="202"/>
                  </a:cubicBezTo>
                  <a:cubicBezTo>
                    <a:pt x="356" y="202"/>
                    <a:pt x="356" y="202"/>
                    <a:pt x="356" y="202"/>
                  </a:cubicBezTo>
                  <a:close/>
                  <a:moveTo>
                    <a:pt x="356" y="213"/>
                  </a:moveTo>
                  <a:cubicBezTo>
                    <a:pt x="356" y="217"/>
                    <a:pt x="356" y="217"/>
                    <a:pt x="356" y="217"/>
                  </a:cubicBezTo>
                  <a:cubicBezTo>
                    <a:pt x="354" y="217"/>
                    <a:pt x="354" y="217"/>
                    <a:pt x="354" y="217"/>
                  </a:cubicBezTo>
                  <a:cubicBezTo>
                    <a:pt x="354" y="214"/>
                    <a:pt x="354" y="214"/>
                    <a:pt x="354" y="214"/>
                  </a:cubicBezTo>
                  <a:cubicBezTo>
                    <a:pt x="356" y="213"/>
                    <a:pt x="356" y="213"/>
                    <a:pt x="356" y="213"/>
                  </a:cubicBezTo>
                  <a:close/>
                  <a:moveTo>
                    <a:pt x="356" y="224"/>
                  </a:moveTo>
                  <a:cubicBezTo>
                    <a:pt x="356" y="228"/>
                    <a:pt x="356" y="228"/>
                    <a:pt x="356" y="228"/>
                  </a:cubicBezTo>
                  <a:cubicBezTo>
                    <a:pt x="355" y="228"/>
                    <a:pt x="355" y="229"/>
                    <a:pt x="354" y="229"/>
                  </a:cubicBezTo>
                  <a:cubicBezTo>
                    <a:pt x="354" y="225"/>
                    <a:pt x="354" y="225"/>
                    <a:pt x="354" y="225"/>
                  </a:cubicBezTo>
                  <a:cubicBezTo>
                    <a:pt x="355" y="225"/>
                    <a:pt x="355" y="224"/>
                    <a:pt x="356" y="224"/>
                  </a:cubicBezTo>
                  <a:close/>
                  <a:moveTo>
                    <a:pt x="356" y="236"/>
                  </a:moveTo>
                  <a:cubicBezTo>
                    <a:pt x="356" y="239"/>
                    <a:pt x="356" y="239"/>
                    <a:pt x="356" y="239"/>
                  </a:cubicBezTo>
                  <a:cubicBezTo>
                    <a:pt x="355" y="239"/>
                    <a:pt x="355" y="240"/>
                    <a:pt x="354" y="240"/>
                  </a:cubicBezTo>
                  <a:cubicBezTo>
                    <a:pt x="354" y="236"/>
                    <a:pt x="354" y="236"/>
                    <a:pt x="354" y="236"/>
                  </a:cubicBezTo>
                  <a:cubicBezTo>
                    <a:pt x="356" y="236"/>
                    <a:pt x="356" y="236"/>
                    <a:pt x="356" y="236"/>
                  </a:cubicBezTo>
                  <a:close/>
                  <a:moveTo>
                    <a:pt x="356" y="247"/>
                  </a:moveTo>
                  <a:cubicBezTo>
                    <a:pt x="356" y="251"/>
                    <a:pt x="356" y="251"/>
                    <a:pt x="356" y="251"/>
                  </a:cubicBezTo>
                  <a:cubicBezTo>
                    <a:pt x="355" y="251"/>
                    <a:pt x="355" y="251"/>
                    <a:pt x="354" y="251"/>
                  </a:cubicBezTo>
                  <a:cubicBezTo>
                    <a:pt x="354" y="247"/>
                    <a:pt x="354" y="247"/>
                    <a:pt x="354" y="247"/>
                  </a:cubicBezTo>
                  <a:cubicBezTo>
                    <a:pt x="355" y="247"/>
                    <a:pt x="355" y="247"/>
                    <a:pt x="356" y="247"/>
                  </a:cubicBezTo>
                  <a:close/>
                  <a:moveTo>
                    <a:pt x="356" y="258"/>
                  </a:moveTo>
                  <a:cubicBezTo>
                    <a:pt x="356" y="262"/>
                    <a:pt x="356" y="262"/>
                    <a:pt x="356" y="262"/>
                  </a:cubicBezTo>
                  <a:cubicBezTo>
                    <a:pt x="355" y="262"/>
                    <a:pt x="355" y="263"/>
                    <a:pt x="354" y="263"/>
                  </a:cubicBezTo>
                  <a:cubicBezTo>
                    <a:pt x="354" y="259"/>
                    <a:pt x="354" y="259"/>
                    <a:pt x="354" y="259"/>
                  </a:cubicBezTo>
                  <a:cubicBezTo>
                    <a:pt x="356" y="258"/>
                    <a:pt x="356" y="258"/>
                    <a:pt x="356" y="258"/>
                  </a:cubicBezTo>
                  <a:close/>
                  <a:moveTo>
                    <a:pt x="356" y="266"/>
                  </a:moveTo>
                  <a:cubicBezTo>
                    <a:pt x="356" y="270"/>
                    <a:pt x="356" y="270"/>
                    <a:pt x="356" y="270"/>
                  </a:cubicBezTo>
                  <a:cubicBezTo>
                    <a:pt x="355" y="270"/>
                    <a:pt x="355" y="270"/>
                    <a:pt x="354" y="270"/>
                  </a:cubicBezTo>
                  <a:cubicBezTo>
                    <a:pt x="354" y="266"/>
                    <a:pt x="354" y="266"/>
                    <a:pt x="354" y="266"/>
                  </a:cubicBezTo>
                  <a:cubicBezTo>
                    <a:pt x="356" y="266"/>
                    <a:pt x="356" y="266"/>
                    <a:pt x="356" y="266"/>
                  </a:cubicBezTo>
                  <a:close/>
                  <a:moveTo>
                    <a:pt x="356" y="275"/>
                  </a:moveTo>
                  <a:cubicBezTo>
                    <a:pt x="356" y="282"/>
                    <a:pt x="356" y="282"/>
                    <a:pt x="356" y="282"/>
                  </a:cubicBezTo>
                  <a:cubicBezTo>
                    <a:pt x="355" y="282"/>
                    <a:pt x="355" y="282"/>
                    <a:pt x="354" y="282"/>
                  </a:cubicBezTo>
                  <a:cubicBezTo>
                    <a:pt x="354" y="279"/>
                    <a:pt x="354" y="279"/>
                    <a:pt x="354" y="279"/>
                  </a:cubicBezTo>
                  <a:cubicBezTo>
                    <a:pt x="355" y="279"/>
                    <a:pt x="355" y="279"/>
                    <a:pt x="355" y="279"/>
                  </a:cubicBezTo>
                  <a:cubicBezTo>
                    <a:pt x="354" y="278"/>
                    <a:pt x="354" y="278"/>
                    <a:pt x="354" y="278"/>
                  </a:cubicBezTo>
                  <a:cubicBezTo>
                    <a:pt x="354" y="271"/>
                    <a:pt x="354" y="271"/>
                    <a:pt x="354" y="271"/>
                  </a:cubicBezTo>
                  <a:cubicBezTo>
                    <a:pt x="355" y="272"/>
                    <a:pt x="355" y="274"/>
                    <a:pt x="356" y="275"/>
                  </a:cubicBezTo>
                  <a:close/>
                  <a:moveTo>
                    <a:pt x="356" y="306"/>
                  </a:moveTo>
                  <a:cubicBezTo>
                    <a:pt x="356" y="393"/>
                    <a:pt x="356" y="393"/>
                    <a:pt x="356" y="393"/>
                  </a:cubicBezTo>
                  <a:cubicBezTo>
                    <a:pt x="354" y="395"/>
                    <a:pt x="354" y="395"/>
                    <a:pt x="354" y="395"/>
                  </a:cubicBezTo>
                  <a:cubicBezTo>
                    <a:pt x="354" y="311"/>
                    <a:pt x="354" y="311"/>
                    <a:pt x="354" y="311"/>
                  </a:cubicBezTo>
                  <a:cubicBezTo>
                    <a:pt x="356" y="306"/>
                    <a:pt x="356" y="306"/>
                    <a:pt x="356" y="306"/>
                  </a:cubicBezTo>
                  <a:close/>
                  <a:moveTo>
                    <a:pt x="356" y="447"/>
                  </a:moveTo>
                  <a:cubicBezTo>
                    <a:pt x="356" y="450"/>
                    <a:pt x="356" y="450"/>
                    <a:pt x="356" y="450"/>
                  </a:cubicBezTo>
                  <a:cubicBezTo>
                    <a:pt x="355" y="450"/>
                    <a:pt x="355" y="450"/>
                    <a:pt x="354" y="450"/>
                  </a:cubicBezTo>
                  <a:cubicBezTo>
                    <a:pt x="354" y="446"/>
                    <a:pt x="354" y="446"/>
                    <a:pt x="354" y="446"/>
                  </a:cubicBezTo>
                  <a:cubicBezTo>
                    <a:pt x="356" y="447"/>
                    <a:pt x="356" y="447"/>
                    <a:pt x="356" y="447"/>
                  </a:cubicBezTo>
                  <a:close/>
                  <a:moveTo>
                    <a:pt x="356" y="456"/>
                  </a:moveTo>
                  <a:cubicBezTo>
                    <a:pt x="356" y="463"/>
                    <a:pt x="356" y="463"/>
                    <a:pt x="356" y="463"/>
                  </a:cubicBezTo>
                  <a:cubicBezTo>
                    <a:pt x="354" y="463"/>
                    <a:pt x="354" y="463"/>
                    <a:pt x="354" y="463"/>
                  </a:cubicBezTo>
                  <a:cubicBezTo>
                    <a:pt x="354" y="452"/>
                    <a:pt x="354" y="452"/>
                    <a:pt x="354" y="452"/>
                  </a:cubicBezTo>
                  <a:cubicBezTo>
                    <a:pt x="355" y="453"/>
                    <a:pt x="355" y="455"/>
                    <a:pt x="356" y="456"/>
                  </a:cubicBezTo>
                  <a:close/>
                  <a:moveTo>
                    <a:pt x="356" y="468"/>
                  </a:moveTo>
                  <a:cubicBezTo>
                    <a:pt x="356" y="472"/>
                    <a:pt x="356" y="472"/>
                    <a:pt x="356" y="472"/>
                  </a:cubicBezTo>
                  <a:cubicBezTo>
                    <a:pt x="355" y="472"/>
                    <a:pt x="355" y="472"/>
                    <a:pt x="354" y="472"/>
                  </a:cubicBezTo>
                  <a:cubicBezTo>
                    <a:pt x="354" y="468"/>
                    <a:pt x="354" y="468"/>
                    <a:pt x="354" y="468"/>
                  </a:cubicBezTo>
                  <a:cubicBezTo>
                    <a:pt x="355" y="468"/>
                    <a:pt x="355" y="468"/>
                    <a:pt x="356" y="468"/>
                  </a:cubicBezTo>
                  <a:close/>
                  <a:moveTo>
                    <a:pt x="356" y="479"/>
                  </a:moveTo>
                  <a:cubicBezTo>
                    <a:pt x="356" y="483"/>
                    <a:pt x="356" y="483"/>
                    <a:pt x="356" y="483"/>
                  </a:cubicBezTo>
                  <a:cubicBezTo>
                    <a:pt x="354" y="483"/>
                    <a:pt x="354" y="483"/>
                    <a:pt x="354" y="483"/>
                  </a:cubicBezTo>
                  <a:cubicBezTo>
                    <a:pt x="354" y="479"/>
                    <a:pt x="354" y="479"/>
                    <a:pt x="354" y="479"/>
                  </a:cubicBezTo>
                  <a:cubicBezTo>
                    <a:pt x="356" y="479"/>
                    <a:pt x="356" y="479"/>
                    <a:pt x="356" y="479"/>
                  </a:cubicBezTo>
                  <a:close/>
                  <a:moveTo>
                    <a:pt x="356" y="490"/>
                  </a:moveTo>
                  <a:cubicBezTo>
                    <a:pt x="356" y="494"/>
                    <a:pt x="356" y="494"/>
                    <a:pt x="356" y="494"/>
                  </a:cubicBezTo>
                  <a:cubicBezTo>
                    <a:pt x="354" y="495"/>
                    <a:pt x="354" y="495"/>
                    <a:pt x="354" y="495"/>
                  </a:cubicBezTo>
                  <a:cubicBezTo>
                    <a:pt x="354" y="490"/>
                    <a:pt x="354" y="490"/>
                    <a:pt x="354" y="490"/>
                  </a:cubicBezTo>
                  <a:cubicBezTo>
                    <a:pt x="355" y="490"/>
                    <a:pt x="355" y="490"/>
                    <a:pt x="356" y="490"/>
                  </a:cubicBezTo>
                  <a:close/>
                  <a:moveTo>
                    <a:pt x="356" y="501"/>
                  </a:moveTo>
                  <a:cubicBezTo>
                    <a:pt x="356" y="505"/>
                    <a:pt x="356" y="505"/>
                    <a:pt x="356" y="505"/>
                  </a:cubicBezTo>
                  <a:cubicBezTo>
                    <a:pt x="355" y="505"/>
                    <a:pt x="355" y="506"/>
                    <a:pt x="354" y="506"/>
                  </a:cubicBezTo>
                  <a:cubicBezTo>
                    <a:pt x="354" y="502"/>
                    <a:pt x="354" y="502"/>
                    <a:pt x="354" y="502"/>
                  </a:cubicBezTo>
                  <a:cubicBezTo>
                    <a:pt x="356" y="501"/>
                    <a:pt x="356" y="501"/>
                    <a:pt x="356" y="501"/>
                  </a:cubicBezTo>
                  <a:close/>
                  <a:moveTo>
                    <a:pt x="356" y="513"/>
                  </a:moveTo>
                  <a:cubicBezTo>
                    <a:pt x="356" y="516"/>
                    <a:pt x="356" y="516"/>
                    <a:pt x="356" y="516"/>
                  </a:cubicBezTo>
                  <a:cubicBezTo>
                    <a:pt x="355" y="517"/>
                    <a:pt x="355" y="517"/>
                    <a:pt x="354" y="517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lose/>
                  <a:moveTo>
                    <a:pt x="356" y="524"/>
                  </a:moveTo>
                  <a:cubicBezTo>
                    <a:pt x="356" y="528"/>
                    <a:pt x="356" y="528"/>
                    <a:pt x="356" y="528"/>
                  </a:cubicBezTo>
                  <a:cubicBezTo>
                    <a:pt x="355" y="528"/>
                    <a:pt x="355" y="528"/>
                    <a:pt x="354" y="529"/>
                  </a:cubicBezTo>
                  <a:cubicBezTo>
                    <a:pt x="354" y="525"/>
                    <a:pt x="354" y="525"/>
                    <a:pt x="354" y="525"/>
                  </a:cubicBezTo>
                  <a:cubicBezTo>
                    <a:pt x="356" y="524"/>
                    <a:pt x="356" y="524"/>
                    <a:pt x="356" y="524"/>
                  </a:cubicBezTo>
                  <a:close/>
                  <a:moveTo>
                    <a:pt x="356" y="536"/>
                  </a:moveTo>
                  <a:cubicBezTo>
                    <a:pt x="356" y="539"/>
                    <a:pt x="356" y="539"/>
                    <a:pt x="356" y="539"/>
                  </a:cubicBezTo>
                  <a:cubicBezTo>
                    <a:pt x="354" y="540"/>
                    <a:pt x="354" y="540"/>
                    <a:pt x="354" y="540"/>
                  </a:cubicBezTo>
                  <a:cubicBezTo>
                    <a:pt x="354" y="536"/>
                    <a:pt x="354" y="536"/>
                    <a:pt x="354" y="536"/>
                  </a:cubicBezTo>
                  <a:cubicBezTo>
                    <a:pt x="356" y="536"/>
                    <a:pt x="356" y="536"/>
                    <a:pt x="356" y="536"/>
                  </a:cubicBezTo>
                  <a:close/>
                  <a:moveTo>
                    <a:pt x="356" y="547"/>
                  </a:moveTo>
                  <a:cubicBezTo>
                    <a:pt x="356" y="550"/>
                    <a:pt x="356" y="550"/>
                    <a:pt x="356" y="550"/>
                  </a:cubicBezTo>
                  <a:cubicBezTo>
                    <a:pt x="355" y="551"/>
                    <a:pt x="355" y="551"/>
                    <a:pt x="354" y="551"/>
                  </a:cubicBezTo>
                  <a:cubicBezTo>
                    <a:pt x="354" y="547"/>
                    <a:pt x="354" y="547"/>
                    <a:pt x="354" y="547"/>
                  </a:cubicBezTo>
                  <a:cubicBezTo>
                    <a:pt x="355" y="547"/>
                    <a:pt x="355" y="547"/>
                    <a:pt x="356" y="547"/>
                  </a:cubicBezTo>
                  <a:close/>
                  <a:moveTo>
                    <a:pt x="356" y="555"/>
                  </a:moveTo>
                  <a:cubicBezTo>
                    <a:pt x="356" y="562"/>
                    <a:pt x="356" y="562"/>
                    <a:pt x="356" y="562"/>
                  </a:cubicBezTo>
                  <a:cubicBezTo>
                    <a:pt x="355" y="562"/>
                    <a:pt x="355" y="561"/>
                    <a:pt x="354" y="561"/>
                  </a:cubicBezTo>
                  <a:cubicBezTo>
                    <a:pt x="354" y="555"/>
                    <a:pt x="354" y="555"/>
                    <a:pt x="354" y="555"/>
                  </a:cubicBezTo>
                  <a:cubicBezTo>
                    <a:pt x="356" y="555"/>
                    <a:pt x="356" y="555"/>
                    <a:pt x="356" y="555"/>
                  </a:cubicBezTo>
                  <a:close/>
                  <a:moveTo>
                    <a:pt x="356" y="575"/>
                  </a:moveTo>
                  <a:cubicBezTo>
                    <a:pt x="356" y="579"/>
                    <a:pt x="356" y="579"/>
                    <a:pt x="356" y="579"/>
                  </a:cubicBezTo>
                  <a:cubicBezTo>
                    <a:pt x="354" y="579"/>
                    <a:pt x="354" y="579"/>
                    <a:pt x="354" y="579"/>
                  </a:cubicBezTo>
                  <a:cubicBezTo>
                    <a:pt x="354" y="575"/>
                    <a:pt x="354" y="575"/>
                    <a:pt x="354" y="575"/>
                  </a:cubicBezTo>
                  <a:cubicBezTo>
                    <a:pt x="355" y="575"/>
                    <a:pt x="355" y="575"/>
                    <a:pt x="355" y="575"/>
                  </a:cubicBezTo>
                  <a:cubicBezTo>
                    <a:pt x="356" y="575"/>
                    <a:pt x="356" y="575"/>
                    <a:pt x="356" y="575"/>
                  </a:cubicBezTo>
                  <a:close/>
                  <a:moveTo>
                    <a:pt x="356" y="680"/>
                  </a:moveTo>
                  <a:cubicBezTo>
                    <a:pt x="356" y="693"/>
                    <a:pt x="356" y="693"/>
                    <a:pt x="356" y="693"/>
                  </a:cubicBezTo>
                  <a:cubicBezTo>
                    <a:pt x="355" y="693"/>
                    <a:pt x="355" y="692"/>
                    <a:pt x="354" y="692"/>
                  </a:cubicBezTo>
                  <a:cubicBezTo>
                    <a:pt x="354" y="681"/>
                    <a:pt x="354" y="681"/>
                    <a:pt x="354" y="681"/>
                  </a:cubicBezTo>
                  <a:cubicBezTo>
                    <a:pt x="355" y="681"/>
                    <a:pt x="355" y="680"/>
                    <a:pt x="356" y="680"/>
                  </a:cubicBezTo>
                  <a:close/>
                  <a:moveTo>
                    <a:pt x="354" y="629"/>
                  </a:moveTo>
                  <a:cubicBezTo>
                    <a:pt x="354" y="621"/>
                    <a:pt x="354" y="621"/>
                    <a:pt x="354" y="621"/>
                  </a:cubicBezTo>
                  <a:cubicBezTo>
                    <a:pt x="355" y="624"/>
                    <a:pt x="355" y="626"/>
                    <a:pt x="354" y="629"/>
                  </a:cubicBezTo>
                  <a:close/>
                  <a:moveTo>
                    <a:pt x="350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3" y="7"/>
                    <a:pt x="352" y="8"/>
                    <a:pt x="351" y="8"/>
                  </a:cubicBezTo>
                  <a:cubicBezTo>
                    <a:pt x="351" y="8"/>
                    <a:pt x="352" y="10"/>
                    <a:pt x="354" y="13"/>
                  </a:cubicBezTo>
                  <a:cubicBezTo>
                    <a:pt x="354" y="29"/>
                    <a:pt x="354" y="29"/>
                    <a:pt x="354" y="29"/>
                  </a:cubicBezTo>
                  <a:cubicBezTo>
                    <a:pt x="353" y="26"/>
                    <a:pt x="352" y="24"/>
                    <a:pt x="350" y="22"/>
                  </a:cubicBezTo>
                  <a:cubicBezTo>
                    <a:pt x="350" y="0"/>
                    <a:pt x="350" y="0"/>
                    <a:pt x="350" y="0"/>
                  </a:cubicBezTo>
                  <a:close/>
                  <a:moveTo>
                    <a:pt x="354" y="719"/>
                  </a:moveTo>
                  <a:cubicBezTo>
                    <a:pt x="353" y="719"/>
                    <a:pt x="352" y="719"/>
                    <a:pt x="350" y="719"/>
                  </a:cubicBezTo>
                  <a:cubicBezTo>
                    <a:pt x="350" y="711"/>
                    <a:pt x="350" y="711"/>
                    <a:pt x="350" y="711"/>
                  </a:cubicBezTo>
                  <a:cubicBezTo>
                    <a:pt x="351" y="712"/>
                    <a:pt x="353" y="712"/>
                    <a:pt x="354" y="713"/>
                  </a:cubicBezTo>
                  <a:cubicBezTo>
                    <a:pt x="354" y="719"/>
                    <a:pt x="354" y="719"/>
                    <a:pt x="354" y="719"/>
                  </a:cubicBezTo>
                  <a:close/>
                  <a:moveTo>
                    <a:pt x="354" y="35"/>
                  </a:moveTo>
                  <a:cubicBezTo>
                    <a:pt x="354" y="42"/>
                    <a:pt x="354" y="42"/>
                    <a:pt x="354" y="42"/>
                  </a:cubicBezTo>
                  <a:cubicBezTo>
                    <a:pt x="354" y="42"/>
                    <a:pt x="353" y="42"/>
                    <a:pt x="352" y="42"/>
                  </a:cubicBezTo>
                  <a:cubicBezTo>
                    <a:pt x="350" y="42"/>
                    <a:pt x="350" y="42"/>
                    <a:pt x="350" y="42"/>
                  </a:cubicBezTo>
                  <a:cubicBezTo>
                    <a:pt x="350" y="35"/>
                    <a:pt x="350" y="35"/>
                    <a:pt x="350" y="35"/>
                  </a:cubicBezTo>
                  <a:cubicBezTo>
                    <a:pt x="352" y="35"/>
                    <a:pt x="353" y="35"/>
                    <a:pt x="354" y="35"/>
                  </a:cubicBezTo>
                  <a:close/>
                  <a:moveTo>
                    <a:pt x="354" y="150"/>
                  </a:moveTo>
                  <a:cubicBezTo>
                    <a:pt x="354" y="164"/>
                    <a:pt x="354" y="164"/>
                    <a:pt x="354" y="164"/>
                  </a:cubicBezTo>
                  <a:cubicBezTo>
                    <a:pt x="353" y="162"/>
                    <a:pt x="352" y="159"/>
                    <a:pt x="350" y="158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52" y="150"/>
                    <a:pt x="353" y="150"/>
                    <a:pt x="354" y="150"/>
                  </a:cubicBezTo>
                  <a:close/>
                  <a:moveTo>
                    <a:pt x="354" y="170"/>
                  </a:moveTo>
                  <a:cubicBezTo>
                    <a:pt x="354" y="175"/>
                    <a:pt x="354" y="175"/>
                    <a:pt x="354" y="175"/>
                  </a:cubicBezTo>
                  <a:cubicBezTo>
                    <a:pt x="352" y="175"/>
                    <a:pt x="352" y="175"/>
                    <a:pt x="352" y="175"/>
                  </a:cubicBezTo>
                  <a:cubicBezTo>
                    <a:pt x="351" y="177"/>
                    <a:pt x="351" y="179"/>
                    <a:pt x="351" y="181"/>
                  </a:cubicBezTo>
                  <a:cubicBezTo>
                    <a:pt x="352" y="180"/>
                    <a:pt x="353" y="180"/>
                    <a:pt x="354" y="180"/>
                  </a:cubicBezTo>
                  <a:cubicBezTo>
                    <a:pt x="354" y="184"/>
                    <a:pt x="354" y="184"/>
                    <a:pt x="354" y="184"/>
                  </a:cubicBezTo>
                  <a:cubicBezTo>
                    <a:pt x="353" y="185"/>
                    <a:pt x="351" y="188"/>
                    <a:pt x="351" y="192"/>
                  </a:cubicBezTo>
                  <a:cubicBezTo>
                    <a:pt x="352" y="192"/>
                    <a:pt x="353" y="192"/>
                    <a:pt x="354" y="191"/>
                  </a:cubicBezTo>
                  <a:cubicBezTo>
                    <a:pt x="354" y="195"/>
                    <a:pt x="354" y="195"/>
                    <a:pt x="354" y="195"/>
                  </a:cubicBezTo>
                  <a:cubicBezTo>
                    <a:pt x="352" y="195"/>
                    <a:pt x="352" y="195"/>
                    <a:pt x="352" y="195"/>
                  </a:cubicBezTo>
                  <a:cubicBezTo>
                    <a:pt x="352" y="198"/>
                    <a:pt x="351" y="200"/>
                    <a:pt x="351" y="203"/>
                  </a:cubicBezTo>
                  <a:cubicBezTo>
                    <a:pt x="354" y="202"/>
                    <a:pt x="354" y="202"/>
                    <a:pt x="354" y="202"/>
                  </a:cubicBezTo>
                  <a:cubicBezTo>
                    <a:pt x="354" y="206"/>
                    <a:pt x="354" y="206"/>
                    <a:pt x="354" y="206"/>
                  </a:cubicBezTo>
                  <a:cubicBezTo>
                    <a:pt x="353" y="208"/>
                    <a:pt x="351" y="210"/>
                    <a:pt x="351" y="215"/>
                  </a:cubicBezTo>
                  <a:cubicBezTo>
                    <a:pt x="352" y="214"/>
                    <a:pt x="353" y="214"/>
                    <a:pt x="354" y="214"/>
                  </a:cubicBezTo>
                  <a:cubicBezTo>
                    <a:pt x="354" y="217"/>
                    <a:pt x="354" y="217"/>
                    <a:pt x="354" y="217"/>
                  </a:cubicBezTo>
                  <a:cubicBezTo>
                    <a:pt x="352" y="218"/>
                    <a:pt x="352" y="218"/>
                    <a:pt x="352" y="218"/>
                  </a:cubicBezTo>
                  <a:cubicBezTo>
                    <a:pt x="352" y="220"/>
                    <a:pt x="351" y="223"/>
                    <a:pt x="351" y="225"/>
                  </a:cubicBezTo>
                  <a:cubicBezTo>
                    <a:pt x="352" y="225"/>
                    <a:pt x="353" y="225"/>
                    <a:pt x="354" y="225"/>
                  </a:cubicBezTo>
                  <a:cubicBezTo>
                    <a:pt x="354" y="229"/>
                    <a:pt x="354" y="229"/>
                    <a:pt x="354" y="229"/>
                  </a:cubicBezTo>
                  <a:cubicBezTo>
                    <a:pt x="353" y="230"/>
                    <a:pt x="351" y="233"/>
                    <a:pt x="351" y="237"/>
                  </a:cubicBezTo>
                  <a:cubicBezTo>
                    <a:pt x="354" y="236"/>
                    <a:pt x="354" y="236"/>
                    <a:pt x="354" y="236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3" y="241"/>
                    <a:pt x="351" y="244"/>
                    <a:pt x="351" y="248"/>
                  </a:cubicBezTo>
                  <a:cubicBezTo>
                    <a:pt x="352" y="247"/>
                    <a:pt x="353" y="247"/>
                    <a:pt x="354" y="247"/>
                  </a:cubicBezTo>
                  <a:cubicBezTo>
                    <a:pt x="354" y="251"/>
                    <a:pt x="354" y="251"/>
                    <a:pt x="354" y="251"/>
                  </a:cubicBezTo>
                  <a:cubicBezTo>
                    <a:pt x="353" y="253"/>
                    <a:pt x="351" y="255"/>
                    <a:pt x="351" y="259"/>
                  </a:cubicBezTo>
                  <a:cubicBezTo>
                    <a:pt x="354" y="259"/>
                    <a:pt x="354" y="259"/>
                    <a:pt x="354" y="259"/>
                  </a:cubicBezTo>
                  <a:cubicBezTo>
                    <a:pt x="354" y="263"/>
                    <a:pt x="354" y="263"/>
                    <a:pt x="354" y="263"/>
                  </a:cubicBezTo>
                  <a:cubicBezTo>
                    <a:pt x="353" y="264"/>
                    <a:pt x="353" y="265"/>
                    <a:pt x="352" y="266"/>
                  </a:cubicBezTo>
                  <a:cubicBezTo>
                    <a:pt x="354" y="266"/>
                    <a:pt x="354" y="266"/>
                    <a:pt x="354" y="266"/>
                  </a:cubicBezTo>
                  <a:cubicBezTo>
                    <a:pt x="354" y="270"/>
                    <a:pt x="354" y="270"/>
                    <a:pt x="354" y="270"/>
                  </a:cubicBezTo>
                  <a:cubicBezTo>
                    <a:pt x="354" y="270"/>
                    <a:pt x="354" y="270"/>
                    <a:pt x="354" y="270"/>
                  </a:cubicBezTo>
                  <a:cubicBezTo>
                    <a:pt x="354" y="270"/>
                    <a:pt x="354" y="271"/>
                    <a:pt x="354" y="271"/>
                  </a:cubicBezTo>
                  <a:cubicBezTo>
                    <a:pt x="354" y="278"/>
                    <a:pt x="354" y="278"/>
                    <a:pt x="354" y="278"/>
                  </a:cubicBezTo>
                  <a:cubicBezTo>
                    <a:pt x="353" y="275"/>
                    <a:pt x="352" y="274"/>
                    <a:pt x="350" y="273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54" y="170"/>
                    <a:pt x="354" y="170"/>
                    <a:pt x="354" y="170"/>
                  </a:cubicBezTo>
                  <a:close/>
                  <a:moveTo>
                    <a:pt x="354" y="279"/>
                  </a:moveTo>
                  <a:cubicBezTo>
                    <a:pt x="354" y="282"/>
                    <a:pt x="354" y="282"/>
                    <a:pt x="354" y="282"/>
                  </a:cubicBezTo>
                  <a:cubicBezTo>
                    <a:pt x="353" y="282"/>
                    <a:pt x="352" y="283"/>
                    <a:pt x="350" y="283"/>
                  </a:cubicBezTo>
                  <a:cubicBezTo>
                    <a:pt x="350" y="280"/>
                    <a:pt x="350" y="280"/>
                    <a:pt x="350" y="280"/>
                  </a:cubicBezTo>
                  <a:cubicBezTo>
                    <a:pt x="352" y="279"/>
                    <a:pt x="353" y="279"/>
                    <a:pt x="354" y="279"/>
                  </a:cubicBezTo>
                  <a:close/>
                  <a:moveTo>
                    <a:pt x="354" y="311"/>
                  </a:moveTo>
                  <a:cubicBezTo>
                    <a:pt x="354" y="395"/>
                    <a:pt x="354" y="395"/>
                    <a:pt x="354" y="395"/>
                  </a:cubicBezTo>
                  <a:cubicBezTo>
                    <a:pt x="350" y="397"/>
                    <a:pt x="350" y="397"/>
                    <a:pt x="350" y="397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4" y="311"/>
                    <a:pt x="354" y="311"/>
                    <a:pt x="354" y="311"/>
                  </a:cubicBezTo>
                  <a:close/>
                  <a:moveTo>
                    <a:pt x="354" y="446"/>
                  </a:moveTo>
                  <a:cubicBezTo>
                    <a:pt x="354" y="450"/>
                    <a:pt x="354" y="450"/>
                    <a:pt x="354" y="450"/>
                  </a:cubicBezTo>
                  <a:cubicBezTo>
                    <a:pt x="354" y="450"/>
                    <a:pt x="354" y="449"/>
                    <a:pt x="353" y="449"/>
                  </a:cubicBezTo>
                  <a:cubicBezTo>
                    <a:pt x="354" y="450"/>
                    <a:pt x="354" y="451"/>
                    <a:pt x="354" y="452"/>
                  </a:cubicBezTo>
                  <a:cubicBezTo>
                    <a:pt x="354" y="463"/>
                    <a:pt x="354" y="463"/>
                    <a:pt x="354" y="463"/>
                  </a:cubicBezTo>
                  <a:cubicBezTo>
                    <a:pt x="351" y="463"/>
                    <a:pt x="351" y="463"/>
                    <a:pt x="351" y="463"/>
                  </a:cubicBezTo>
                  <a:cubicBezTo>
                    <a:pt x="351" y="465"/>
                    <a:pt x="351" y="467"/>
                    <a:pt x="351" y="469"/>
                  </a:cubicBezTo>
                  <a:cubicBezTo>
                    <a:pt x="352" y="468"/>
                    <a:pt x="353" y="468"/>
                    <a:pt x="354" y="468"/>
                  </a:cubicBezTo>
                  <a:cubicBezTo>
                    <a:pt x="354" y="472"/>
                    <a:pt x="354" y="472"/>
                    <a:pt x="354" y="472"/>
                  </a:cubicBezTo>
                  <a:cubicBezTo>
                    <a:pt x="353" y="474"/>
                    <a:pt x="351" y="476"/>
                    <a:pt x="351" y="480"/>
                  </a:cubicBezTo>
                  <a:cubicBezTo>
                    <a:pt x="352" y="480"/>
                    <a:pt x="353" y="480"/>
                    <a:pt x="354" y="479"/>
                  </a:cubicBezTo>
                  <a:cubicBezTo>
                    <a:pt x="354" y="483"/>
                    <a:pt x="354" y="483"/>
                    <a:pt x="354" y="483"/>
                  </a:cubicBezTo>
                  <a:cubicBezTo>
                    <a:pt x="352" y="484"/>
                    <a:pt x="352" y="484"/>
                    <a:pt x="352" y="484"/>
                  </a:cubicBezTo>
                  <a:cubicBezTo>
                    <a:pt x="352" y="486"/>
                    <a:pt x="351" y="489"/>
                    <a:pt x="351" y="491"/>
                  </a:cubicBezTo>
                  <a:cubicBezTo>
                    <a:pt x="352" y="491"/>
                    <a:pt x="353" y="491"/>
                    <a:pt x="354" y="490"/>
                  </a:cubicBezTo>
                  <a:cubicBezTo>
                    <a:pt x="354" y="495"/>
                    <a:pt x="354" y="495"/>
                    <a:pt x="354" y="495"/>
                  </a:cubicBezTo>
                  <a:cubicBezTo>
                    <a:pt x="353" y="495"/>
                    <a:pt x="353" y="495"/>
                    <a:pt x="353" y="495"/>
                  </a:cubicBezTo>
                  <a:cubicBezTo>
                    <a:pt x="352" y="497"/>
                    <a:pt x="352" y="497"/>
                    <a:pt x="351" y="503"/>
                  </a:cubicBezTo>
                  <a:cubicBezTo>
                    <a:pt x="352" y="502"/>
                    <a:pt x="353" y="502"/>
                    <a:pt x="354" y="502"/>
                  </a:cubicBezTo>
                  <a:cubicBezTo>
                    <a:pt x="354" y="506"/>
                    <a:pt x="354" y="506"/>
                    <a:pt x="354" y="506"/>
                  </a:cubicBezTo>
                  <a:cubicBezTo>
                    <a:pt x="353" y="507"/>
                    <a:pt x="351" y="509"/>
                    <a:pt x="351" y="513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4" y="517"/>
                    <a:pt x="354" y="517"/>
                    <a:pt x="354" y="517"/>
                  </a:cubicBezTo>
                  <a:cubicBezTo>
                    <a:pt x="353" y="519"/>
                    <a:pt x="351" y="521"/>
                    <a:pt x="351" y="525"/>
                  </a:cubicBezTo>
                  <a:cubicBezTo>
                    <a:pt x="354" y="525"/>
                    <a:pt x="354" y="525"/>
                    <a:pt x="354" y="525"/>
                  </a:cubicBezTo>
                  <a:cubicBezTo>
                    <a:pt x="354" y="529"/>
                    <a:pt x="354" y="529"/>
                    <a:pt x="354" y="529"/>
                  </a:cubicBezTo>
                  <a:cubicBezTo>
                    <a:pt x="353" y="530"/>
                    <a:pt x="351" y="532"/>
                    <a:pt x="351" y="537"/>
                  </a:cubicBezTo>
                  <a:cubicBezTo>
                    <a:pt x="354" y="536"/>
                    <a:pt x="354" y="536"/>
                    <a:pt x="354" y="536"/>
                  </a:cubicBezTo>
                  <a:cubicBezTo>
                    <a:pt x="354" y="540"/>
                    <a:pt x="354" y="540"/>
                    <a:pt x="354" y="540"/>
                  </a:cubicBezTo>
                  <a:cubicBezTo>
                    <a:pt x="352" y="540"/>
                    <a:pt x="352" y="540"/>
                    <a:pt x="352" y="540"/>
                  </a:cubicBezTo>
                  <a:cubicBezTo>
                    <a:pt x="352" y="543"/>
                    <a:pt x="351" y="545"/>
                    <a:pt x="351" y="548"/>
                  </a:cubicBezTo>
                  <a:cubicBezTo>
                    <a:pt x="352" y="547"/>
                    <a:pt x="353" y="547"/>
                    <a:pt x="354" y="547"/>
                  </a:cubicBezTo>
                  <a:cubicBezTo>
                    <a:pt x="354" y="551"/>
                    <a:pt x="354" y="551"/>
                    <a:pt x="354" y="551"/>
                  </a:cubicBezTo>
                  <a:cubicBezTo>
                    <a:pt x="354" y="551"/>
                    <a:pt x="353" y="552"/>
                    <a:pt x="353" y="552"/>
                  </a:cubicBezTo>
                  <a:cubicBezTo>
                    <a:pt x="353" y="553"/>
                    <a:pt x="353" y="554"/>
                    <a:pt x="353" y="555"/>
                  </a:cubicBezTo>
                  <a:cubicBezTo>
                    <a:pt x="354" y="555"/>
                    <a:pt x="354" y="555"/>
                    <a:pt x="354" y="555"/>
                  </a:cubicBezTo>
                  <a:cubicBezTo>
                    <a:pt x="354" y="561"/>
                    <a:pt x="354" y="561"/>
                    <a:pt x="354" y="561"/>
                  </a:cubicBezTo>
                  <a:cubicBezTo>
                    <a:pt x="353" y="560"/>
                    <a:pt x="352" y="560"/>
                    <a:pt x="350" y="559"/>
                  </a:cubicBezTo>
                  <a:cubicBezTo>
                    <a:pt x="350" y="459"/>
                    <a:pt x="350" y="459"/>
                    <a:pt x="350" y="459"/>
                  </a:cubicBezTo>
                  <a:cubicBezTo>
                    <a:pt x="351" y="459"/>
                    <a:pt x="352" y="458"/>
                    <a:pt x="353" y="458"/>
                  </a:cubicBezTo>
                  <a:cubicBezTo>
                    <a:pt x="352" y="457"/>
                    <a:pt x="351" y="455"/>
                    <a:pt x="350" y="454"/>
                  </a:cubicBezTo>
                  <a:cubicBezTo>
                    <a:pt x="350" y="445"/>
                    <a:pt x="350" y="445"/>
                    <a:pt x="350" y="445"/>
                  </a:cubicBezTo>
                  <a:cubicBezTo>
                    <a:pt x="354" y="446"/>
                    <a:pt x="354" y="446"/>
                    <a:pt x="354" y="446"/>
                  </a:cubicBezTo>
                  <a:close/>
                  <a:moveTo>
                    <a:pt x="354" y="575"/>
                  </a:moveTo>
                  <a:cubicBezTo>
                    <a:pt x="354" y="579"/>
                    <a:pt x="354" y="579"/>
                    <a:pt x="354" y="579"/>
                  </a:cubicBezTo>
                  <a:cubicBezTo>
                    <a:pt x="350" y="579"/>
                    <a:pt x="350" y="579"/>
                    <a:pt x="350" y="579"/>
                  </a:cubicBezTo>
                  <a:cubicBezTo>
                    <a:pt x="350" y="571"/>
                    <a:pt x="350" y="571"/>
                    <a:pt x="350" y="571"/>
                  </a:cubicBezTo>
                  <a:cubicBezTo>
                    <a:pt x="351" y="572"/>
                    <a:pt x="353" y="573"/>
                    <a:pt x="354" y="575"/>
                  </a:cubicBezTo>
                  <a:close/>
                  <a:moveTo>
                    <a:pt x="354" y="621"/>
                  </a:moveTo>
                  <a:cubicBezTo>
                    <a:pt x="354" y="629"/>
                    <a:pt x="354" y="629"/>
                    <a:pt x="354" y="629"/>
                  </a:cubicBezTo>
                  <a:cubicBezTo>
                    <a:pt x="354" y="632"/>
                    <a:pt x="352" y="636"/>
                    <a:pt x="350" y="639"/>
                  </a:cubicBezTo>
                  <a:cubicBezTo>
                    <a:pt x="350" y="612"/>
                    <a:pt x="350" y="612"/>
                    <a:pt x="350" y="612"/>
                  </a:cubicBezTo>
                  <a:cubicBezTo>
                    <a:pt x="353" y="614"/>
                    <a:pt x="354" y="618"/>
                    <a:pt x="354" y="621"/>
                  </a:cubicBezTo>
                  <a:close/>
                  <a:moveTo>
                    <a:pt x="354" y="681"/>
                  </a:moveTo>
                  <a:cubicBezTo>
                    <a:pt x="354" y="692"/>
                    <a:pt x="354" y="692"/>
                    <a:pt x="354" y="692"/>
                  </a:cubicBezTo>
                  <a:cubicBezTo>
                    <a:pt x="353" y="690"/>
                    <a:pt x="352" y="689"/>
                    <a:pt x="350" y="688"/>
                  </a:cubicBezTo>
                  <a:cubicBezTo>
                    <a:pt x="350" y="679"/>
                    <a:pt x="350" y="679"/>
                    <a:pt x="350" y="679"/>
                  </a:cubicBezTo>
                  <a:cubicBezTo>
                    <a:pt x="351" y="680"/>
                    <a:pt x="352" y="680"/>
                    <a:pt x="353" y="681"/>
                  </a:cubicBezTo>
                  <a:lnTo>
                    <a:pt x="354" y="681"/>
                  </a:lnTo>
                  <a:close/>
                  <a:moveTo>
                    <a:pt x="344" y="1"/>
                  </a:moveTo>
                  <a:cubicBezTo>
                    <a:pt x="346" y="1"/>
                    <a:pt x="348" y="1"/>
                    <a:pt x="350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0" y="22"/>
                    <a:pt x="350" y="22"/>
                    <a:pt x="350" y="22"/>
                  </a:cubicBezTo>
                  <a:cubicBezTo>
                    <a:pt x="349" y="19"/>
                    <a:pt x="347" y="17"/>
                    <a:pt x="344" y="14"/>
                  </a:cubicBezTo>
                  <a:cubicBezTo>
                    <a:pt x="344" y="1"/>
                    <a:pt x="344" y="1"/>
                    <a:pt x="344" y="1"/>
                  </a:cubicBezTo>
                  <a:close/>
                  <a:moveTo>
                    <a:pt x="350" y="719"/>
                  </a:moveTo>
                  <a:cubicBezTo>
                    <a:pt x="348" y="719"/>
                    <a:pt x="347" y="719"/>
                    <a:pt x="344" y="719"/>
                  </a:cubicBezTo>
                  <a:cubicBezTo>
                    <a:pt x="344" y="707"/>
                    <a:pt x="344" y="707"/>
                    <a:pt x="344" y="707"/>
                  </a:cubicBezTo>
                  <a:cubicBezTo>
                    <a:pt x="346" y="709"/>
                    <a:pt x="348" y="710"/>
                    <a:pt x="350" y="711"/>
                  </a:cubicBezTo>
                  <a:cubicBezTo>
                    <a:pt x="350" y="719"/>
                    <a:pt x="350" y="719"/>
                    <a:pt x="350" y="719"/>
                  </a:cubicBezTo>
                  <a:close/>
                  <a:moveTo>
                    <a:pt x="350" y="35"/>
                  </a:moveTo>
                  <a:cubicBezTo>
                    <a:pt x="350" y="42"/>
                    <a:pt x="350" y="42"/>
                    <a:pt x="350" y="42"/>
                  </a:cubicBezTo>
                  <a:cubicBezTo>
                    <a:pt x="344" y="42"/>
                    <a:pt x="344" y="42"/>
                    <a:pt x="344" y="42"/>
                  </a:cubicBezTo>
                  <a:cubicBezTo>
                    <a:pt x="344" y="35"/>
                    <a:pt x="344" y="35"/>
                    <a:pt x="344" y="35"/>
                  </a:cubicBezTo>
                  <a:cubicBezTo>
                    <a:pt x="347" y="35"/>
                    <a:pt x="348" y="35"/>
                    <a:pt x="350" y="35"/>
                  </a:cubicBezTo>
                  <a:close/>
                  <a:moveTo>
                    <a:pt x="350" y="150"/>
                  </a:moveTo>
                  <a:cubicBezTo>
                    <a:pt x="350" y="158"/>
                    <a:pt x="350" y="158"/>
                    <a:pt x="350" y="158"/>
                  </a:cubicBezTo>
                  <a:cubicBezTo>
                    <a:pt x="349" y="156"/>
                    <a:pt x="347" y="154"/>
                    <a:pt x="344" y="154"/>
                  </a:cubicBezTo>
                  <a:cubicBezTo>
                    <a:pt x="344" y="150"/>
                    <a:pt x="344" y="150"/>
                    <a:pt x="344" y="150"/>
                  </a:cubicBezTo>
                  <a:cubicBezTo>
                    <a:pt x="347" y="150"/>
                    <a:pt x="348" y="150"/>
                    <a:pt x="350" y="150"/>
                  </a:cubicBezTo>
                  <a:close/>
                  <a:moveTo>
                    <a:pt x="350" y="170"/>
                  </a:moveTo>
                  <a:cubicBezTo>
                    <a:pt x="350" y="273"/>
                    <a:pt x="350" y="273"/>
                    <a:pt x="350" y="273"/>
                  </a:cubicBezTo>
                  <a:cubicBezTo>
                    <a:pt x="349" y="271"/>
                    <a:pt x="347" y="271"/>
                    <a:pt x="344" y="271"/>
                  </a:cubicBezTo>
                  <a:cubicBezTo>
                    <a:pt x="344" y="268"/>
                    <a:pt x="344" y="268"/>
                    <a:pt x="344" y="268"/>
                  </a:cubicBezTo>
                  <a:cubicBezTo>
                    <a:pt x="345" y="267"/>
                    <a:pt x="347" y="267"/>
                    <a:pt x="348" y="267"/>
                  </a:cubicBezTo>
                  <a:cubicBezTo>
                    <a:pt x="348" y="236"/>
                    <a:pt x="348" y="205"/>
                    <a:pt x="348" y="174"/>
                  </a:cubicBezTo>
                  <a:cubicBezTo>
                    <a:pt x="347" y="174"/>
                    <a:pt x="346" y="174"/>
                    <a:pt x="344" y="174"/>
                  </a:cubicBezTo>
                  <a:cubicBezTo>
                    <a:pt x="344" y="165"/>
                    <a:pt x="344" y="165"/>
                    <a:pt x="344" y="165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50" y="170"/>
                    <a:pt x="350" y="170"/>
                    <a:pt x="350" y="170"/>
                  </a:cubicBezTo>
                  <a:close/>
                  <a:moveTo>
                    <a:pt x="350" y="280"/>
                  </a:moveTo>
                  <a:cubicBezTo>
                    <a:pt x="350" y="283"/>
                    <a:pt x="350" y="283"/>
                    <a:pt x="350" y="283"/>
                  </a:cubicBezTo>
                  <a:cubicBezTo>
                    <a:pt x="348" y="283"/>
                    <a:pt x="347" y="284"/>
                    <a:pt x="344" y="284"/>
                  </a:cubicBezTo>
                  <a:cubicBezTo>
                    <a:pt x="344" y="275"/>
                    <a:pt x="344" y="275"/>
                    <a:pt x="344" y="275"/>
                  </a:cubicBezTo>
                  <a:cubicBezTo>
                    <a:pt x="345" y="276"/>
                    <a:pt x="347" y="277"/>
                    <a:pt x="349" y="280"/>
                  </a:cubicBezTo>
                  <a:cubicBezTo>
                    <a:pt x="350" y="280"/>
                    <a:pt x="350" y="280"/>
                    <a:pt x="350" y="280"/>
                  </a:cubicBezTo>
                  <a:close/>
                  <a:moveTo>
                    <a:pt x="350" y="322"/>
                  </a:moveTo>
                  <a:cubicBezTo>
                    <a:pt x="350" y="397"/>
                    <a:pt x="350" y="397"/>
                    <a:pt x="350" y="397"/>
                  </a:cubicBezTo>
                  <a:cubicBezTo>
                    <a:pt x="344" y="402"/>
                    <a:pt x="344" y="402"/>
                    <a:pt x="344" y="402"/>
                  </a:cubicBezTo>
                  <a:cubicBezTo>
                    <a:pt x="344" y="340"/>
                    <a:pt x="344" y="340"/>
                    <a:pt x="344" y="340"/>
                  </a:cubicBezTo>
                  <a:cubicBezTo>
                    <a:pt x="350" y="322"/>
                    <a:pt x="350" y="322"/>
                    <a:pt x="350" y="322"/>
                  </a:cubicBezTo>
                  <a:close/>
                  <a:moveTo>
                    <a:pt x="350" y="445"/>
                  </a:moveTo>
                  <a:cubicBezTo>
                    <a:pt x="350" y="454"/>
                    <a:pt x="350" y="454"/>
                    <a:pt x="350" y="454"/>
                  </a:cubicBezTo>
                  <a:cubicBezTo>
                    <a:pt x="348" y="449"/>
                    <a:pt x="348" y="449"/>
                    <a:pt x="348" y="449"/>
                  </a:cubicBezTo>
                  <a:cubicBezTo>
                    <a:pt x="347" y="449"/>
                    <a:pt x="346" y="449"/>
                    <a:pt x="344" y="449"/>
                  </a:cubicBezTo>
                  <a:cubicBezTo>
                    <a:pt x="344" y="444"/>
                    <a:pt x="344" y="444"/>
                    <a:pt x="344" y="444"/>
                  </a:cubicBezTo>
                  <a:cubicBezTo>
                    <a:pt x="350" y="445"/>
                    <a:pt x="350" y="445"/>
                    <a:pt x="350" y="445"/>
                  </a:cubicBezTo>
                  <a:close/>
                  <a:moveTo>
                    <a:pt x="350" y="459"/>
                  </a:moveTo>
                  <a:cubicBezTo>
                    <a:pt x="350" y="559"/>
                    <a:pt x="350" y="559"/>
                    <a:pt x="350" y="559"/>
                  </a:cubicBezTo>
                  <a:cubicBezTo>
                    <a:pt x="349" y="559"/>
                    <a:pt x="347" y="559"/>
                    <a:pt x="344" y="558"/>
                  </a:cubicBezTo>
                  <a:cubicBezTo>
                    <a:pt x="344" y="554"/>
                    <a:pt x="344" y="554"/>
                    <a:pt x="344" y="554"/>
                  </a:cubicBezTo>
                  <a:cubicBezTo>
                    <a:pt x="346" y="554"/>
                    <a:pt x="347" y="554"/>
                    <a:pt x="348" y="554"/>
                  </a:cubicBezTo>
                  <a:cubicBezTo>
                    <a:pt x="348" y="523"/>
                    <a:pt x="348" y="493"/>
                    <a:pt x="348" y="462"/>
                  </a:cubicBezTo>
                  <a:cubicBezTo>
                    <a:pt x="344" y="461"/>
                    <a:pt x="344" y="461"/>
                    <a:pt x="344" y="461"/>
                  </a:cubicBezTo>
                  <a:cubicBezTo>
                    <a:pt x="344" y="455"/>
                    <a:pt x="344" y="455"/>
                    <a:pt x="344" y="455"/>
                  </a:cubicBezTo>
                  <a:cubicBezTo>
                    <a:pt x="345" y="456"/>
                    <a:pt x="346" y="458"/>
                    <a:pt x="348" y="459"/>
                  </a:cubicBezTo>
                  <a:cubicBezTo>
                    <a:pt x="349" y="459"/>
                    <a:pt x="350" y="459"/>
                    <a:pt x="350" y="459"/>
                  </a:cubicBezTo>
                  <a:close/>
                  <a:moveTo>
                    <a:pt x="350" y="571"/>
                  </a:moveTo>
                  <a:cubicBezTo>
                    <a:pt x="350" y="579"/>
                    <a:pt x="350" y="579"/>
                    <a:pt x="350" y="579"/>
                  </a:cubicBezTo>
                  <a:cubicBezTo>
                    <a:pt x="344" y="579"/>
                    <a:pt x="344" y="579"/>
                    <a:pt x="344" y="579"/>
                  </a:cubicBezTo>
                  <a:cubicBezTo>
                    <a:pt x="344" y="573"/>
                    <a:pt x="344" y="573"/>
                    <a:pt x="344" y="573"/>
                  </a:cubicBezTo>
                  <a:cubicBezTo>
                    <a:pt x="345" y="573"/>
                    <a:pt x="345" y="573"/>
                    <a:pt x="345" y="573"/>
                  </a:cubicBezTo>
                  <a:cubicBezTo>
                    <a:pt x="345" y="573"/>
                    <a:pt x="345" y="572"/>
                    <a:pt x="344" y="572"/>
                  </a:cubicBezTo>
                  <a:cubicBezTo>
                    <a:pt x="344" y="560"/>
                    <a:pt x="344" y="560"/>
                    <a:pt x="344" y="560"/>
                  </a:cubicBezTo>
                  <a:cubicBezTo>
                    <a:pt x="347" y="565"/>
                    <a:pt x="348" y="568"/>
                    <a:pt x="350" y="571"/>
                  </a:cubicBezTo>
                  <a:close/>
                  <a:moveTo>
                    <a:pt x="350" y="612"/>
                  </a:moveTo>
                  <a:cubicBezTo>
                    <a:pt x="350" y="639"/>
                    <a:pt x="350" y="639"/>
                    <a:pt x="350" y="639"/>
                  </a:cubicBezTo>
                  <a:cubicBezTo>
                    <a:pt x="349" y="641"/>
                    <a:pt x="347" y="643"/>
                    <a:pt x="344" y="645"/>
                  </a:cubicBezTo>
                  <a:cubicBezTo>
                    <a:pt x="344" y="610"/>
                    <a:pt x="344" y="610"/>
                    <a:pt x="344" y="610"/>
                  </a:cubicBezTo>
                  <a:cubicBezTo>
                    <a:pt x="346" y="610"/>
                    <a:pt x="348" y="611"/>
                    <a:pt x="350" y="611"/>
                  </a:cubicBezTo>
                  <a:cubicBezTo>
                    <a:pt x="350" y="612"/>
                    <a:pt x="350" y="612"/>
                    <a:pt x="350" y="612"/>
                  </a:cubicBezTo>
                  <a:close/>
                  <a:moveTo>
                    <a:pt x="350" y="679"/>
                  </a:moveTo>
                  <a:cubicBezTo>
                    <a:pt x="350" y="688"/>
                    <a:pt x="350" y="688"/>
                    <a:pt x="350" y="688"/>
                  </a:cubicBezTo>
                  <a:cubicBezTo>
                    <a:pt x="349" y="688"/>
                    <a:pt x="347" y="687"/>
                    <a:pt x="344" y="686"/>
                  </a:cubicBezTo>
                  <a:cubicBezTo>
                    <a:pt x="344" y="678"/>
                    <a:pt x="344" y="678"/>
                    <a:pt x="344" y="678"/>
                  </a:cubicBezTo>
                  <a:cubicBezTo>
                    <a:pt x="347" y="678"/>
                    <a:pt x="349" y="678"/>
                    <a:pt x="350" y="679"/>
                  </a:cubicBezTo>
                  <a:close/>
                  <a:moveTo>
                    <a:pt x="343" y="1"/>
                  </a:moveTo>
                  <a:cubicBezTo>
                    <a:pt x="344" y="1"/>
                    <a:pt x="344" y="1"/>
                    <a:pt x="344" y="1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4" y="14"/>
                    <a:pt x="344" y="14"/>
                    <a:pt x="343" y="13"/>
                  </a:cubicBezTo>
                  <a:cubicBezTo>
                    <a:pt x="343" y="1"/>
                    <a:pt x="343" y="1"/>
                    <a:pt x="343" y="1"/>
                  </a:cubicBezTo>
                  <a:close/>
                  <a:moveTo>
                    <a:pt x="344" y="719"/>
                  </a:moveTo>
                  <a:cubicBezTo>
                    <a:pt x="343" y="719"/>
                    <a:pt x="343" y="719"/>
                    <a:pt x="343" y="719"/>
                  </a:cubicBezTo>
                  <a:cubicBezTo>
                    <a:pt x="343" y="706"/>
                    <a:pt x="343" y="706"/>
                    <a:pt x="343" y="706"/>
                  </a:cubicBezTo>
                  <a:cubicBezTo>
                    <a:pt x="344" y="706"/>
                    <a:pt x="344" y="706"/>
                    <a:pt x="344" y="707"/>
                  </a:cubicBezTo>
                  <a:cubicBezTo>
                    <a:pt x="344" y="719"/>
                    <a:pt x="344" y="719"/>
                    <a:pt x="344" y="719"/>
                  </a:cubicBezTo>
                  <a:close/>
                  <a:moveTo>
                    <a:pt x="344" y="35"/>
                  </a:moveTo>
                  <a:cubicBezTo>
                    <a:pt x="344" y="42"/>
                    <a:pt x="344" y="42"/>
                    <a:pt x="344" y="42"/>
                  </a:cubicBezTo>
                  <a:cubicBezTo>
                    <a:pt x="343" y="42"/>
                    <a:pt x="343" y="42"/>
                    <a:pt x="343" y="42"/>
                  </a:cubicBezTo>
                  <a:cubicBezTo>
                    <a:pt x="343" y="35"/>
                    <a:pt x="343" y="35"/>
                    <a:pt x="343" y="35"/>
                  </a:cubicBezTo>
                  <a:cubicBezTo>
                    <a:pt x="344" y="35"/>
                    <a:pt x="344" y="35"/>
                    <a:pt x="344" y="35"/>
                  </a:cubicBezTo>
                  <a:cubicBezTo>
                    <a:pt x="344" y="35"/>
                    <a:pt x="344" y="35"/>
                    <a:pt x="344" y="35"/>
                  </a:cubicBezTo>
                  <a:close/>
                  <a:moveTo>
                    <a:pt x="344" y="150"/>
                  </a:moveTo>
                  <a:cubicBezTo>
                    <a:pt x="344" y="154"/>
                    <a:pt x="344" y="154"/>
                    <a:pt x="344" y="154"/>
                  </a:cubicBezTo>
                  <a:cubicBezTo>
                    <a:pt x="344" y="154"/>
                    <a:pt x="344" y="154"/>
                    <a:pt x="343" y="154"/>
                  </a:cubicBezTo>
                  <a:cubicBezTo>
                    <a:pt x="343" y="150"/>
                    <a:pt x="343" y="150"/>
                    <a:pt x="343" y="150"/>
                  </a:cubicBezTo>
                  <a:cubicBezTo>
                    <a:pt x="344" y="150"/>
                    <a:pt x="344" y="150"/>
                    <a:pt x="344" y="150"/>
                  </a:cubicBezTo>
                  <a:close/>
                  <a:moveTo>
                    <a:pt x="344" y="165"/>
                  </a:moveTo>
                  <a:cubicBezTo>
                    <a:pt x="344" y="174"/>
                    <a:pt x="344" y="174"/>
                    <a:pt x="344" y="174"/>
                  </a:cubicBezTo>
                  <a:cubicBezTo>
                    <a:pt x="344" y="174"/>
                    <a:pt x="344" y="174"/>
                    <a:pt x="343" y="174"/>
                  </a:cubicBezTo>
                  <a:cubicBezTo>
                    <a:pt x="343" y="164"/>
                    <a:pt x="343" y="164"/>
                    <a:pt x="343" y="164"/>
                  </a:cubicBezTo>
                  <a:cubicBezTo>
                    <a:pt x="344" y="165"/>
                    <a:pt x="344" y="165"/>
                    <a:pt x="344" y="165"/>
                  </a:cubicBezTo>
                  <a:close/>
                  <a:moveTo>
                    <a:pt x="344" y="268"/>
                  </a:moveTo>
                  <a:cubicBezTo>
                    <a:pt x="344" y="271"/>
                    <a:pt x="344" y="271"/>
                    <a:pt x="344" y="271"/>
                  </a:cubicBezTo>
                  <a:cubicBezTo>
                    <a:pt x="344" y="271"/>
                    <a:pt x="344" y="271"/>
                    <a:pt x="343" y="271"/>
                  </a:cubicBezTo>
                  <a:cubicBezTo>
                    <a:pt x="343" y="268"/>
                    <a:pt x="343" y="268"/>
                    <a:pt x="343" y="268"/>
                  </a:cubicBezTo>
                  <a:cubicBezTo>
                    <a:pt x="344" y="268"/>
                    <a:pt x="344" y="268"/>
                    <a:pt x="344" y="268"/>
                  </a:cubicBezTo>
                  <a:close/>
                  <a:moveTo>
                    <a:pt x="344" y="275"/>
                  </a:moveTo>
                  <a:cubicBezTo>
                    <a:pt x="344" y="284"/>
                    <a:pt x="344" y="284"/>
                    <a:pt x="344" y="284"/>
                  </a:cubicBezTo>
                  <a:cubicBezTo>
                    <a:pt x="343" y="284"/>
                    <a:pt x="343" y="284"/>
                    <a:pt x="343" y="284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344" y="281"/>
                    <a:pt x="344" y="280"/>
                    <a:pt x="344" y="280"/>
                  </a:cubicBezTo>
                  <a:cubicBezTo>
                    <a:pt x="343" y="279"/>
                    <a:pt x="343" y="279"/>
                    <a:pt x="343" y="279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4" y="274"/>
                    <a:pt x="344" y="274"/>
                    <a:pt x="344" y="275"/>
                  </a:cubicBezTo>
                  <a:close/>
                  <a:moveTo>
                    <a:pt x="344" y="340"/>
                  </a:moveTo>
                  <a:cubicBezTo>
                    <a:pt x="344" y="402"/>
                    <a:pt x="344" y="402"/>
                    <a:pt x="344" y="402"/>
                  </a:cubicBezTo>
                  <a:cubicBezTo>
                    <a:pt x="343" y="402"/>
                    <a:pt x="343" y="402"/>
                    <a:pt x="343" y="402"/>
                  </a:cubicBezTo>
                  <a:cubicBezTo>
                    <a:pt x="343" y="342"/>
                    <a:pt x="343" y="342"/>
                    <a:pt x="343" y="342"/>
                  </a:cubicBezTo>
                  <a:cubicBezTo>
                    <a:pt x="344" y="342"/>
                    <a:pt x="344" y="342"/>
                    <a:pt x="344" y="342"/>
                  </a:cubicBezTo>
                  <a:cubicBezTo>
                    <a:pt x="344" y="340"/>
                    <a:pt x="344" y="340"/>
                    <a:pt x="344" y="340"/>
                  </a:cubicBezTo>
                  <a:close/>
                  <a:moveTo>
                    <a:pt x="344" y="444"/>
                  </a:moveTo>
                  <a:cubicBezTo>
                    <a:pt x="344" y="449"/>
                    <a:pt x="344" y="449"/>
                    <a:pt x="344" y="449"/>
                  </a:cubicBezTo>
                  <a:cubicBezTo>
                    <a:pt x="343" y="449"/>
                    <a:pt x="343" y="449"/>
                    <a:pt x="343" y="449"/>
                  </a:cubicBezTo>
                  <a:cubicBezTo>
                    <a:pt x="343" y="444"/>
                    <a:pt x="343" y="444"/>
                    <a:pt x="343" y="444"/>
                  </a:cubicBezTo>
                  <a:cubicBezTo>
                    <a:pt x="344" y="444"/>
                    <a:pt x="344" y="444"/>
                    <a:pt x="344" y="444"/>
                  </a:cubicBezTo>
                  <a:close/>
                  <a:moveTo>
                    <a:pt x="344" y="455"/>
                  </a:moveTo>
                  <a:cubicBezTo>
                    <a:pt x="344" y="461"/>
                    <a:pt x="344" y="461"/>
                    <a:pt x="344" y="461"/>
                  </a:cubicBezTo>
                  <a:cubicBezTo>
                    <a:pt x="343" y="461"/>
                    <a:pt x="343" y="461"/>
                    <a:pt x="343" y="461"/>
                  </a:cubicBezTo>
                  <a:cubicBezTo>
                    <a:pt x="343" y="451"/>
                    <a:pt x="343" y="451"/>
                    <a:pt x="343" y="451"/>
                  </a:cubicBezTo>
                  <a:cubicBezTo>
                    <a:pt x="344" y="452"/>
                    <a:pt x="344" y="453"/>
                    <a:pt x="344" y="455"/>
                  </a:cubicBezTo>
                  <a:close/>
                  <a:moveTo>
                    <a:pt x="344" y="554"/>
                  </a:moveTo>
                  <a:cubicBezTo>
                    <a:pt x="344" y="558"/>
                    <a:pt x="344" y="558"/>
                    <a:pt x="344" y="558"/>
                  </a:cubicBezTo>
                  <a:cubicBezTo>
                    <a:pt x="344" y="558"/>
                    <a:pt x="344" y="558"/>
                    <a:pt x="344" y="558"/>
                  </a:cubicBezTo>
                  <a:cubicBezTo>
                    <a:pt x="344" y="559"/>
                    <a:pt x="344" y="560"/>
                    <a:pt x="344" y="560"/>
                  </a:cubicBezTo>
                  <a:cubicBezTo>
                    <a:pt x="344" y="572"/>
                    <a:pt x="344" y="572"/>
                    <a:pt x="344" y="572"/>
                  </a:cubicBezTo>
                  <a:cubicBezTo>
                    <a:pt x="344" y="571"/>
                    <a:pt x="344" y="570"/>
                    <a:pt x="343" y="570"/>
                  </a:cubicBezTo>
                  <a:cubicBezTo>
                    <a:pt x="343" y="555"/>
                    <a:pt x="343" y="555"/>
                    <a:pt x="343" y="555"/>
                  </a:cubicBezTo>
                  <a:cubicBezTo>
                    <a:pt x="344" y="554"/>
                    <a:pt x="344" y="554"/>
                    <a:pt x="344" y="554"/>
                  </a:cubicBezTo>
                  <a:close/>
                  <a:moveTo>
                    <a:pt x="344" y="573"/>
                  </a:moveTo>
                  <a:cubicBezTo>
                    <a:pt x="344" y="579"/>
                    <a:pt x="344" y="579"/>
                    <a:pt x="344" y="579"/>
                  </a:cubicBezTo>
                  <a:cubicBezTo>
                    <a:pt x="343" y="579"/>
                    <a:pt x="343" y="579"/>
                    <a:pt x="343" y="579"/>
                  </a:cubicBezTo>
                  <a:cubicBezTo>
                    <a:pt x="343" y="574"/>
                    <a:pt x="343" y="574"/>
                    <a:pt x="343" y="574"/>
                  </a:cubicBezTo>
                  <a:cubicBezTo>
                    <a:pt x="344" y="573"/>
                    <a:pt x="344" y="573"/>
                    <a:pt x="344" y="573"/>
                  </a:cubicBezTo>
                  <a:close/>
                  <a:moveTo>
                    <a:pt x="344" y="610"/>
                  </a:moveTo>
                  <a:cubicBezTo>
                    <a:pt x="344" y="645"/>
                    <a:pt x="344" y="645"/>
                    <a:pt x="344" y="645"/>
                  </a:cubicBezTo>
                  <a:cubicBezTo>
                    <a:pt x="344" y="645"/>
                    <a:pt x="344" y="645"/>
                    <a:pt x="344" y="645"/>
                  </a:cubicBezTo>
                  <a:cubicBezTo>
                    <a:pt x="343" y="645"/>
                    <a:pt x="343" y="645"/>
                    <a:pt x="343" y="645"/>
                  </a:cubicBezTo>
                  <a:cubicBezTo>
                    <a:pt x="343" y="634"/>
                    <a:pt x="343" y="634"/>
                    <a:pt x="343" y="634"/>
                  </a:cubicBezTo>
                  <a:cubicBezTo>
                    <a:pt x="344" y="634"/>
                    <a:pt x="344" y="633"/>
                    <a:pt x="344" y="633"/>
                  </a:cubicBezTo>
                  <a:cubicBezTo>
                    <a:pt x="344" y="632"/>
                    <a:pt x="344" y="632"/>
                    <a:pt x="344" y="631"/>
                  </a:cubicBezTo>
                  <a:cubicBezTo>
                    <a:pt x="344" y="631"/>
                    <a:pt x="343" y="631"/>
                    <a:pt x="343" y="631"/>
                  </a:cubicBezTo>
                  <a:cubicBezTo>
                    <a:pt x="343" y="624"/>
                    <a:pt x="343" y="624"/>
                    <a:pt x="343" y="624"/>
                  </a:cubicBezTo>
                  <a:cubicBezTo>
                    <a:pt x="344" y="624"/>
                    <a:pt x="344" y="624"/>
                    <a:pt x="344" y="623"/>
                  </a:cubicBezTo>
                  <a:cubicBezTo>
                    <a:pt x="344" y="621"/>
                    <a:pt x="344" y="618"/>
                    <a:pt x="343" y="616"/>
                  </a:cubicBezTo>
                  <a:cubicBezTo>
                    <a:pt x="343" y="609"/>
                    <a:pt x="343" y="609"/>
                    <a:pt x="343" y="609"/>
                  </a:cubicBezTo>
                  <a:cubicBezTo>
                    <a:pt x="344" y="610"/>
                    <a:pt x="344" y="610"/>
                    <a:pt x="344" y="610"/>
                  </a:cubicBezTo>
                  <a:close/>
                  <a:moveTo>
                    <a:pt x="344" y="678"/>
                  </a:moveTo>
                  <a:cubicBezTo>
                    <a:pt x="344" y="686"/>
                    <a:pt x="344" y="686"/>
                    <a:pt x="344" y="686"/>
                  </a:cubicBezTo>
                  <a:cubicBezTo>
                    <a:pt x="344" y="686"/>
                    <a:pt x="344" y="686"/>
                    <a:pt x="343" y="686"/>
                  </a:cubicBezTo>
                  <a:cubicBezTo>
                    <a:pt x="343" y="678"/>
                    <a:pt x="343" y="678"/>
                    <a:pt x="343" y="678"/>
                  </a:cubicBezTo>
                  <a:cubicBezTo>
                    <a:pt x="344" y="678"/>
                    <a:pt x="344" y="678"/>
                    <a:pt x="344" y="678"/>
                  </a:cubicBezTo>
                  <a:close/>
                  <a:moveTo>
                    <a:pt x="341" y="2"/>
                  </a:moveTo>
                  <a:cubicBezTo>
                    <a:pt x="342" y="2"/>
                    <a:pt x="343" y="2"/>
                    <a:pt x="343" y="1"/>
                  </a:cubicBezTo>
                  <a:cubicBezTo>
                    <a:pt x="343" y="13"/>
                    <a:pt x="343" y="13"/>
                    <a:pt x="343" y="13"/>
                  </a:cubicBezTo>
                  <a:cubicBezTo>
                    <a:pt x="343" y="13"/>
                    <a:pt x="342" y="12"/>
                    <a:pt x="341" y="11"/>
                  </a:cubicBezTo>
                  <a:cubicBezTo>
                    <a:pt x="341" y="2"/>
                    <a:pt x="341" y="2"/>
                    <a:pt x="341" y="2"/>
                  </a:cubicBezTo>
                  <a:close/>
                  <a:moveTo>
                    <a:pt x="343" y="719"/>
                  </a:moveTo>
                  <a:cubicBezTo>
                    <a:pt x="341" y="719"/>
                    <a:pt x="341" y="719"/>
                    <a:pt x="341" y="719"/>
                  </a:cubicBezTo>
                  <a:cubicBezTo>
                    <a:pt x="341" y="702"/>
                    <a:pt x="341" y="702"/>
                    <a:pt x="341" y="702"/>
                  </a:cubicBezTo>
                  <a:cubicBezTo>
                    <a:pt x="342" y="704"/>
                    <a:pt x="342" y="705"/>
                    <a:pt x="343" y="706"/>
                  </a:cubicBezTo>
                  <a:cubicBezTo>
                    <a:pt x="343" y="719"/>
                    <a:pt x="343" y="719"/>
                    <a:pt x="343" y="719"/>
                  </a:cubicBezTo>
                  <a:close/>
                  <a:moveTo>
                    <a:pt x="343" y="35"/>
                  </a:moveTo>
                  <a:cubicBezTo>
                    <a:pt x="343" y="42"/>
                    <a:pt x="343" y="42"/>
                    <a:pt x="343" y="42"/>
                  </a:cubicBezTo>
                  <a:cubicBezTo>
                    <a:pt x="341" y="42"/>
                    <a:pt x="341" y="42"/>
                    <a:pt x="341" y="42"/>
                  </a:cubicBezTo>
                  <a:cubicBezTo>
                    <a:pt x="341" y="34"/>
                    <a:pt x="341" y="34"/>
                    <a:pt x="341" y="34"/>
                  </a:cubicBezTo>
                  <a:cubicBezTo>
                    <a:pt x="342" y="34"/>
                    <a:pt x="343" y="35"/>
                    <a:pt x="343" y="35"/>
                  </a:cubicBezTo>
                  <a:close/>
                  <a:moveTo>
                    <a:pt x="343" y="150"/>
                  </a:moveTo>
                  <a:cubicBezTo>
                    <a:pt x="343" y="154"/>
                    <a:pt x="343" y="154"/>
                    <a:pt x="343" y="154"/>
                  </a:cubicBezTo>
                  <a:cubicBezTo>
                    <a:pt x="343" y="154"/>
                    <a:pt x="342" y="154"/>
                    <a:pt x="341" y="154"/>
                  </a:cubicBezTo>
                  <a:cubicBezTo>
                    <a:pt x="341" y="150"/>
                    <a:pt x="341" y="150"/>
                    <a:pt x="341" y="150"/>
                  </a:cubicBezTo>
                  <a:cubicBezTo>
                    <a:pt x="343" y="150"/>
                    <a:pt x="343" y="150"/>
                    <a:pt x="343" y="150"/>
                  </a:cubicBezTo>
                  <a:close/>
                  <a:moveTo>
                    <a:pt x="343" y="164"/>
                  </a:moveTo>
                  <a:cubicBezTo>
                    <a:pt x="343" y="174"/>
                    <a:pt x="343" y="174"/>
                    <a:pt x="343" y="174"/>
                  </a:cubicBezTo>
                  <a:cubicBezTo>
                    <a:pt x="343" y="174"/>
                    <a:pt x="342" y="174"/>
                    <a:pt x="341" y="175"/>
                  </a:cubicBezTo>
                  <a:cubicBezTo>
                    <a:pt x="341" y="161"/>
                    <a:pt x="341" y="161"/>
                    <a:pt x="341" y="161"/>
                  </a:cubicBezTo>
                  <a:cubicBezTo>
                    <a:pt x="343" y="164"/>
                    <a:pt x="343" y="164"/>
                    <a:pt x="343" y="164"/>
                  </a:cubicBezTo>
                  <a:close/>
                  <a:moveTo>
                    <a:pt x="343" y="268"/>
                  </a:moveTo>
                  <a:cubicBezTo>
                    <a:pt x="343" y="271"/>
                    <a:pt x="343" y="271"/>
                    <a:pt x="343" y="271"/>
                  </a:cubicBezTo>
                  <a:cubicBezTo>
                    <a:pt x="343" y="271"/>
                    <a:pt x="343" y="271"/>
                    <a:pt x="342" y="271"/>
                  </a:cubicBezTo>
                  <a:cubicBezTo>
                    <a:pt x="343" y="272"/>
                    <a:pt x="343" y="273"/>
                    <a:pt x="343" y="273"/>
                  </a:cubicBezTo>
                  <a:cubicBezTo>
                    <a:pt x="343" y="279"/>
                    <a:pt x="343" y="279"/>
                    <a:pt x="343" y="279"/>
                  </a:cubicBezTo>
                  <a:cubicBezTo>
                    <a:pt x="342" y="278"/>
                    <a:pt x="342" y="277"/>
                    <a:pt x="341" y="276"/>
                  </a:cubicBezTo>
                  <a:cubicBezTo>
                    <a:pt x="341" y="268"/>
                    <a:pt x="341" y="268"/>
                    <a:pt x="341" y="268"/>
                  </a:cubicBezTo>
                  <a:cubicBezTo>
                    <a:pt x="342" y="268"/>
                    <a:pt x="343" y="268"/>
                    <a:pt x="343" y="268"/>
                  </a:cubicBezTo>
                  <a:close/>
                  <a:moveTo>
                    <a:pt x="343" y="281"/>
                  </a:moveTo>
                  <a:cubicBezTo>
                    <a:pt x="343" y="284"/>
                    <a:pt x="343" y="284"/>
                    <a:pt x="343" y="284"/>
                  </a:cubicBezTo>
                  <a:cubicBezTo>
                    <a:pt x="343" y="284"/>
                    <a:pt x="342" y="284"/>
                    <a:pt x="341" y="285"/>
                  </a:cubicBezTo>
                  <a:cubicBezTo>
                    <a:pt x="341" y="281"/>
                    <a:pt x="341" y="281"/>
                    <a:pt x="341" y="281"/>
                  </a:cubicBezTo>
                  <a:cubicBezTo>
                    <a:pt x="342" y="281"/>
                    <a:pt x="343" y="281"/>
                    <a:pt x="343" y="281"/>
                  </a:cubicBezTo>
                  <a:close/>
                  <a:moveTo>
                    <a:pt x="343" y="342"/>
                  </a:moveTo>
                  <a:cubicBezTo>
                    <a:pt x="343" y="402"/>
                    <a:pt x="343" y="402"/>
                    <a:pt x="343" y="402"/>
                  </a:cubicBezTo>
                  <a:cubicBezTo>
                    <a:pt x="341" y="404"/>
                    <a:pt x="341" y="404"/>
                    <a:pt x="341" y="404"/>
                  </a:cubicBezTo>
                  <a:cubicBezTo>
                    <a:pt x="341" y="342"/>
                    <a:pt x="341" y="342"/>
                    <a:pt x="341" y="342"/>
                  </a:cubicBezTo>
                  <a:cubicBezTo>
                    <a:pt x="343" y="342"/>
                    <a:pt x="343" y="342"/>
                    <a:pt x="343" y="342"/>
                  </a:cubicBezTo>
                  <a:close/>
                  <a:moveTo>
                    <a:pt x="343" y="444"/>
                  </a:moveTo>
                  <a:cubicBezTo>
                    <a:pt x="343" y="449"/>
                    <a:pt x="343" y="449"/>
                    <a:pt x="343" y="449"/>
                  </a:cubicBezTo>
                  <a:cubicBezTo>
                    <a:pt x="343" y="448"/>
                    <a:pt x="343" y="448"/>
                    <a:pt x="343" y="448"/>
                  </a:cubicBezTo>
                  <a:cubicBezTo>
                    <a:pt x="343" y="449"/>
                    <a:pt x="343" y="450"/>
                    <a:pt x="343" y="451"/>
                  </a:cubicBezTo>
                  <a:cubicBezTo>
                    <a:pt x="343" y="461"/>
                    <a:pt x="343" y="461"/>
                    <a:pt x="343" y="461"/>
                  </a:cubicBezTo>
                  <a:cubicBezTo>
                    <a:pt x="341" y="461"/>
                    <a:pt x="341" y="461"/>
                    <a:pt x="341" y="461"/>
                  </a:cubicBezTo>
                  <a:cubicBezTo>
                    <a:pt x="341" y="458"/>
                    <a:pt x="341" y="458"/>
                    <a:pt x="341" y="458"/>
                  </a:cubicBezTo>
                  <a:cubicBezTo>
                    <a:pt x="342" y="458"/>
                    <a:pt x="342" y="458"/>
                    <a:pt x="342" y="458"/>
                  </a:cubicBezTo>
                  <a:cubicBezTo>
                    <a:pt x="341" y="457"/>
                    <a:pt x="341" y="457"/>
                    <a:pt x="341" y="457"/>
                  </a:cubicBezTo>
                  <a:cubicBezTo>
                    <a:pt x="341" y="444"/>
                    <a:pt x="341" y="444"/>
                    <a:pt x="341" y="444"/>
                  </a:cubicBezTo>
                  <a:cubicBezTo>
                    <a:pt x="343" y="444"/>
                    <a:pt x="343" y="444"/>
                    <a:pt x="343" y="444"/>
                  </a:cubicBezTo>
                  <a:close/>
                  <a:moveTo>
                    <a:pt x="343" y="555"/>
                  </a:moveTo>
                  <a:cubicBezTo>
                    <a:pt x="343" y="570"/>
                    <a:pt x="343" y="570"/>
                    <a:pt x="343" y="570"/>
                  </a:cubicBezTo>
                  <a:cubicBezTo>
                    <a:pt x="342" y="568"/>
                    <a:pt x="342" y="566"/>
                    <a:pt x="341" y="565"/>
                  </a:cubicBezTo>
                  <a:cubicBezTo>
                    <a:pt x="341" y="555"/>
                    <a:pt x="341" y="555"/>
                    <a:pt x="341" y="555"/>
                  </a:cubicBezTo>
                  <a:cubicBezTo>
                    <a:pt x="343" y="555"/>
                    <a:pt x="343" y="555"/>
                    <a:pt x="343" y="555"/>
                  </a:cubicBezTo>
                  <a:close/>
                  <a:moveTo>
                    <a:pt x="343" y="574"/>
                  </a:moveTo>
                  <a:cubicBezTo>
                    <a:pt x="343" y="579"/>
                    <a:pt x="343" y="579"/>
                    <a:pt x="343" y="579"/>
                  </a:cubicBezTo>
                  <a:cubicBezTo>
                    <a:pt x="341" y="580"/>
                    <a:pt x="341" y="580"/>
                    <a:pt x="341" y="580"/>
                  </a:cubicBezTo>
                  <a:cubicBezTo>
                    <a:pt x="341" y="574"/>
                    <a:pt x="341" y="574"/>
                    <a:pt x="341" y="574"/>
                  </a:cubicBezTo>
                  <a:cubicBezTo>
                    <a:pt x="342" y="574"/>
                    <a:pt x="343" y="574"/>
                    <a:pt x="343" y="574"/>
                  </a:cubicBezTo>
                  <a:close/>
                  <a:moveTo>
                    <a:pt x="343" y="609"/>
                  </a:moveTo>
                  <a:cubicBezTo>
                    <a:pt x="343" y="616"/>
                    <a:pt x="343" y="616"/>
                    <a:pt x="343" y="616"/>
                  </a:cubicBezTo>
                  <a:cubicBezTo>
                    <a:pt x="343" y="616"/>
                    <a:pt x="343" y="616"/>
                    <a:pt x="343" y="615"/>
                  </a:cubicBezTo>
                  <a:cubicBezTo>
                    <a:pt x="342" y="615"/>
                    <a:pt x="341" y="615"/>
                    <a:pt x="341" y="616"/>
                  </a:cubicBezTo>
                  <a:cubicBezTo>
                    <a:pt x="341" y="609"/>
                    <a:pt x="341" y="609"/>
                    <a:pt x="341" y="609"/>
                  </a:cubicBezTo>
                  <a:cubicBezTo>
                    <a:pt x="342" y="609"/>
                    <a:pt x="343" y="609"/>
                    <a:pt x="343" y="609"/>
                  </a:cubicBezTo>
                  <a:close/>
                  <a:moveTo>
                    <a:pt x="343" y="624"/>
                  </a:moveTo>
                  <a:cubicBezTo>
                    <a:pt x="343" y="631"/>
                    <a:pt x="343" y="631"/>
                    <a:pt x="343" y="631"/>
                  </a:cubicBezTo>
                  <a:cubicBezTo>
                    <a:pt x="343" y="632"/>
                    <a:pt x="342" y="632"/>
                    <a:pt x="341" y="632"/>
                  </a:cubicBezTo>
                  <a:cubicBezTo>
                    <a:pt x="341" y="625"/>
                    <a:pt x="341" y="625"/>
                    <a:pt x="341" y="625"/>
                  </a:cubicBezTo>
                  <a:cubicBezTo>
                    <a:pt x="342" y="625"/>
                    <a:pt x="343" y="625"/>
                    <a:pt x="343" y="624"/>
                  </a:cubicBezTo>
                  <a:close/>
                  <a:moveTo>
                    <a:pt x="343" y="634"/>
                  </a:moveTo>
                  <a:cubicBezTo>
                    <a:pt x="343" y="645"/>
                    <a:pt x="343" y="645"/>
                    <a:pt x="343" y="645"/>
                  </a:cubicBezTo>
                  <a:cubicBezTo>
                    <a:pt x="341" y="645"/>
                    <a:pt x="341" y="645"/>
                    <a:pt x="341" y="645"/>
                  </a:cubicBezTo>
                  <a:cubicBezTo>
                    <a:pt x="341" y="637"/>
                    <a:pt x="341" y="637"/>
                    <a:pt x="341" y="637"/>
                  </a:cubicBezTo>
                  <a:cubicBezTo>
                    <a:pt x="342" y="636"/>
                    <a:pt x="343" y="635"/>
                    <a:pt x="343" y="634"/>
                  </a:cubicBezTo>
                  <a:close/>
                  <a:moveTo>
                    <a:pt x="343" y="678"/>
                  </a:moveTo>
                  <a:cubicBezTo>
                    <a:pt x="343" y="686"/>
                    <a:pt x="343" y="686"/>
                    <a:pt x="343" y="686"/>
                  </a:cubicBezTo>
                  <a:cubicBezTo>
                    <a:pt x="343" y="686"/>
                    <a:pt x="342" y="686"/>
                    <a:pt x="341" y="686"/>
                  </a:cubicBezTo>
                  <a:cubicBezTo>
                    <a:pt x="341" y="677"/>
                    <a:pt x="341" y="677"/>
                    <a:pt x="341" y="677"/>
                  </a:cubicBezTo>
                  <a:cubicBezTo>
                    <a:pt x="342" y="677"/>
                    <a:pt x="343" y="678"/>
                    <a:pt x="343" y="678"/>
                  </a:cubicBezTo>
                  <a:close/>
                  <a:moveTo>
                    <a:pt x="338" y="2"/>
                  </a:moveTo>
                  <a:cubicBezTo>
                    <a:pt x="339" y="2"/>
                    <a:pt x="340" y="2"/>
                    <a:pt x="341" y="2"/>
                  </a:cubicBezTo>
                  <a:cubicBezTo>
                    <a:pt x="341" y="11"/>
                    <a:pt x="341" y="11"/>
                    <a:pt x="341" y="11"/>
                  </a:cubicBezTo>
                  <a:cubicBezTo>
                    <a:pt x="340" y="11"/>
                    <a:pt x="339" y="10"/>
                    <a:pt x="338" y="9"/>
                  </a:cubicBezTo>
                  <a:cubicBezTo>
                    <a:pt x="338" y="2"/>
                    <a:pt x="338" y="2"/>
                    <a:pt x="338" y="2"/>
                  </a:cubicBezTo>
                  <a:close/>
                  <a:moveTo>
                    <a:pt x="341" y="719"/>
                  </a:moveTo>
                  <a:cubicBezTo>
                    <a:pt x="340" y="719"/>
                    <a:pt x="339" y="719"/>
                    <a:pt x="338" y="719"/>
                  </a:cubicBezTo>
                  <a:cubicBezTo>
                    <a:pt x="338" y="697"/>
                    <a:pt x="338" y="697"/>
                    <a:pt x="338" y="697"/>
                  </a:cubicBezTo>
                  <a:cubicBezTo>
                    <a:pt x="339" y="699"/>
                    <a:pt x="340" y="701"/>
                    <a:pt x="341" y="702"/>
                  </a:cubicBezTo>
                  <a:cubicBezTo>
                    <a:pt x="341" y="719"/>
                    <a:pt x="341" y="719"/>
                    <a:pt x="341" y="719"/>
                  </a:cubicBezTo>
                  <a:close/>
                  <a:moveTo>
                    <a:pt x="341" y="34"/>
                  </a:moveTo>
                  <a:cubicBezTo>
                    <a:pt x="341" y="42"/>
                    <a:pt x="341" y="42"/>
                    <a:pt x="341" y="42"/>
                  </a:cubicBezTo>
                  <a:cubicBezTo>
                    <a:pt x="338" y="41"/>
                    <a:pt x="338" y="41"/>
                    <a:pt x="338" y="41"/>
                  </a:cubicBezTo>
                  <a:cubicBezTo>
                    <a:pt x="338" y="31"/>
                    <a:pt x="338" y="31"/>
                    <a:pt x="338" y="31"/>
                  </a:cubicBezTo>
                  <a:cubicBezTo>
                    <a:pt x="339" y="32"/>
                    <a:pt x="340" y="33"/>
                    <a:pt x="341" y="34"/>
                  </a:cubicBezTo>
                  <a:close/>
                  <a:moveTo>
                    <a:pt x="341" y="150"/>
                  </a:moveTo>
                  <a:cubicBezTo>
                    <a:pt x="341" y="154"/>
                    <a:pt x="341" y="154"/>
                    <a:pt x="341" y="154"/>
                  </a:cubicBezTo>
                  <a:cubicBezTo>
                    <a:pt x="340" y="154"/>
                    <a:pt x="339" y="154"/>
                    <a:pt x="338" y="155"/>
                  </a:cubicBezTo>
                  <a:cubicBezTo>
                    <a:pt x="338" y="150"/>
                    <a:pt x="338" y="150"/>
                    <a:pt x="338" y="150"/>
                  </a:cubicBezTo>
                  <a:cubicBezTo>
                    <a:pt x="341" y="150"/>
                    <a:pt x="341" y="150"/>
                    <a:pt x="341" y="150"/>
                  </a:cubicBezTo>
                  <a:close/>
                  <a:moveTo>
                    <a:pt x="341" y="161"/>
                  </a:moveTo>
                  <a:cubicBezTo>
                    <a:pt x="341" y="175"/>
                    <a:pt x="341" y="175"/>
                    <a:pt x="341" y="175"/>
                  </a:cubicBezTo>
                  <a:cubicBezTo>
                    <a:pt x="340" y="175"/>
                    <a:pt x="339" y="175"/>
                    <a:pt x="338" y="175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9" y="170"/>
                    <a:pt x="339" y="170"/>
                    <a:pt x="339" y="170"/>
                  </a:cubicBezTo>
                  <a:cubicBezTo>
                    <a:pt x="340" y="170"/>
                    <a:pt x="340" y="169"/>
                    <a:pt x="338" y="166"/>
                  </a:cubicBezTo>
                  <a:cubicBezTo>
                    <a:pt x="338" y="158"/>
                    <a:pt x="338" y="158"/>
                    <a:pt x="338" y="158"/>
                  </a:cubicBezTo>
                  <a:cubicBezTo>
                    <a:pt x="341" y="161"/>
                    <a:pt x="341" y="161"/>
                    <a:pt x="341" y="161"/>
                  </a:cubicBezTo>
                  <a:close/>
                  <a:moveTo>
                    <a:pt x="341" y="268"/>
                  </a:moveTo>
                  <a:cubicBezTo>
                    <a:pt x="341" y="276"/>
                    <a:pt x="341" y="276"/>
                    <a:pt x="341" y="276"/>
                  </a:cubicBezTo>
                  <a:cubicBezTo>
                    <a:pt x="340" y="275"/>
                    <a:pt x="339" y="274"/>
                    <a:pt x="338" y="274"/>
                  </a:cubicBezTo>
                  <a:cubicBezTo>
                    <a:pt x="338" y="269"/>
                    <a:pt x="338" y="269"/>
                    <a:pt x="338" y="269"/>
                  </a:cubicBezTo>
                  <a:cubicBezTo>
                    <a:pt x="339" y="269"/>
                    <a:pt x="340" y="269"/>
                    <a:pt x="341" y="268"/>
                  </a:cubicBezTo>
                  <a:close/>
                  <a:moveTo>
                    <a:pt x="341" y="281"/>
                  </a:moveTo>
                  <a:cubicBezTo>
                    <a:pt x="341" y="285"/>
                    <a:pt x="341" y="285"/>
                    <a:pt x="341" y="285"/>
                  </a:cubicBezTo>
                  <a:cubicBezTo>
                    <a:pt x="340" y="285"/>
                    <a:pt x="339" y="285"/>
                    <a:pt x="338" y="285"/>
                  </a:cubicBezTo>
                  <a:cubicBezTo>
                    <a:pt x="338" y="282"/>
                    <a:pt x="338" y="282"/>
                    <a:pt x="338" y="282"/>
                  </a:cubicBezTo>
                  <a:cubicBezTo>
                    <a:pt x="338" y="282"/>
                    <a:pt x="338" y="282"/>
                    <a:pt x="338" y="282"/>
                  </a:cubicBezTo>
                  <a:cubicBezTo>
                    <a:pt x="339" y="282"/>
                    <a:pt x="340" y="282"/>
                    <a:pt x="341" y="281"/>
                  </a:cubicBezTo>
                  <a:close/>
                  <a:moveTo>
                    <a:pt x="341" y="342"/>
                  </a:moveTo>
                  <a:cubicBezTo>
                    <a:pt x="341" y="404"/>
                    <a:pt x="341" y="404"/>
                    <a:pt x="341" y="404"/>
                  </a:cubicBezTo>
                  <a:cubicBezTo>
                    <a:pt x="338" y="406"/>
                    <a:pt x="338" y="406"/>
                    <a:pt x="338" y="406"/>
                  </a:cubicBezTo>
                  <a:cubicBezTo>
                    <a:pt x="338" y="342"/>
                    <a:pt x="338" y="342"/>
                    <a:pt x="338" y="342"/>
                  </a:cubicBezTo>
                  <a:cubicBezTo>
                    <a:pt x="341" y="342"/>
                    <a:pt x="341" y="342"/>
                    <a:pt x="341" y="342"/>
                  </a:cubicBezTo>
                  <a:close/>
                  <a:moveTo>
                    <a:pt x="341" y="444"/>
                  </a:moveTo>
                  <a:cubicBezTo>
                    <a:pt x="341" y="457"/>
                    <a:pt x="341" y="457"/>
                    <a:pt x="341" y="457"/>
                  </a:cubicBezTo>
                  <a:cubicBezTo>
                    <a:pt x="340" y="454"/>
                    <a:pt x="339" y="451"/>
                    <a:pt x="338" y="449"/>
                  </a:cubicBezTo>
                  <a:cubicBezTo>
                    <a:pt x="338" y="443"/>
                    <a:pt x="338" y="443"/>
                    <a:pt x="338" y="443"/>
                  </a:cubicBezTo>
                  <a:cubicBezTo>
                    <a:pt x="341" y="444"/>
                    <a:pt x="341" y="444"/>
                    <a:pt x="341" y="444"/>
                  </a:cubicBezTo>
                  <a:close/>
                  <a:moveTo>
                    <a:pt x="341" y="458"/>
                  </a:moveTo>
                  <a:cubicBezTo>
                    <a:pt x="341" y="461"/>
                    <a:pt x="341" y="461"/>
                    <a:pt x="341" y="461"/>
                  </a:cubicBezTo>
                  <a:cubicBezTo>
                    <a:pt x="340" y="460"/>
                    <a:pt x="339" y="460"/>
                    <a:pt x="338" y="460"/>
                  </a:cubicBezTo>
                  <a:cubicBezTo>
                    <a:pt x="338" y="458"/>
                    <a:pt x="338" y="458"/>
                    <a:pt x="338" y="458"/>
                  </a:cubicBezTo>
                  <a:cubicBezTo>
                    <a:pt x="338" y="458"/>
                    <a:pt x="338" y="458"/>
                    <a:pt x="338" y="458"/>
                  </a:cubicBezTo>
                  <a:cubicBezTo>
                    <a:pt x="341" y="458"/>
                    <a:pt x="341" y="458"/>
                    <a:pt x="341" y="458"/>
                  </a:cubicBezTo>
                  <a:close/>
                  <a:moveTo>
                    <a:pt x="341" y="555"/>
                  </a:moveTo>
                  <a:cubicBezTo>
                    <a:pt x="341" y="565"/>
                    <a:pt x="341" y="565"/>
                    <a:pt x="341" y="565"/>
                  </a:cubicBezTo>
                  <a:cubicBezTo>
                    <a:pt x="340" y="563"/>
                    <a:pt x="339" y="562"/>
                    <a:pt x="338" y="561"/>
                  </a:cubicBezTo>
                  <a:cubicBezTo>
                    <a:pt x="338" y="554"/>
                    <a:pt x="338" y="554"/>
                    <a:pt x="338" y="554"/>
                  </a:cubicBezTo>
                  <a:cubicBezTo>
                    <a:pt x="338" y="555"/>
                    <a:pt x="339" y="555"/>
                    <a:pt x="339" y="555"/>
                  </a:cubicBezTo>
                  <a:cubicBezTo>
                    <a:pt x="341" y="555"/>
                    <a:pt x="341" y="555"/>
                    <a:pt x="341" y="555"/>
                  </a:cubicBezTo>
                  <a:close/>
                  <a:moveTo>
                    <a:pt x="341" y="574"/>
                  </a:moveTo>
                  <a:cubicBezTo>
                    <a:pt x="341" y="580"/>
                    <a:pt x="341" y="580"/>
                    <a:pt x="341" y="580"/>
                  </a:cubicBezTo>
                  <a:cubicBezTo>
                    <a:pt x="339" y="580"/>
                    <a:pt x="339" y="580"/>
                    <a:pt x="339" y="580"/>
                  </a:cubicBezTo>
                  <a:cubicBezTo>
                    <a:pt x="339" y="579"/>
                    <a:pt x="338" y="579"/>
                    <a:pt x="338" y="579"/>
                  </a:cubicBezTo>
                  <a:cubicBezTo>
                    <a:pt x="338" y="574"/>
                    <a:pt x="338" y="574"/>
                    <a:pt x="338" y="574"/>
                  </a:cubicBezTo>
                  <a:cubicBezTo>
                    <a:pt x="339" y="574"/>
                    <a:pt x="340" y="574"/>
                    <a:pt x="341" y="574"/>
                  </a:cubicBezTo>
                  <a:close/>
                  <a:moveTo>
                    <a:pt x="341" y="609"/>
                  </a:moveTo>
                  <a:cubicBezTo>
                    <a:pt x="341" y="616"/>
                    <a:pt x="341" y="616"/>
                    <a:pt x="341" y="616"/>
                  </a:cubicBezTo>
                  <a:cubicBezTo>
                    <a:pt x="340" y="616"/>
                    <a:pt x="339" y="616"/>
                    <a:pt x="338" y="617"/>
                  </a:cubicBezTo>
                  <a:cubicBezTo>
                    <a:pt x="338" y="609"/>
                    <a:pt x="338" y="609"/>
                    <a:pt x="338" y="609"/>
                  </a:cubicBezTo>
                  <a:cubicBezTo>
                    <a:pt x="339" y="609"/>
                    <a:pt x="340" y="609"/>
                    <a:pt x="341" y="609"/>
                  </a:cubicBezTo>
                  <a:close/>
                  <a:moveTo>
                    <a:pt x="341" y="625"/>
                  </a:moveTo>
                  <a:cubicBezTo>
                    <a:pt x="341" y="632"/>
                    <a:pt x="341" y="632"/>
                    <a:pt x="341" y="632"/>
                  </a:cubicBezTo>
                  <a:cubicBezTo>
                    <a:pt x="340" y="632"/>
                    <a:pt x="339" y="632"/>
                    <a:pt x="338" y="632"/>
                  </a:cubicBezTo>
                  <a:cubicBezTo>
                    <a:pt x="338" y="623"/>
                    <a:pt x="338" y="623"/>
                    <a:pt x="338" y="623"/>
                  </a:cubicBezTo>
                  <a:cubicBezTo>
                    <a:pt x="338" y="624"/>
                    <a:pt x="339" y="625"/>
                    <a:pt x="339" y="625"/>
                  </a:cubicBezTo>
                  <a:cubicBezTo>
                    <a:pt x="340" y="625"/>
                    <a:pt x="341" y="625"/>
                    <a:pt x="341" y="625"/>
                  </a:cubicBezTo>
                  <a:close/>
                  <a:moveTo>
                    <a:pt x="341" y="637"/>
                  </a:moveTo>
                  <a:cubicBezTo>
                    <a:pt x="341" y="645"/>
                    <a:pt x="341" y="645"/>
                    <a:pt x="341" y="645"/>
                  </a:cubicBezTo>
                  <a:cubicBezTo>
                    <a:pt x="338" y="646"/>
                    <a:pt x="338" y="646"/>
                    <a:pt x="338" y="646"/>
                  </a:cubicBezTo>
                  <a:cubicBezTo>
                    <a:pt x="338" y="638"/>
                    <a:pt x="338" y="638"/>
                    <a:pt x="338" y="638"/>
                  </a:cubicBezTo>
                  <a:cubicBezTo>
                    <a:pt x="339" y="638"/>
                    <a:pt x="339" y="638"/>
                    <a:pt x="341" y="638"/>
                  </a:cubicBezTo>
                  <a:cubicBezTo>
                    <a:pt x="341" y="637"/>
                    <a:pt x="341" y="637"/>
                    <a:pt x="341" y="637"/>
                  </a:cubicBezTo>
                  <a:close/>
                  <a:moveTo>
                    <a:pt x="341" y="677"/>
                  </a:moveTo>
                  <a:cubicBezTo>
                    <a:pt x="341" y="686"/>
                    <a:pt x="341" y="686"/>
                    <a:pt x="341" y="686"/>
                  </a:cubicBezTo>
                  <a:cubicBezTo>
                    <a:pt x="340" y="686"/>
                    <a:pt x="339" y="685"/>
                    <a:pt x="338" y="685"/>
                  </a:cubicBezTo>
                  <a:cubicBezTo>
                    <a:pt x="338" y="677"/>
                    <a:pt x="338" y="677"/>
                    <a:pt x="338" y="677"/>
                  </a:cubicBezTo>
                  <a:cubicBezTo>
                    <a:pt x="339" y="677"/>
                    <a:pt x="340" y="677"/>
                    <a:pt x="341" y="677"/>
                  </a:cubicBezTo>
                  <a:close/>
                  <a:moveTo>
                    <a:pt x="338" y="499"/>
                  </a:moveTo>
                  <a:cubicBezTo>
                    <a:pt x="338" y="493"/>
                    <a:pt x="338" y="493"/>
                    <a:pt x="338" y="493"/>
                  </a:cubicBezTo>
                  <a:cubicBezTo>
                    <a:pt x="339" y="494"/>
                    <a:pt x="340" y="495"/>
                    <a:pt x="341" y="497"/>
                  </a:cubicBezTo>
                  <a:cubicBezTo>
                    <a:pt x="340" y="498"/>
                    <a:pt x="339" y="498"/>
                    <a:pt x="338" y="499"/>
                  </a:cubicBezTo>
                  <a:close/>
                  <a:moveTo>
                    <a:pt x="338" y="240"/>
                  </a:moveTo>
                  <a:cubicBezTo>
                    <a:pt x="338" y="233"/>
                    <a:pt x="338" y="233"/>
                    <a:pt x="338" y="233"/>
                  </a:cubicBezTo>
                  <a:cubicBezTo>
                    <a:pt x="339" y="234"/>
                    <a:pt x="339" y="234"/>
                    <a:pt x="339" y="234"/>
                  </a:cubicBezTo>
                  <a:cubicBezTo>
                    <a:pt x="340" y="235"/>
                    <a:pt x="340" y="236"/>
                    <a:pt x="340" y="238"/>
                  </a:cubicBezTo>
                  <a:cubicBezTo>
                    <a:pt x="339" y="239"/>
                    <a:pt x="339" y="239"/>
                    <a:pt x="338" y="240"/>
                  </a:cubicBezTo>
                  <a:close/>
                  <a:moveTo>
                    <a:pt x="335" y="2"/>
                  </a:moveTo>
                  <a:cubicBezTo>
                    <a:pt x="336" y="2"/>
                    <a:pt x="337" y="2"/>
                    <a:pt x="338" y="2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37" y="9"/>
                    <a:pt x="336" y="8"/>
                    <a:pt x="335" y="8"/>
                  </a:cubicBezTo>
                  <a:cubicBezTo>
                    <a:pt x="335" y="2"/>
                    <a:pt x="335" y="2"/>
                    <a:pt x="335" y="2"/>
                  </a:cubicBezTo>
                  <a:close/>
                  <a:moveTo>
                    <a:pt x="338" y="719"/>
                  </a:moveTo>
                  <a:cubicBezTo>
                    <a:pt x="337" y="719"/>
                    <a:pt x="336" y="719"/>
                    <a:pt x="335" y="719"/>
                  </a:cubicBezTo>
                  <a:cubicBezTo>
                    <a:pt x="335" y="712"/>
                    <a:pt x="335" y="712"/>
                    <a:pt x="335" y="712"/>
                  </a:cubicBezTo>
                  <a:cubicBezTo>
                    <a:pt x="336" y="712"/>
                    <a:pt x="336" y="711"/>
                    <a:pt x="337" y="711"/>
                  </a:cubicBezTo>
                  <a:cubicBezTo>
                    <a:pt x="336" y="710"/>
                    <a:pt x="336" y="708"/>
                    <a:pt x="335" y="707"/>
                  </a:cubicBezTo>
                  <a:cubicBezTo>
                    <a:pt x="335" y="689"/>
                    <a:pt x="335" y="689"/>
                    <a:pt x="335" y="689"/>
                  </a:cubicBezTo>
                  <a:cubicBezTo>
                    <a:pt x="336" y="692"/>
                    <a:pt x="337" y="694"/>
                    <a:pt x="338" y="697"/>
                  </a:cubicBezTo>
                  <a:cubicBezTo>
                    <a:pt x="338" y="719"/>
                    <a:pt x="338" y="719"/>
                    <a:pt x="338" y="719"/>
                  </a:cubicBezTo>
                  <a:close/>
                  <a:moveTo>
                    <a:pt x="338" y="31"/>
                  </a:moveTo>
                  <a:cubicBezTo>
                    <a:pt x="338" y="41"/>
                    <a:pt x="338" y="41"/>
                    <a:pt x="338" y="41"/>
                  </a:cubicBezTo>
                  <a:cubicBezTo>
                    <a:pt x="335" y="41"/>
                    <a:pt x="335" y="41"/>
                    <a:pt x="335" y="41"/>
                  </a:cubicBezTo>
                  <a:cubicBezTo>
                    <a:pt x="335" y="29"/>
                    <a:pt x="335" y="29"/>
                    <a:pt x="335" y="29"/>
                  </a:cubicBezTo>
                  <a:cubicBezTo>
                    <a:pt x="336" y="30"/>
                    <a:pt x="337" y="31"/>
                    <a:pt x="338" y="31"/>
                  </a:cubicBezTo>
                  <a:close/>
                  <a:moveTo>
                    <a:pt x="338" y="150"/>
                  </a:moveTo>
                  <a:cubicBezTo>
                    <a:pt x="338" y="155"/>
                    <a:pt x="338" y="155"/>
                    <a:pt x="338" y="155"/>
                  </a:cubicBezTo>
                  <a:cubicBezTo>
                    <a:pt x="337" y="155"/>
                    <a:pt x="337" y="155"/>
                    <a:pt x="336" y="156"/>
                  </a:cubicBezTo>
                  <a:cubicBezTo>
                    <a:pt x="338" y="158"/>
                    <a:pt x="338" y="158"/>
                    <a:pt x="338" y="158"/>
                  </a:cubicBezTo>
                  <a:cubicBezTo>
                    <a:pt x="338" y="166"/>
                    <a:pt x="338" y="166"/>
                    <a:pt x="338" y="166"/>
                  </a:cubicBezTo>
                  <a:cubicBezTo>
                    <a:pt x="337" y="165"/>
                    <a:pt x="336" y="163"/>
                    <a:pt x="335" y="161"/>
                  </a:cubicBezTo>
                  <a:cubicBezTo>
                    <a:pt x="335" y="150"/>
                    <a:pt x="335" y="150"/>
                    <a:pt x="335" y="150"/>
                  </a:cubicBezTo>
                  <a:cubicBezTo>
                    <a:pt x="336" y="150"/>
                    <a:pt x="336" y="150"/>
                    <a:pt x="336" y="150"/>
                  </a:cubicBezTo>
                  <a:cubicBezTo>
                    <a:pt x="338" y="150"/>
                    <a:pt x="338" y="150"/>
                    <a:pt x="338" y="150"/>
                  </a:cubicBezTo>
                  <a:close/>
                  <a:moveTo>
                    <a:pt x="338" y="170"/>
                  </a:moveTo>
                  <a:cubicBezTo>
                    <a:pt x="338" y="175"/>
                    <a:pt x="338" y="175"/>
                    <a:pt x="338" y="175"/>
                  </a:cubicBezTo>
                  <a:cubicBezTo>
                    <a:pt x="337" y="176"/>
                    <a:pt x="337" y="176"/>
                    <a:pt x="337" y="176"/>
                  </a:cubicBezTo>
                  <a:cubicBezTo>
                    <a:pt x="336" y="176"/>
                    <a:pt x="336" y="176"/>
                    <a:pt x="335" y="176"/>
                  </a:cubicBezTo>
                  <a:cubicBezTo>
                    <a:pt x="335" y="170"/>
                    <a:pt x="335" y="170"/>
                    <a:pt x="335" y="170"/>
                  </a:cubicBezTo>
                  <a:cubicBezTo>
                    <a:pt x="336" y="170"/>
                    <a:pt x="337" y="170"/>
                    <a:pt x="338" y="170"/>
                  </a:cubicBezTo>
                  <a:close/>
                  <a:moveTo>
                    <a:pt x="338" y="233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37" y="240"/>
                    <a:pt x="336" y="241"/>
                    <a:pt x="335" y="241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6" y="233"/>
                    <a:pt x="337" y="233"/>
                    <a:pt x="338" y="233"/>
                  </a:cubicBezTo>
                  <a:close/>
                  <a:moveTo>
                    <a:pt x="338" y="269"/>
                  </a:moveTo>
                  <a:cubicBezTo>
                    <a:pt x="338" y="274"/>
                    <a:pt x="338" y="274"/>
                    <a:pt x="338" y="274"/>
                  </a:cubicBezTo>
                  <a:cubicBezTo>
                    <a:pt x="337" y="273"/>
                    <a:pt x="336" y="273"/>
                    <a:pt x="335" y="273"/>
                  </a:cubicBezTo>
                  <a:cubicBezTo>
                    <a:pt x="335" y="270"/>
                    <a:pt x="335" y="270"/>
                    <a:pt x="335" y="270"/>
                  </a:cubicBezTo>
                  <a:cubicBezTo>
                    <a:pt x="336" y="270"/>
                    <a:pt x="337" y="269"/>
                    <a:pt x="338" y="269"/>
                  </a:cubicBezTo>
                  <a:close/>
                  <a:moveTo>
                    <a:pt x="338" y="282"/>
                  </a:moveTo>
                  <a:cubicBezTo>
                    <a:pt x="338" y="285"/>
                    <a:pt x="338" y="285"/>
                    <a:pt x="338" y="285"/>
                  </a:cubicBezTo>
                  <a:cubicBezTo>
                    <a:pt x="337" y="285"/>
                    <a:pt x="336" y="286"/>
                    <a:pt x="335" y="286"/>
                  </a:cubicBezTo>
                  <a:cubicBezTo>
                    <a:pt x="335" y="279"/>
                    <a:pt x="335" y="279"/>
                    <a:pt x="335" y="279"/>
                  </a:cubicBezTo>
                  <a:cubicBezTo>
                    <a:pt x="338" y="282"/>
                    <a:pt x="338" y="282"/>
                    <a:pt x="338" y="282"/>
                  </a:cubicBezTo>
                  <a:close/>
                  <a:moveTo>
                    <a:pt x="338" y="342"/>
                  </a:moveTo>
                  <a:cubicBezTo>
                    <a:pt x="338" y="406"/>
                    <a:pt x="338" y="406"/>
                    <a:pt x="338" y="406"/>
                  </a:cubicBezTo>
                  <a:cubicBezTo>
                    <a:pt x="335" y="408"/>
                    <a:pt x="335" y="408"/>
                    <a:pt x="335" y="408"/>
                  </a:cubicBezTo>
                  <a:cubicBezTo>
                    <a:pt x="335" y="342"/>
                    <a:pt x="335" y="342"/>
                    <a:pt x="335" y="342"/>
                  </a:cubicBezTo>
                  <a:cubicBezTo>
                    <a:pt x="338" y="342"/>
                    <a:pt x="338" y="342"/>
                    <a:pt x="338" y="342"/>
                  </a:cubicBezTo>
                  <a:close/>
                  <a:moveTo>
                    <a:pt x="338" y="443"/>
                  </a:moveTo>
                  <a:cubicBezTo>
                    <a:pt x="338" y="449"/>
                    <a:pt x="338" y="449"/>
                    <a:pt x="338" y="449"/>
                  </a:cubicBezTo>
                  <a:cubicBezTo>
                    <a:pt x="337" y="447"/>
                    <a:pt x="337" y="447"/>
                    <a:pt x="337" y="447"/>
                  </a:cubicBezTo>
                  <a:cubicBezTo>
                    <a:pt x="335" y="446"/>
                    <a:pt x="335" y="446"/>
                    <a:pt x="335" y="446"/>
                  </a:cubicBezTo>
                  <a:cubicBezTo>
                    <a:pt x="335" y="442"/>
                    <a:pt x="335" y="442"/>
                    <a:pt x="335" y="442"/>
                  </a:cubicBezTo>
                  <a:cubicBezTo>
                    <a:pt x="338" y="443"/>
                    <a:pt x="338" y="443"/>
                    <a:pt x="338" y="443"/>
                  </a:cubicBezTo>
                  <a:close/>
                  <a:moveTo>
                    <a:pt x="338" y="458"/>
                  </a:moveTo>
                  <a:cubicBezTo>
                    <a:pt x="338" y="460"/>
                    <a:pt x="338" y="460"/>
                    <a:pt x="338" y="460"/>
                  </a:cubicBezTo>
                  <a:cubicBezTo>
                    <a:pt x="337" y="460"/>
                    <a:pt x="336" y="459"/>
                    <a:pt x="335" y="459"/>
                  </a:cubicBezTo>
                  <a:cubicBezTo>
                    <a:pt x="335" y="454"/>
                    <a:pt x="335" y="454"/>
                    <a:pt x="335" y="454"/>
                  </a:cubicBezTo>
                  <a:cubicBezTo>
                    <a:pt x="336" y="455"/>
                    <a:pt x="337" y="456"/>
                    <a:pt x="338" y="458"/>
                  </a:cubicBezTo>
                  <a:close/>
                  <a:moveTo>
                    <a:pt x="338" y="493"/>
                  </a:moveTo>
                  <a:cubicBezTo>
                    <a:pt x="338" y="499"/>
                    <a:pt x="338" y="499"/>
                    <a:pt x="338" y="499"/>
                  </a:cubicBezTo>
                  <a:cubicBezTo>
                    <a:pt x="337" y="500"/>
                    <a:pt x="336" y="500"/>
                    <a:pt x="335" y="501"/>
                  </a:cubicBezTo>
                  <a:cubicBezTo>
                    <a:pt x="335" y="492"/>
                    <a:pt x="335" y="492"/>
                    <a:pt x="335" y="492"/>
                  </a:cubicBezTo>
                  <a:cubicBezTo>
                    <a:pt x="336" y="492"/>
                    <a:pt x="337" y="493"/>
                    <a:pt x="338" y="493"/>
                  </a:cubicBezTo>
                  <a:close/>
                  <a:moveTo>
                    <a:pt x="338" y="554"/>
                  </a:moveTo>
                  <a:cubicBezTo>
                    <a:pt x="338" y="561"/>
                    <a:pt x="338" y="561"/>
                    <a:pt x="338" y="561"/>
                  </a:cubicBezTo>
                  <a:cubicBezTo>
                    <a:pt x="337" y="560"/>
                    <a:pt x="336" y="559"/>
                    <a:pt x="335" y="559"/>
                  </a:cubicBezTo>
                  <a:cubicBezTo>
                    <a:pt x="335" y="553"/>
                    <a:pt x="335" y="553"/>
                    <a:pt x="335" y="553"/>
                  </a:cubicBezTo>
                  <a:cubicBezTo>
                    <a:pt x="336" y="554"/>
                    <a:pt x="337" y="554"/>
                    <a:pt x="338" y="554"/>
                  </a:cubicBezTo>
                  <a:close/>
                  <a:moveTo>
                    <a:pt x="338" y="574"/>
                  </a:moveTo>
                  <a:cubicBezTo>
                    <a:pt x="338" y="579"/>
                    <a:pt x="338" y="579"/>
                    <a:pt x="338" y="579"/>
                  </a:cubicBezTo>
                  <a:cubicBezTo>
                    <a:pt x="337" y="579"/>
                    <a:pt x="336" y="579"/>
                    <a:pt x="335" y="578"/>
                  </a:cubicBezTo>
                  <a:cubicBezTo>
                    <a:pt x="335" y="573"/>
                    <a:pt x="335" y="573"/>
                    <a:pt x="335" y="573"/>
                  </a:cubicBezTo>
                  <a:cubicBezTo>
                    <a:pt x="336" y="573"/>
                    <a:pt x="336" y="574"/>
                    <a:pt x="337" y="574"/>
                  </a:cubicBezTo>
                  <a:cubicBezTo>
                    <a:pt x="338" y="574"/>
                    <a:pt x="338" y="574"/>
                    <a:pt x="338" y="574"/>
                  </a:cubicBezTo>
                  <a:close/>
                  <a:moveTo>
                    <a:pt x="338" y="609"/>
                  </a:moveTo>
                  <a:cubicBezTo>
                    <a:pt x="338" y="617"/>
                    <a:pt x="338" y="617"/>
                    <a:pt x="338" y="617"/>
                  </a:cubicBezTo>
                  <a:cubicBezTo>
                    <a:pt x="338" y="617"/>
                    <a:pt x="338" y="617"/>
                    <a:pt x="338" y="617"/>
                  </a:cubicBezTo>
                  <a:cubicBezTo>
                    <a:pt x="338" y="619"/>
                    <a:pt x="337" y="621"/>
                    <a:pt x="338" y="623"/>
                  </a:cubicBezTo>
                  <a:cubicBezTo>
                    <a:pt x="338" y="632"/>
                    <a:pt x="338" y="632"/>
                    <a:pt x="338" y="632"/>
                  </a:cubicBezTo>
                  <a:cubicBezTo>
                    <a:pt x="337" y="632"/>
                    <a:pt x="336" y="632"/>
                    <a:pt x="335" y="631"/>
                  </a:cubicBezTo>
                  <a:cubicBezTo>
                    <a:pt x="335" y="610"/>
                    <a:pt x="335" y="610"/>
                    <a:pt x="335" y="610"/>
                  </a:cubicBezTo>
                  <a:cubicBezTo>
                    <a:pt x="336" y="609"/>
                    <a:pt x="337" y="609"/>
                    <a:pt x="338" y="609"/>
                  </a:cubicBezTo>
                  <a:close/>
                  <a:moveTo>
                    <a:pt x="338" y="638"/>
                  </a:moveTo>
                  <a:cubicBezTo>
                    <a:pt x="338" y="646"/>
                    <a:pt x="338" y="646"/>
                    <a:pt x="338" y="646"/>
                  </a:cubicBezTo>
                  <a:cubicBezTo>
                    <a:pt x="337" y="646"/>
                    <a:pt x="336" y="646"/>
                    <a:pt x="335" y="646"/>
                  </a:cubicBezTo>
                  <a:cubicBezTo>
                    <a:pt x="335" y="638"/>
                    <a:pt x="335" y="638"/>
                    <a:pt x="335" y="638"/>
                  </a:cubicBezTo>
                  <a:cubicBezTo>
                    <a:pt x="336" y="638"/>
                    <a:pt x="337" y="638"/>
                    <a:pt x="338" y="638"/>
                  </a:cubicBezTo>
                  <a:close/>
                  <a:moveTo>
                    <a:pt x="338" y="677"/>
                  </a:moveTo>
                  <a:cubicBezTo>
                    <a:pt x="338" y="685"/>
                    <a:pt x="338" y="685"/>
                    <a:pt x="338" y="685"/>
                  </a:cubicBezTo>
                  <a:cubicBezTo>
                    <a:pt x="337" y="685"/>
                    <a:pt x="336" y="685"/>
                    <a:pt x="335" y="685"/>
                  </a:cubicBezTo>
                  <a:cubicBezTo>
                    <a:pt x="335" y="678"/>
                    <a:pt x="335" y="678"/>
                    <a:pt x="335" y="678"/>
                  </a:cubicBezTo>
                  <a:cubicBezTo>
                    <a:pt x="336" y="678"/>
                    <a:pt x="337" y="677"/>
                    <a:pt x="338" y="677"/>
                  </a:cubicBezTo>
                  <a:close/>
                  <a:moveTo>
                    <a:pt x="335" y="479"/>
                  </a:moveTo>
                  <a:cubicBezTo>
                    <a:pt x="335" y="473"/>
                    <a:pt x="335" y="473"/>
                    <a:pt x="335" y="473"/>
                  </a:cubicBezTo>
                  <a:cubicBezTo>
                    <a:pt x="336" y="475"/>
                    <a:pt x="336" y="477"/>
                    <a:pt x="335" y="479"/>
                  </a:cubicBezTo>
                  <a:close/>
                  <a:moveTo>
                    <a:pt x="335" y="117"/>
                  </a:moveTo>
                  <a:cubicBezTo>
                    <a:pt x="335" y="110"/>
                    <a:pt x="335" y="110"/>
                    <a:pt x="335" y="110"/>
                  </a:cubicBezTo>
                  <a:cubicBezTo>
                    <a:pt x="336" y="110"/>
                    <a:pt x="336" y="110"/>
                    <a:pt x="337" y="110"/>
                  </a:cubicBezTo>
                  <a:cubicBezTo>
                    <a:pt x="337" y="113"/>
                    <a:pt x="336" y="115"/>
                    <a:pt x="335" y="117"/>
                  </a:cubicBezTo>
                  <a:close/>
                  <a:moveTo>
                    <a:pt x="332" y="2"/>
                  </a:moveTo>
                  <a:cubicBezTo>
                    <a:pt x="333" y="2"/>
                    <a:pt x="334" y="2"/>
                    <a:pt x="335" y="2"/>
                  </a:cubicBezTo>
                  <a:cubicBezTo>
                    <a:pt x="335" y="8"/>
                    <a:pt x="335" y="8"/>
                    <a:pt x="335" y="8"/>
                  </a:cubicBezTo>
                  <a:cubicBezTo>
                    <a:pt x="334" y="8"/>
                    <a:pt x="333" y="7"/>
                    <a:pt x="332" y="7"/>
                  </a:cubicBezTo>
                  <a:cubicBezTo>
                    <a:pt x="332" y="2"/>
                    <a:pt x="332" y="2"/>
                    <a:pt x="332" y="2"/>
                  </a:cubicBezTo>
                  <a:close/>
                  <a:moveTo>
                    <a:pt x="335" y="719"/>
                  </a:moveTo>
                  <a:cubicBezTo>
                    <a:pt x="334" y="718"/>
                    <a:pt x="333" y="718"/>
                    <a:pt x="332" y="718"/>
                  </a:cubicBezTo>
                  <a:cubicBezTo>
                    <a:pt x="332" y="712"/>
                    <a:pt x="332" y="712"/>
                    <a:pt x="332" y="712"/>
                  </a:cubicBezTo>
                  <a:cubicBezTo>
                    <a:pt x="333" y="712"/>
                    <a:pt x="334" y="712"/>
                    <a:pt x="335" y="712"/>
                  </a:cubicBezTo>
                  <a:cubicBezTo>
                    <a:pt x="335" y="719"/>
                    <a:pt x="335" y="719"/>
                    <a:pt x="335" y="719"/>
                  </a:cubicBezTo>
                  <a:close/>
                  <a:moveTo>
                    <a:pt x="335" y="29"/>
                  </a:moveTo>
                  <a:cubicBezTo>
                    <a:pt x="335" y="41"/>
                    <a:pt x="335" y="41"/>
                    <a:pt x="335" y="41"/>
                  </a:cubicBezTo>
                  <a:cubicBezTo>
                    <a:pt x="334" y="41"/>
                    <a:pt x="334" y="41"/>
                    <a:pt x="334" y="41"/>
                  </a:cubicBezTo>
                  <a:cubicBezTo>
                    <a:pt x="333" y="41"/>
                    <a:pt x="333" y="42"/>
                    <a:pt x="332" y="42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3" y="27"/>
                    <a:pt x="334" y="28"/>
                    <a:pt x="335" y="29"/>
                  </a:cubicBezTo>
                  <a:close/>
                  <a:moveTo>
                    <a:pt x="335" y="110"/>
                  </a:moveTo>
                  <a:cubicBezTo>
                    <a:pt x="335" y="117"/>
                    <a:pt x="335" y="117"/>
                    <a:pt x="335" y="117"/>
                  </a:cubicBezTo>
                  <a:cubicBezTo>
                    <a:pt x="334" y="119"/>
                    <a:pt x="333" y="120"/>
                    <a:pt x="332" y="122"/>
                  </a:cubicBezTo>
                  <a:cubicBezTo>
                    <a:pt x="332" y="110"/>
                    <a:pt x="332" y="110"/>
                    <a:pt x="332" y="110"/>
                  </a:cubicBezTo>
                  <a:cubicBezTo>
                    <a:pt x="333" y="110"/>
                    <a:pt x="334" y="110"/>
                    <a:pt x="335" y="110"/>
                  </a:cubicBezTo>
                  <a:close/>
                  <a:moveTo>
                    <a:pt x="335" y="150"/>
                  </a:moveTo>
                  <a:cubicBezTo>
                    <a:pt x="335" y="161"/>
                    <a:pt x="335" y="161"/>
                    <a:pt x="335" y="161"/>
                  </a:cubicBezTo>
                  <a:cubicBezTo>
                    <a:pt x="334" y="159"/>
                    <a:pt x="334" y="159"/>
                    <a:pt x="334" y="159"/>
                  </a:cubicBezTo>
                  <a:cubicBezTo>
                    <a:pt x="333" y="159"/>
                    <a:pt x="332" y="159"/>
                    <a:pt x="332" y="158"/>
                  </a:cubicBezTo>
                  <a:cubicBezTo>
                    <a:pt x="332" y="151"/>
                    <a:pt x="332" y="151"/>
                    <a:pt x="332" y="151"/>
                  </a:cubicBezTo>
                  <a:cubicBezTo>
                    <a:pt x="333" y="151"/>
                    <a:pt x="334" y="150"/>
                    <a:pt x="335" y="150"/>
                  </a:cubicBezTo>
                  <a:close/>
                  <a:moveTo>
                    <a:pt x="335" y="170"/>
                  </a:moveTo>
                  <a:cubicBezTo>
                    <a:pt x="335" y="176"/>
                    <a:pt x="335" y="176"/>
                    <a:pt x="335" y="176"/>
                  </a:cubicBezTo>
                  <a:cubicBezTo>
                    <a:pt x="334" y="176"/>
                    <a:pt x="333" y="176"/>
                    <a:pt x="332" y="176"/>
                  </a:cubicBezTo>
                  <a:cubicBezTo>
                    <a:pt x="332" y="171"/>
                    <a:pt x="332" y="171"/>
                    <a:pt x="332" y="171"/>
                  </a:cubicBezTo>
                  <a:cubicBezTo>
                    <a:pt x="333" y="171"/>
                    <a:pt x="334" y="170"/>
                    <a:pt x="335" y="170"/>
                  </a:cubicBezTo>
                  <a:close/>
                  <a:moveTo>
                    <a:pt x="335" y="233"/>
                  </a:moveTo>
                  <a:cubicBezTo>
                    <a:pt x="335" y="241"/>
                    <a:pt x="335" y="241"/>
                    <a:pt x="335" y="241"/>
                  </a:cubicBezTo>
                  <a:cubicBezTo>
                    <a:pt x="334" y="241"/>
                    <a:pt x="333" y="242"/>
                    <a:pt x="332" y="242"/>
                  </a:cubicBezTo>
                  <a:cubicBezTo>
                    <a:pt x="332" y="233"/>
                    <a:pt x="332" y="233"/>
                    <a:pt x="332" y="233"/>
                  </a:cubicBezTo>
                  <a:cubicBezTo>
                    <a:pt x="335" y="233"/>
                    <a:pt x="335" y="233"/>
                    <a:pt x="335" y="233"/>
                  </a:cubicBezTo>
                  <a:close/>
                  <a:moveTo>
                    <a:pt x="335" y="270"/>
                  </a:moveTo>
                  <a:cubicBezTo>
                    <a:pt x="335" y="273"/>
                    <a:pt x="335" y="273"/>
                    <a:pt x="335" y="273"/>
                  </a:cubicBezTo>
                  <a:cubicBezTo>
                    <a:pt x="334" y="273"/>
                    <a:pt x="333" y="273"/>
                    <a:pt x="332" y="274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0"/>
                    <a:pt x="334" y="270"/>
                    <a:pt x="335" y="270"/>
                  </a:cubicBezTo>
                  <a:close/>
                  <a:moveTo>
                    <a:pt x="335" y="279"/>
                  </a:moveTo>
                  <a:cubicBezTo>
                    <a:pt x="335" y="286"/>
                    <a:pt x="335" y="286"/>
                    <a:pt x="335" y="286"/>
                  </a:cubicBezTo>
                  <a:cubicBezTo>
                    <a:pt x="334" y="286"/>
                    <a:pt x="333" y="287"/>
                    <a:pt x="332" y="287"/>
                  </a:cubicBezTo>
                  <a:cubicBezTo>
                    <a:pt x="332" y="284"/>
                    <a:pt x="332" y="284"/>
                    <a:pt x="332" y="284"/>
                  </a:cubicBezTo>
                  <a:cubicBezTo>
                    <a:pt x="333" y="284"/>
                    <a:pt x="333" y="284"/>
                    <a:pt x="334" y="284"/>
                  </a:cubicBezTo>
                  <a:cubicBezTo>
                    <a:pt x="333" y="283"/>
                    <a:pt x="333" y="281"/>
                    <a:pt x="332" y="280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35" y="279"/>
                    <a:pt x="335" y="279"/>
                    <a:pt x="335" y="279"/>
                  </a:cubicBezTo>
                  <a:close/>
                  <a:moveTo>
                    <a:pt x="335" y="342"/>
                  </a:moveTo>
                  <a:cubicBezTo>
                    <a:pt x="335" y="408"/>
                    <a:pt x="335" y="408"/>
                    <a:pt x="335" y="408"/>
                  </a:cubicBezTo>
                  <a:cubicBezTo>
                    <a:pt x="332" y="410"/>
                    <a:pt x="332" y="410"/>
                    <a:pt x="332" y="410"/>
                  </a:cubicBezTo>
                  <a:cubicBezTo>
                    <a:pt x="332" y="378"/>
                    <a:pt x="332" y="378"/>
                    <a:pt x="332" y="378"/>
                  </a:cubicBezTo>
                  <a:cubicBezTo>
                    <a:pt x="333" y="373"/>
                    <a:pt x="333" y="373"/>
                    <a:pt x="333" y="373"/>
                  </a:cubicBezTo>
                  <a:cubicBezTo>
                    <a:pt x="332" y="371"/>
                    <a:pt x="332" y="371"/>
                    <a:pt x="332" y="371"/>
                  </a:cubicBezTo>
                  <a:cubicBezTo>
                    <a:pt x="332" y="342"/>
                    <a:pt x="332" y="342"/>
                    <a:pt x="332" y="342"/>
                  </a:cubicBezTo>
                  <a:cubicBezTo>
                    <a:pt x="335" y="342"/>
                    <a:pt x="335" y="342"/>
                    <a:pt x="335" y="342"/>
                  </a:cubicBezTo>
                  <a:close/>
                  <a:moveTo>
                    <a:pt x="335" y="442"/>
                  </a:moveTo>
                  <a:cubicBezTo>
                    <a:pt x="335" y="446"/>
                    <a:pt x="335" y="446"/>
                    <a:pt x="335" y="446"/>
                  </a:cubicBezTo>
                  <a:cubicBezTo>
                    <a:pt x="332" y="445"/>
                    <a:pt x="332" y="445"/>
                    <a:pt x="332" y="445"/>
                  </a:cubicBezTo>
                  <a:cubicBezTo>
                    <a:pt x="332" y="442"/>
                    <a:pt x="332" y="442"/>
                    <a:pt x="332" y="442"/>
                  </a:cubicBezTo>
                  <a:cubicBezTo>
                    <a:pt x="335" y="442"/>
                    <a:pt x="335" y="442"/>
                    <a:pt x="335" y="442"/>
                  </a:cubicBezTo>
                  <a:close/>
                  <a:moveTo>
                    <a:pt x="335" y="454"/>
                  </a:moveTo>
                  <a:cubicBezTo>
                    <a:pt x="333" y="452"/>
                    <a:pt x="333" y="450"/>
                    <a:pt x="332" y="445"/>
                  </a:cubicBezTo>
                  <a:cubicBezTo>
                    <a:pt x="332" y="458"/>
                    <a:pt x="332" y="458"/>
                    <a:pt x="332" y="458"/>
                  </a:cubicBezTo>
                  <a:cubicBezTo>
                    <a:pt x="333" y="459"/>
                    <a:pt x="334" y="459"/>
                    <a:pt x="335" y="459"/>
                  </a:cubicBezTo>
                  <a:cubicBezTo>
                    <a:pt x="335" y="454"/>
                    <a:pt x="335" y="454"/>
                    <a:pt x="335" y="454"/>
                  </a:cubicBezTo>
                  <a:close/>
                  <a:moveTo>
                    <a:pt x="335" y="473"/>
                  </a:moveTo>
                  <a:cubicBezTo>
                    <a:pt x="335" y="479"/>
                    <a:pt x="335" y="479"/>
                    <a:pt x="335" y="479"/>
                  </a:cubicBezTo>
                  <a:cubicBezTo>
                    <a:pt x="334" y="481"/>
                    <a:pt x="333" y="482"/>
                    <a:pt x="332" y="484"/>
                  </a:cubicBezTo>
                  <a:cubicBezTo>
                    <a:pt x="332" y="472"/>
                    <a:pt x="332" y="472"/>
                    <a:pt x="332" y="472"/>
                  </a:cubicBezTo>
                  <a:cubicBezTo>
                    <a:pt x="334" y="472"/>
                    <a:pt x="334" y="472"/>
                    <a:pt x="334" y="472"/>
                  </a:cubicBezTo>
                  <a:cubicBezTo>
                    <a:pt x="334" y="473"/>
                    <a:pt x="335" y="473"/>
                    <a:pt x="335" y="473"/>
                  </a:cubicBezTo>
                  <a:close/>
                  <a:moveTo>
                    <a:pt x="335" y="492"/>
                  </a:moveTo>
                  <a:cubicBezTo>
                    <a:pt x="335" y="501"/>
                    <a:pt x="335" y="501"/>
                    <a:pt x="335" y="501"/>
                  </a:cubicBezTo>
                  <a:cubicBezTo>
                    <a:pt x="334" y="501"/>
                    <a:pt x="333" y="501"/>
                    <a:pt x="332" y="502"/>
                  </a:cubicBezTo>
                  <a:cubicBezTo>
                    <a:pt x="332" y="492"/>
                    <a:pt x="332" y="492"/>
                    <a:pt x="332" y="492"/>
                  </a:cubicBezTo>
                  <a:cubicBezTo>
                    <a:pt x="333" y="492"/>
                    <a:pt x="334" y="492"/>
                    <a:pt x="335" y="492"/>
                  </a:cubicBezTo>
                  <a:close/>
                  <a:moveTo>
                    <a:pt x="335" y="553"/>
                  </a:moveTo>
                  <a:cubicBezTo>
                    <a:pt x="335" y="559"/>
                    <a:pt x="335" y="559"/>
                    <a:pt x="335" y="559"/>
                  </a:cubicBezTo>
                  <a:cubicBezTo>
                    <a:pt x="334" y="558"/>
                    <a:pt x="333" y="558"/>
                    <a:pt x="332" y="558"/>
                  </a:cubicBezTo>
                  <a:cubicBezTo>
                    <a:pt x="332" y="552"/>
                    <a:pt x="332" y="552"/>
                    <a:pt x="332" y="552"/>
                  </a:cubicBezTo>
                  <a:cubicBezTo>
                    <a:pt x="333" y="553"/>
                    <a:pt x="334" y="553"/>
                    <a:pt x="335" y="553"/>
                  </a:cubicBezTo>
                  <a:close/>
                  <a:moveTo>
                    <a:pt x="335" y="573"/>
                  </a:moveTo>
                  <a:cubicBezTo>
                    <a:pt x="335" y="578"/>
                    <a:pt x="335" y="578"/>
                    <a:pt x="335" y="578"/>
                  </a:cubicBezTo>
                  <a:cubicBezTo>
                    <a:pt x="334" y="578"/>
                    <a:pt x="333" y="578"/>
                    <a:pt x="332" y="578"/>
                  </a:cubicBezTo>
                  <a:cubicBezTo>
                    <a:pt x="332" y="570"/>
                    <a:pt x="332" y="570"/>
                    <a:pt x="332" y="570"/>
                  </a:cubicBezTo>
                  <a:cubicBezTo>
                    <a:pt x="333" y="571"/>
                    <a:pt x="334" y="572"/>
                    <a:pt x="335" y="573"/>
                  </a:cubicBezTo>
                  <a:close/>
                  <a:moveTo>
                    <a:pt x="335" y="610"/>
                  </a:moveTo>
                  <a:cubicBezTo>
                    <a:pt x="335" y="631"/>
                    <a:pt x="335" y="631"/>
                    <a:pt x="335" y="631"/>
                  </a:cubicBezTo>
                  <a:cubicBezTo>
                    <a:pt x="334" y="631"/>
                    <a:pt x="333" y="630"/>
                    <a:pt x="332" y="630"/>
                  </a:cubicBezTo>
                  <a:cubicBezTo>
                    <a:pt x="332" y="611"/>
                    <a:pt x="332" y="611"/>
                    <a:pt x="332" y="611"/>
                  </a:cubicBezTo>
                  <a:cubicBezTo>
                    <a:pt x="333" y="611"/>
                    <a:pt x="334" y="610"/>
                    <a:pt x="335" y="610"/>
                  </a:cubicBezTo>
                  <a:close/>
                  <a:moveTo>
                    <a:pt x="335" y="638"/>
                  </a:moveTo>
                  <a:cubicBezTo>
                    <a:pt x="335" y="646"/>
                    <a:pt x="335" y="646"/>
                    <a:pt x="335" y="646"/>
                  </a:cubicBezTo>
                  <a:cubicBezTo>
                    <a:pt x="334" y="646"/>
                    <a:pt x="333" y="646"/>
                    <a:pt x="332" y="646"/>
                  </a:cubicBezTo>
                  <a:cubicBezTo>
                    <a:pt x="332" y="637"/>
                    <a:pt x="332" y="637"/>
                    <a:pt x="332" y="637"/>
                  </a:cubicBezTo>
                  <a:cubicBezTo>
                    <a:pt x="333" y="637"/>
                    <a:pt x="334" y="637"/>
                    <a:pt x="335" y="638"/>
                  </a:cubicBezTo>
                  <a:close/>
                  <a:moveTo>
                    <a:pt x="335" y="678"/>
                  </a:moveTo>
                  <a:cubicBezTo>
                    <a:pt x="335" y="685"/>
                    <a:pt x="335" y="685"/>
                    <a:pt x="335" y="685"/>
                  </a:cubicBezTo>
                  <a:cubicBezTo>
                    <a:pt x="334" y="685"/>
                    <a:pt x="334" y="685"/>
                    <a:pt x="333" y="685"/>
                  </a:cubicBezTo>
                  <a:cubicBezTo>
                    <a:pt x="334" y="687"/>
                    <a:pt x="334" y="688"/>
                    <a:pt x="335" y="689"/>
                  </a:cubicBezTo>
                  <a:cubicBezTo>
                    <a:pt x="335" y="707"/>
                    <a:pt x="335" y="707"/>
                    <a:pt x="335" y="707"/>
                  </a:cubicBezTo>
                  <a:cubicBezTo>
                    <a:pt x="334" y="705"/>
                    <a:pt x="333" y="703"/>
                    <a:pt x="332" y="701"/>
                  </a:cubicBezTo>
                  <a:cubicBezTo>
                    <a:pt x="332" y="678"/>
                    <a:pt x="332" y="678"/>
                    <a:pt x="332" y="678"/>
                  </a:cubicBezTo>
                  <a:cubicBezTo>
                    <a:pt x="333" y="678"/>
                    <a:pt x="334" y="678"/>
                    <a:pt x="335" y="678"/>
                  </a:cubicBezTo>
                  <a:close/>
                  <a:moveTo>
                    <a:pt x="332" y="525"/>
                  </a:moveTo>
                  <a:cubicBezTo>
                    <a:pt x="332" y="519"/>
                    <a:pt x="332" y="519"/>
                    <a:pt x="332" y="519"/>
                  </a:cubicBezTo>
                  <a:cubicBezTo>
                    <a:pt x="334" y="520"/>
                    <a:pt x="333" y="523"/>
                    <a:pt x="332" y="525"/>
                  </a:cubicBezTo>
                  <a:close/>
                  <a:moveTo>
                    <a:pt x="326" y="2"/>
                  </a:moveTo>
                  <a:cubicBezTo>
                    <a:pt x="328" y="2"/>
                    <a:pt x="330" y="2"/>
                    <a:pt x="332" y="2"/>
                  </a:cubicBezTo>
                  <a:cubicBezTo>
                    <a:pt x="332" y="7"/>
                    <a:pt x="332" y="7"/>
                    <a:pt x="332" y="7"/>
                  </a:cubicBezTo>
                  <a:cubicBezTo>
                    <a:pt x="330" y="7"/>
                    <a:pt x="328" y="7"/>
                    <a:pt x="326" y="8"/>
                  </a:cubicBezTo>
                  <a:cubicBezTo>
                    <a:pt x="326" y="2"/>
                    <a:pt x="326" y="2"/>
                    <a:pt x="326" y="2"/>
                  </a:cubicBezTo>
                  <a:close/>
                  <a:moveTo>
                    <a:pt x="332" y="718"/>
                  </a:moveTo>
                  <a:cubicBezTo>
                    <a:pt x="330" y="718"/>
                    <a:pt x="328" y="718"/>
                    <a:pt x="326" y="718"/>
                  </a:cubicBezTo>
                  <a:cubicBezTo>
                    <a:pt x="326" y="712"/>
                    <a:pt x="326" y="712"/>
                    <a:pt x="326" y="712"/>
                  </a:cubicBezTo>
                  <a:cubicBezTo>
                    <a:pt x="327" y="712"/>
                    <a:pt x="329" y="712"/>
                    <a:pt x="330" y="713"/>
                  </a:cubicBezTo>
                  <a:cubicBezTo>
                    <a:pt x="331" y="713"/>
                    <a:pt x="331" y="713"/>
                    <a:pt x="332" y="712"/>
                  </a:cubicBezTo>
                  <a:cubicBezTo>
                    <a:pt x="332" y="718"/>
                    <a:pt x="332" y="718"/>
                    <a:pt x="332" y="718"/>
                  </a:cubicBezTo>
                  <a:close/>
                  <a:moveTo>
                    <a:pt x="332" y="26"/>
                  </a:moveTo>
                  <a:cubicBezTo>
                    <a:pt x="332" y="42"/>
                    <a:pt x="332" y="42"/>
                    <a:pt x="332" y="42"/>
                  </a:cubicBezTo>
                  <a:cubicBezTo>
                    <a:pt x="330" y="42"/>
                    <a:pt x="328" y="43"/>
                    <a:pt x="326" y="43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8" y="36"/>
                    <a:pt x="328" y="36"/>
                    <a:pt x="328" y="36"/>
                  </a:cubicBezTo>
                  <a:cubicBezTo>
                    <a:pt x="327" y="34"/>
                    <a:pt x="327" y="33"/>
                    <a:pt x="326" y="32"/>
                  </a:cubicBezTo>
                  <a:cubicBezTo>
                    <a:pt x="326" y="19"/>
                    <a:pt x="326" y="19"/>
                    <a:pt x="326" y="19"/>
                  </a:cubicBezTo>
                  <a:cubicBezTo>
                    <a:pt x="328" y="21"/>
                    <a:pt x="330" y="23"/>
                    <a:pt x="332" y="26"/>
                  </a:cubicBezTo>
                  <a:close/>
                  <a:moveTo>
                    <a:pt x="332" y="110"/>
                  </a:moveTo>
                  <a:cubicBezTo>
                    <a:pt x="332" y="122"/>
                    <a:pt x="332" y="122"/>
                    <a:pt x="332" y="122"/>
                  </a:cubicBezTo>
                  <a:cubicBezTo>
                    <a:pt x="330" y="123"/>
                    <a:pt x="329" y="124"/>
                    <a:pt x="326" y="125"/>
                  </a:cubicBezTo>
                  <a:cubicBezTo>
                    <a:pt x="326" y="109"/>
                    <a:pt x="326" y="109"/>
                    <a:pt x="326" y="109"/>
                  </a:cubicBezTo>
                  <a:cubicBezTo>
                    <a:pt x="328" y="109"/>
                    <a:pt x="330" y="110"/>
                    <a:pt x="332" y="110"/>
                  </a:cubicBezTo>
                  <a:close/>
                  <a:moveTo>
                    <a:pt x="332" y="151"/>
                  </a:moveTo>
                  <a:cubicBezTo>
                    <a:pt x="332" y="158"/>
                    <a:pt x="332" y="158"/>
                    <a:pt x="332" y="158"/>
                  </a:cubicBezTo>
                  <a:cubicBezTo>
                    <a:pt x="330" y="158"/>
                    <a:pt x="328" y="157"/>
                    <a:pt x="326" y="157"/>
                  </a:cubicBezTo>
                  <a:cubicBezTo>
                    <a:pt x="326" y="152"/>
                    <a:pt x="326" y="152"/>
                    <a:pt x="326" y="152"/>
                  </a:cubicBezTo>
                  <a:cubicBezTo>
                    <a:pt x="328" y="151"/>
                    <a:pt x="330" y="151"/>
                    <a:pt x="332" y="151"/>
                  </a:cubicBezTo>
                  <a:close/>
                  <a:moveTo>
                    <a:pt x="332" y="171"/>
                  </a:moveTo>
                  <a:cubicBezTo>
                    <a:pt x="332" y="176"/>
                    <a:pt x="332" y="176"/>
                    <a:pt x="332" y="176"/>
                  </a:cubicBezTo>
                  <a:cubicBezTo>
                    <a:pt x="330" y="176"/>
                    <a:pt x="328" y="176"/>
                    <a:pt x="326" y="176"/>
                  </a:cubicBezTo>
                  <a:cubicBezTo>
                    <a:pt x="326" y="167"/>
                    <a:pt x="326" y="167"/>
                    <a:pt x="326" y="167"/>
                  </a:cubicBezTo>
                  <a:cubicBezTo>
                    <a:pt x="330" y="171"/>
                    <a:pt x="330" y="171"/>
                    <a:pt x="330" y="171"/>
                  </a:cubicBezTo>
                  <a:cubicBezTo>
                    <a:pt x="332" y="171"/>
                    <a:pt x="332" y="171"/>
                    <a:pt x="332" y="171"/>
                  </a:cubicBezTo>
                  <a:close/>
                  <a:moveTo>
                    <a:pt x="332" y="233"/>
                  </a:moveTo>
                  <a:cubicBezTo>
                    <a:pt x="332" y="242"/>
                    <a:pt x="332" y="242"/>
                    <a:pt x="332" y="242"/>
                  </a:cubicBezTo>
                  <a:cubicBezTo>
                    <a:pt x="331" y="243"/>
                    <a:pt x="330" y="244"/>
                    <a:pt x="328" y="244"/>
                  </a:cubicBezTo>
                  <a:cubicBezTo>
                    <a:pt x="328" y="248"/>
                    <a:pt x="327" y="252"/>
                    <a:pt x="326" y="256"/>
                  </a:cubicBezTo>
                  <a:cubicBezTo>
                    <a:pt x="326" y="223"/>
                    <a:pt x="326" y="223"/>
                    <a:pt x="326" y="223"/>
                  </a:cubicBezTo>
                  <a:cubicBezTo>
                    <a:pt x="327" y="223"/>
                    <a:pt x="327" y="223"/>
                    <a:pt x="327" y="223"/>
                  </a:cubicBezTo>
                  <a:cubicBezTo>
                    <a:pt x="327" y="226"/>
                    <a:pt x="327" y="229"/>
                    <a:pt x="327" y="233"/>
                  </a:cubicBezTo>
                  <a:cubicBezTo>
                    <a:pt x="329" y="233"/>
                    <a:pt x="330" y="233"/>
                    <a:pt x="332" y="233"/>
                  </a:cubicBezTo>
                  <a:close/>
                  <a:moveTo>
                    <a:pt x="332" y="271"/>
                  </a:moveTo>
                  <a:cubicBezTo>
                    <a:pt x="332" y="274"/>
                    <a:pt x="332" y="274"/>
                    <a:pt x="332" y="274"/>
                  </a:cubicBezTo>
                  <a:cubicBezTo>
                    <a:pt x="331" y="274"/>
                    <a:pt x="331" y="274"/>
                    <a:pt x="330" y="274"/>
                  </a:cubicBezTo>
                  <a:cubicBezTo>
                    <a:pt x="330" y="275"/>
                    <a:pt x="331" y="275"/>
                    <a:pt x="332" y="276"/>
                  </a:cubicBezTo>
                  <a:cubicBezTo>
                    <a:pt x="332" y="280"/>
                    <a:pt x="332" y="280"/>
                    <a:pt x="332" y="280"/>
                  </a:cubicBezTo>
                  <a:cubicBezTo>
                    <a:pt x="330" y="279"/>
                    <a:pt x="329" y="278"/>
                    <a:pt x="326" y="277"/>
                  </a:cubicBezTo>
                  <a:cubicBezTo>
                    <a:pt x="326" y="273"/>
                    <a:pt x="326" y="273"/>
                    <a:pt x="326" y="273"/>
                  </a:cubicBezTo>
                  <a:cubicBezTo>
                    <a:pt x="328" y="272"/>
                    <a:pt x="330" y="271"/>
                    <a:pt x="332" y="271"/>
                  </a:cubicBezTo>
                  <a:close/>
                  <a:moveTo>
                    <a:pt x="332" y="284"/>
                  </a:moveTo>
                  <a:cubicBezTo>
                    <a:pt x="332" y="287"/>
                    <a:pt x="332" y="287"/>
                    <a:pt x="332" y="287"/>
                  </a:cubicBezTo>
                  <a:cubicBezTo>
                    <a:pt x="330" y="288"/>
                    <a:pt x="328" y="288"/>
                    <a:pt x="326" y="289"/>
                  </a:cubicBezTo>
                  <a:cubicBezTo>
                    <a:pt x="326" y="284"/>
                    <a:pt x="326" y="284"/>
                    <a:pt x="326" y="28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30" y="285"/>
                    <a:pt x="331" y="285"/>
                    <a:pt x="332" y="284"/>
                  </a:cubicBezTo>
                  <a:close/>
                  <a:moveTo>
                    <a:pt x="332" y="342"/>
                  </a:moveTo>
                  <a:cubicBezTo>
                    <a:pt x="332" y="371"/>
                    <a:pt x="332" y="371"/>
                    <a:pt x="332" y="371"/>
                  </a:cubicBezTo>
                  <a:cubicBezTo>
                    <a:pt x="326" y="367"/>
                    <a:pt x="326" y="367"/>
                    <a:pt x="326" y="367"/>
                  </a:cubicBezTo>
                  <a:cubicBezTo>
                    <a:pt x="326" y="342"/>
                    <a:pt x="326" y="342"/>
                    <a:pt x="326" y="342"/>
                  </a:cubicBezTo>
                  <a:cubicBezTo>
                    <a:pt x="332" y="342"/>
                    <a:pt x="332" y="342"/>
                    <a:pt x="332" y="342"/>
                  </a:cubicBezTo>
                  <a:close/>
                  <a:moveTo>
                    <a:pt x="332" y="378"/>
                  </a:moveTo>
                  <a:cubicBezTo>
                    <a:pt x="332" y="410"/>
                    <a:pt x="332" y="410"/>
                    <a:pt x="332" y="410"/>
                  </a:cubicBezTo>
                  <a:cubicBezTo>
                    <a:pt x="326" y="414"/>
                    <a:pt x="326" y="414"/>
                    <a:pt x="326" y="414"/>
                  </a:cubicBezTo>
                  <a:cubicBezTo>
                    <a:pt x="326" y="396"/>
                    <a:pt x="326" y="396"/>
                    <a:pt x="326" y="396"/>
                  </a:cubicBezTo>
                  <a:cubicBezTo>
                    <a:pt x="328" y="390"/>
                    <a:pt x="330" y="384"/>
                    <a:pt x="332" y="378"/>
                  </a:cubicBezTo>
                  <a:close/>
                  <a:moveTo>
                    <a:pt x="332" y="442"/>
                  </a:moveTo>
                  <a:cubicBezTo>
                    <a:pt x="332" y="445"/>
                    <a:pt x="332" y="445"/>
                    <a:pt x="332" y="445"/>
                  </a:cubicBezTo>
                  <a:cubicBezTo>
                    <a:pt x="332" y="458"/>
                    <a:pt x="332" y="458"/>
                    <a:pt x="332" y="458"/>
                  </a:cubicBezTo>
                  <a:cubicBezTo>
                    <a:pt x="330" y="458"/>
                    <a:pt x="328" y="457"/>
                    <a:pt x="326" y="457"/>
                  </a:cubicBezTo>
                  <a:cubicBezTo>
                    <a:pt x="326" y="454"/>
                    <a:pt x="326" y="454"/>
                    <a:pt x="326" y="454"/>
                  </a:cubicBezTo>
                  <a:cubicBezTo>
                    <a:pt x="327" y="454"/>
                    <a:pt x="327" y="454"/>
                    <a:pt x="327" y="455"/>
                  </a:cubicBezTo>
                  <a:cubicBezTo>
                    <a:pt x="328" y="455"/>
                    <a:pt x="329" y="455"/>
                    <a:pt x="330" y="455"/>
                  </a:cubicBezTo>
                  <a:cubicBezTo>
                    <a:pt x="329" y="450"/>
                    <a:pt x="329" y="447"/>
                    <a:pt x="326" y="444"/>
                  </a:cubicBezTo>
                  <a:cubicBezTo>
                    <a:pt x="326" y="439"/>
                    <a:pt x="326" y="439"/>
                    <a:pt x="326" y="439"/>
                  </a:cubicBezTo>
                  <a:cubicBezTo>
                    <a:pt x="327" y="440"/>
                    <a:pt x="329" y="441"/>
                    <a:pt x="330" y="441"/>
                  </a:cubicBezTo>
                  <a:cubicBezTo>
                    <a:pt x="332" y="442"/>
                    <a:pt x="332" y="442"/>
                    <a:pt x="332" y="442"/>
                  </a:cubicBezTo>
                  <a:close/>
                  <a:moveTo>
                    <a:pt x="332" y="472"/>
                  </a:moveTo>
                  <a:cubicBezTo>
                    <a:pt x="332" y="484"/>
                    <a:pt x="332" y="484"/>
                    <a:pt x="332" y="484"/>
                  </a:cubicBezTo>
                  <a:cubicBezTo>
                    <a:pt x="330" y="486"/>
                    <a:pt x="328" y="489"/>
                    <a:pt x="328" y="491"/>
                  </a:cubicBezTo>
                  <a:cubicBezTo>
                    <a:pt x="330" y="491"/>
                    <a:pt x="331" y="492"/>
                    <a:pt x="332" y="492"/>
                  </a:cubicBezTo>
                  <a:cubicBezTo>
                    <a:pt x="332" y="502"/>
                    <a:pt x="332" y="502"/>
                    <a:pt x="332" y="502"/>
                  </a:cubicBezTo>
                  <a:cubicBezTo>
                    <a:pt x="330" y="502"/>
                    <a:pt x="329" y="502"/>
                    <a:pt x="326" y="502"/>
                  </a:cubicBezTo>
                  <a:cubicBezTo>
                    <a:pt x="326" y="476"/>
                    <a:pt x="326" y="476"/>
                    <a:pt x="326" y="476"/>
                  </a:cubicBezTo>
                  <a:cubicBezTo>
                    <a:pt x="327" y="475"/>
                    <a:pt x="328" y="474"/>
                    <a:pt x="328" y="473"/>
                  </a:cubicBezTo>
                  <a:cubicBezTo>
                    <a:pt x="332" y="472"/>
                    <a:pt x="332" y="472"/>
                    <a:pt x="332" y="472"/>
                  </a:cubicBezTo>
                  <a:close/>
                  <a:moveTo>
                    <a:pt x="332" y="519"/>
                  </a:moveTo>
                  <a:cubicBezTo>
                    <a:pt x="332" y="525"/>
                    <a:pt x="332" y="525"/>
                    <a:pt x="332" y="525"/>
                  </a:cubicBezTo>
                  <a:cubicBezTo>
                    <a:pt x="331" y="528"/>
                    <a:pt x="328" y="532"/>
                    <a:pt x="327" y="537"/>
                  </a:cubicBezTo>
                  <a:cubicBezTo>
                    <a:pt x="326" y="537"/>
                    <a:pt x="326" y="537"/>
                    <a:pt x="326" y="537"/>
                  </a:cubicBezTo>
                  <a:cubicBezTo>
                    <a:pt x="326" y="516"/>
                    <a:pt x="326" y="516"/>
                    <a:pt x="326" y="516"/>
                  </a:cubicBezTo>
                  <a:cubicBezTo>
                    <a:pt x="329" y="517"/>
                    <a:pt x="331" y="518"/>
                    <a:pt x="332" y="519"/>
                  </a:cubicBezTo>
                  <a:close/>
                  <a:moveTo>
                    <a:pt x="332" y="552"/>
                  </a:moveTo>
                  <a:cubicBezTo>
                    <a:pt x="332" y="558"/>
                    <a:pt x="332" y="558"/>
                    <a:pt x="332" y="558"/>
                  </a:cubicBezTo>
                  <a:cubicBezTo>
                    <a:pt x="330" y="557"/>
                    <a:pt x="329" y="557"/>
                    <a:pt x="327" y="557"/>
                  </a:cubicBezTo>
                  <a:cubicBezTo>
                    <a:pt x="329" y="561"/>
                    <a:pt x="330" y="566"/>
                    <a:pt x="332" y="570"/>
                  </a:cubicBezTo>
                  <a:cubicBezTo>
                    <a:pt x="332" y="578"/>
                    <a:pt x="332" y="578"/>
                    <a:pt x="332" y="578"/>
                  </a:cubicBezTo>
                  <a:cubicBezTo>
                    <a:pt x="330" y="578"/>
                    <a:pt x="328" y="577"/>
                    <a:pt x="326" y="577"/>
                  </a:cubicBezTo>
                  <a:cubicBezTo>
                    <a:pt x="326" y="572"/>
                    <a:pt x="326" y="572"/>
                    <a:pt x="326" y="572"/>
                  </a:cubicBezTo>
                  <a:cubicBezTo>
                    <a:pt x="326" y="572"/>
                    <a:pt x="326" y="572"/>
                    <a:pt x="326" y="572"/>
                  </a:cubicBezTo>
                  <a:cubicBezTo>
                    <a:pt x="326" y="572"/>
                    <a:pt x="326" y="572"/>
                    <a:pt x="326" y="572"/>
                  </a:cubicBezTo>
                  <a:cubicBezTo>
                    <a:pt x="326" y="551"/>
                    <a:pt x="326" y="551"/>
                    <a:pt x="326" y="551"/>
                  </a:cubicBezTo>
                  <a:cubicBezTo>
                    <a:pt x="328" y="552"/>
                    <a:pt x="330" y="552"/>
                    <a:pt x="332" y="552"/>
                  </a:cubicBezTo>
                  <a:close/>
                  <a:moveTo>
                    <a:pt x="332" y="611"/>
                  </a:moveTo>
                  <a:cubicBezTo>
                    <a:pt x="332" y="630"/>
                    <a:pt x="332" y="630"/>
                    <a:pt x="332" y="630"/>
                  </a:cubicBezTo>
                  <a:cubicBezTo>
                    <a:pt x="326" y="625"/>
                    <a:pt x="326" y="615"/>
                    <a:pt x="332" y="611"/>
                  </a:cubicBezTo>
                  <a:close/>
                  <a:moveTo>
                    <a:pt x="332" y="637"/>
                  </a:moveTo>
                  <a:cubicBezTo>
                    <a:pt x="332" y="646"/>
                    <a:pt x="332" y="646"/>
                    <a:pt x="332" y="646"/>
                  </a:cubicBezTo>
                  <a:cubicBezTo>
                    <a:pt x="330" y="645"/>
                    <a:pt x="328" y="644"/>
                    <a:pt x="326" y="644"/>
                  </a:cubicBezTo>
                  <a:cubicBezTo>
                    <a:pt x="328" y="636"/>
                    <a:pt x="328" y="636"/>
                    <a:pt x="329" y="635"/>
                  </a:cubicBezTo>
                  <a:cubicBezTo>
                    <a:pt x="330" y="636"/>
                    <a:pt x="331" y="636"/>
                    <a:pt x="332" y="637"/>
                  </a:cubicBezTo>
                  <a:close/>
                  <a:moveTo>
                    <a:pt x="332" y="678"/>
                  </a:moveTo>
                  <a:cubicBezTo>
                    <a:pt x="332" y="701"/>
                    <a:pt x="332" y="701"/>
                    <a:pt x="332" y="701"/>
                  </a:cubicBezTo>
                  <a:cubicBezTo>
                    <a:pt x="330" y="697"/>
                    <a:pt x="328" y="694"/>
                    <a:pt x="326" y="691"/>
                  </a:cubicBezTo>
                  <a:cubicBezTo>
                    <a:pt x="326" y="678"/>
                    <a:pt x="326" y="678"/>
                    <a:pt x="326" y="678"/>
                  </a:cubicBezTo>
                  <a:cubicBezTo>
                    <a:pt x="328" y="678"/>
                    <a:pt x="330" y="678"/>
                    <a:pt x="332" y="678"/>
                  </a:cubicBezTo>
                  <a:close/>
                  <a:moveTo>
                    <a:pt x="321" y="2"/>
                  </a:moveTo>
                  <a:cubicBezTo>
                    <a:pt x="321" y="2"/>
                    <a:pt x="323" y="2"/>
                    <a:pt x="323" y="2"/>
                  </a:cubicBezTo>
                  <a:cubicBezTo>
                    <a:pt x="324" y="2"/>
                    <a:pt x="325" y="2"/>
                    <a:pt x="326" y="2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5" y="8"/>
                    <a:pt x="323" y="9"/>
                    <a:pt x="321" y="10"/>
                  </a:cubicBezTo>
                  <a:cubicBezTo>
                    <a:pt x="321" y="2"/>
                    <a:pt x="321" y="2"/>
                    <a:pt x="321" y="2"/>
                  </a:cubicBezTo>
                  <a:close/>
                  <a:moveTo>
                    <a:pt x="326" y="718"/>
                  </a:moveTo>
                  <a:cubicBezTo>
                    <a:pt x="324" y="718"/>
                    <a:pt x="323" y="718"/>
                    <a:pt x="321" y="717"/>
                  </a:cubicBezTo>
                  <a:cubicBezTo>
                    <a:pt x="321" y="709"/>
                    <a:pt x="321" y="709"/>
                    <a:pt x="321" y="709"/>
                  </a:cubicBezTo>
                  <a:cubicBezTo>
                    <a:pt x="322" y="710"/>
                    <a:pt x="324" y="711"/>
                    <a:pt x="326" y="712"/>
                  </a:cubicBezTo>
                  <a:cubicBezTo>
                    <a:pt x="326" y="718"/>
                    <a:pt x="326" y="718"/>
                    <a:pt x="326" y="718"/>
                  </a:cubicBezTo>
                  <a:close/>
                  <a:moveTo>
                    <a:pt x="326" y="19"/>
                  </a:moveTo>
                  <a:cubicBezTo>
                    <a:pt x="326" y="32"/>
                    <a:pt x="326" y="32"/>
                    <a:pt x="326" y="32"/>
                  </a:cubicBezTo>
                  <a:cubicBezTo>
                    <a:pt x="325" y="28"/>
                    <a:pt x="323" y="24"/>
                    <a:pt x="321" y="22"/>
                  </a:cubicBezTo>
                  <a:cubicBezTo>
                    <a:pt x="321" y="11"/>
                    <a:pt x="321" y="11"/>
                    <a:pt x="321" y="11"/>
                  </a:cubicBezTo>
                  <a:cubicBezTo>
                    <a:pt x="323" y="13"/>
                    <a:pt x="325" y="16"/>
                    <a:pt x="326" y="19"/>
                  </a:cubicBezTo>
                  <a:close/>
                  <a:moveTo>
                    <a:pt x="326" y="36"/>
                  </a:moveTo>
                  <a:cubicBezTo>
                    <a:pt x="326" y="43"/>
                    <a:pt x="326" y="43"/>
                    <a:pt x="326" y="43"/>
                  </a:cubicBezTo>
                  <a:cubicBezTo>
                    <a:pt x="324" y="43"/>
                    <a:pt x="323" y="44"/>
                    <a:pt x="321" y="44"/>
                  </a:cubicBezTo>
                  <a:cubicBezTo>
                    <a:pt x="321" y="37"/>
                    <a:pt x="321" y="37"/>
                    <a:pt x="321" y="37"/>
                  </a:cubicBezTo>
                  <a:cubicBezTo>
                    <a:pt x="323" y="37"/>
                    <a:pt x="324" y="37"/>
                    <a:pt x="326" y="36"/>
                  </a:cubicBezTo>
                  <a:close/>
                  <a:moveTo>
                    <a:pt x="326" y="109"/>
                  </a:moveTo>
                  <a:cubicBezTo>
                    <a:pt x="326" y="125"/>
                    <a:pt x="326" y="125"/>
                    <a:pt x="326" y="125"/>
                  </a:cubicBezTo>
                  <a:cubicBezTo>
                    <a:pt x="325" y="126"/>
                    <a:pt x="323" y="126"/>
                    <a:pt x="321" y="126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23" y="108"/>
                    <a:pt x="324" y="109"/>
                    <a:pt x="326" y="109"/>
                  </a:cubicBezTo>
                  <a:close/>
                  <a:moveTo>
                    <a:pt x="326" y="152"/>
                  </a:moveTo>
                  <a:cubicBezTo>
                    <a:pt x="326" y="157"/>
                    <a:pt x="326" y="157"/>
                    <a:pt x="326" y="157"/>
                  </a:cubicBezTo>
                  <a:cubicBezTo>
                    <a:pt x="325" y="157"/>
                    <a:pt x="323" y="157"/>
                    <a:pt x="321" y="157"/>
                  </a:cubicBezTo>
                  <a:cubicBezTo>
                    <a:pt x="321" y="153"/>
                    <a:pt x="321" y="153"/>
                    <a:pt x="321" y="153"/>
                  </a:cubicBezTo>
                  <a:cubicBezTo>
                    <a:pt x="322" y="152"/>
                    <a:pt x="324" y="152"/>
                    <a:pt x="326" y="152"/>
                  </a:cubicBezTo>
                  <a:close/>
                  <a:moveTo>
                    <a:pt x="326" y="167"/>
                  </a:moveTo>
                  <a:cubicBezTo>
                    <a:pt x="326" y="176"/>
                    <a:pt x="326" y="176"/>
                    <a:pt x="326" y="176"/>
                  </a:cubicBezTo>
                  <a:cubicBezTo>
                    <a:pt x="324" y="177"/>
                    <a:pt x="323" y="177"/>
                    <a:pt x="321" y="177"/>
                  </a:cubicBezTo>
                  <a:cubicBezTo>
                    <a:pt x="321" y="173"/>
                    <a:pt x="321" y="173"/>
                    <a:pt x="321" y="173"/>
                  </a:cubicBezTo>
                  <a:cubicBezTo>
                    <a:pt x="321" y="173"/>
                    <a:pt x="323" y="173"/>
                    <a:pt x="323" y="173"/>
                  </a:cubicBezTo>
                  <a:cubicBezTo>
                    <a:pt x="323" y="171"/>
                    <a:pt x="322" y="169"/>
                    <a:pt x="321" y="167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6" y="167"/>
                    <a:pt x="326" y="167"/>
                    <a:pt x="326" y="167"/>
                  </a:cubicBezTo>
                  <a:close/>
                  <a:moveTo>
                    <a:pt x="326" y="223"/>
                  </a:moveTo>
                  <a:cubicBezTo>
                    <a:pt x="326" y="256"/>
                    <a:pt x="326" y="256"/>
                    <a:pt x="326" y="256"/>
                  </a:cubicBezTo>
                  <a:cubicBezTo>
                    <a:pt x="325" y="260"/>
                    <a:pt x="324" y="263"/>
                    <a:pt x="321" y="265"/>
                  </a:cubicBezTo>
                  <a:cubicBezTo>
                    <a:pt x="321" y="200"/>
                    <a:pt x="321" y="200"/>
                    <a:pt x="321" y="200"/>
                  </a:cubicBezTo>
                  <a:cubicBezTo>
                    <a:pt x="322" y="199"/>
                    <a:pt x="322" y="199"/>
                    <a:pt x="322" y="199"/>
                  </a:cubicBezTo>
                  <a:cubicBezTo>
                    <a:pt x="322" y="200"/>
                    <a:pt x="323" y="200"/>
                    <a:pt x="324" y="200"/>
                  </a:cubicBezTo>
                  <a:cubicBezTo>
                    <a:pt x="324" y="208"/>
                    <a:pt x="324" y="216"/>
                    <a:pt x="324" y="223"/>
                  </a:cubicBezTo>
                  <a:cubicBezTo>
                    <a:pt x="326" y="223"/>
                    <a:pt x="326" y="223"/>
                    <a:pt x="326" y="223"/>
                  </a:cubicBezTo>
                  <a:close/>
                  <a:moveTo>
                    <a:pt x="326" y="273"/>
                  </a:moveTo>
                  <a:cubicBezTo>
                    <a:pt x="326" y="277"/>
                    <a:pt x="326" y="277"/>
                    <a:pt x="326" y="277"/>
                  </a:cubicBezTo>
                  <a:cubicBezTo>
                    <a:pt x="325" y="277"/>
                    <a:pt x="323" y="277"/>
                    <a:pt x="321" y="278"/>
                  </a:cubicBezTo>
                  <a:cubicBezTo>
                    <a:pt x="321" y="275"/>
                    <a:pt x="321" y="275"/>
                    <a:pt x="321" y="275"/>
                  </a:cubicBezTo>
                  <a:cubicBezTo>
                    <a:pt x="323" y="274"/>
                    <a:pt x="324" y="273"/>
                    <a:pt x="326" y="273"/>
                  </a:cubicBezTo>
                  <a:close/>
                  <a:moveTo>
                    <a:pt x="326" y="284"/>
                  </a:moveTo>
                  <a:cubicBezTo>
                    <a:pt x="326" y="289"/>
                    <a:pt x="326" y="289"/>
                    <a:pt x="326" y="289"/>
                  </a:cubicBezTo>
                  <a:cubicBezTo>
                    <a:pt x="324" y="290"/>
                    <a:pt x="322" y="291"/>
                    <a:pt x="321" y="292"/>
                  </a:cubicBezTo>
                  <a:cubicBezTo>
                    <a:pt x="321" y="288"/>
                    <a:pt x="321" y="288"/>
                    <a:pt x="321" y="288"/>
                  </a:cubicBezTo>
                  <a:cubicBezTo>
                    <a:pt x="321" y="288"/>
                    <a:pt x="323" y="288"/>
                    <a:pt x="324" y="287"/>
                  </a:cubicBezTo>
                  <a:cubicBezTo>
                    <a:pt x="323" y="286"/>
                    <a:pt x="322" y="285"/>
                    <a:pt x="321" y="284"/>
                  </a:cubicBezTo>
                  <a:cubicBezTo>
                    <a:pt x="321" y="280"/>
                    <a:pt x="321" y="280"/>
                    <a:pt x="321" y="280"/>
                  </a:cubicBezTo>
                  <a:cubicBezTo>
                    <a:pt x="322" y="281"/>
                    <a:pt x="323" y="282"/>
                    <a:pt x="326" y="284"/>
                  </a:cubicBezTo>
                  <a:close/>
                  <a:moveTo>
                    <a:pt x="326" y="342"/>
                  </a:moveTo>
                  <a:cubicBezTo>
                    <a:pt x="326" y="367"/>
                    <a:pt x="326" y="367"/>
                    <a:pt x="326" y="367"/>
                  </a:cubicBezTo>
                  <a:cubicBezTo>
                    <a:pt x="321" y="363"/>
                    <a:pt x="321" y="363"/>
                    <a:pt x="321" y="363"/>
                  </a:cubicBezTo>
                  <a:cubicBezTo>
                    <a:pt x="321" y="343"/>
                    <a:pt x="321" y="343"/>
                    <a:pt x="321" y="343"/>
                  </a:cubicBezTo>
                  <a:cubicBezTo>
                    <a:pt x="326" y="342"/>
                    <a:pt x="326" y="342"/>
                    <a:pt x="326" y="342"/>
                  </a:cubicBezTo>
                  <a:close/>
                  <a:moveTo>
                    <a:pt x="326" y="396"/>
                  </a:moveTo>
                  <a:cubicBezTo>
                    <a:pt x="326" y="414"/>
                    <a:pt x="326" y="414"/>
                    <a:pt x="326" y="414"/>
                  </a:cubicBezTo>
                  <a:cubicBezTo>
                    <a:pt x="321" y="419"/>
                    <a:pt x="321" y="419"/>
                    <a:pt x="321" y="419"/>
                  </a:cubicBezTo>
                  <a:cubicBezTo>
                    <a:pt x="321" y="414"/>
                    <a:pt x="321" y="414"/>
                    <a:pt x="321" y="414"/>
                  </a:cubicBezTo>
                  <a:cubicBezTo>
                    <a:pt x="323" y="408"/>
                    <a:pt x="324" y="402"/>
                    <a:pt x="326" y="396"/>
                  </a:cubicBezTo>
                  <a:close/>
                  <a:moveTo>
                    <a:pt x="326" y="439"/>
                  </a:moveTo>
                  <a:cubicBezTo>
                    <a:pt x="326" y="444"/>
                    <a:pt x="326" y="444"/>
                    <a:pt x="326" y="444"/>
                  </a:cubicBezTo>
                  <a:cubicBezTo>
                    <a:pt x="326" y="443"/>
                    <a:pt x="324" y="442"/>
                    <a:pt x="323" y="441"/>
                  </a:cubicBezTo>
                  <a:cubicBezTo>
                    <a:pt x="323" y="444"/>
                    <a:pt x="323" y="448"/>
                    <a:pt x="323" y="451"/>
                  </a:cubicBezTo>
                  <a:cubicBezTo>
                    <a:pt x="324" y="452"/>
                    <a:pt x="325" y="453"/>
                    <a:pt x="326" y="454"/>
                  </a:cubicBezTo>
                  <a:cubicBezTo>
                    <a:pt x="326" y="457"/>
                    <a:pt x="326" y="457"/>
                    <a:pt x="326" y="457"/>
                  </a:cubicBezTo>
                  <a:cubicBezTo>
                    <a:pt x="324" y="456"/>
                    <a:pt x="323" y="455"/>
                    <a:pt x="321" y="455"/>
                  </a:cubicBezTo>
                  <a:cubicBezTo>
                    <a:pt x="321" y="437"/>
                    <a:pt x="321" y="437"/>
                    <a:pt x="321" y="437"/>
                  </a:cubicBezTo>
                  <a:cubicBezTo>
                    <a:pt x="323" y="438"/>
                    <a:pt x="325" y="439"/>
                    <a:pt x="326" y="439"/>
                  </a:cubicBezTo>
                  <a:close/>
                  <a:moveTo>
                    <a:pt x="326" y="476"/>
                  </a:moveTo>
                  <a:cubicBezTo>
                    <a:pt x="326" y="502"/>
                    <a:pt x="326" y="502"/>
                    <a:pt x="326" y="502"/>
                  </a:cubicBezTo>
                  <a:cubicBezTo>
                    <a:pt x="325" y="502"/>
                    <a:pt x="325" y="502"/>
                    <a:pt x="325" y="502"/>
                  </a:cubicBezTo>
                  <a:cubicBezTo>
                    <a:pt x="322" y="507"/>
                    <a:pt x="323" y="509"/>
                    <a:pt x="323" y="515"/>
                  </a:cubicBezTo>
                  <a:cubicBezTo>
                    <a:pt x="324" y="515"/>
                    <a:pt x="325" y="515"/>
                    <a:pt x="326" y="516"/>
                  </a:cubicBezTo>
                  <a:cubicBezTo>
                    <a:pt x="326" y="537"/>
                    <a:pt x="326" y="537"/>
                    <a:pt x="326" y="537"/>
                  </a:cubicBezTo>
                  <a:cubicBezTo>
                    <a:pt x="324" y="537"/>
                    <a:pt x="324" y="537"/>
                    <a:pt x="322" y="536"/>
                  </a:cubicBezTo>
                  <a:cubicBezTo>
                    <a:pt x="321" y="533"/>
                    <a:pt x="321" y="530"/>
                    <a:pt x="321" y="527"/>
                  </a:cubicBezTo>
                  <a:cubicBezTo>
                    <a:pt x="321" y="490"/>
                    <a:pt x="321" y="490"/>
                    <a:pt x="321" y="490"/>
                  </a:cubicBezTo>
                  <a:cubicBezTo>
                    <a:pt x="322" y="485"/>
                    <a:pt x="324" y="480"/>
                    <a:pt x="326" y="476"/>
                  </a:cubicBezTo>
                  <a:close/>
                  <a:moveTo>
                    <a:pt x="326" y="551"/>
                  </a:moveTo>
                  <a:cubicBezTo>
                    <a:pt x="326" y="572"/>
                    <a:pt x="326" y="572"/>
                    <a:pt x="326" y="572"/>
                  </a:cubicBezTo>
                  <a:cubicBezTo>
                    <a:pt x="325" y="566"/>
                    <a:pt x="323" y="561"/>
                    <a:pt x="321" y="558"/>
                  </a:cubicBezTo>
                  <a:cubicBezTo>
                    <a:pt x="321" y="550"/>
                    <a:pt x="321" y="550"/>
                    <a:pt x="321" y="550"/>
                  </a:cubicBezTo>
                  <a:cubicBezTo>
                    <a:pt x="323" y="550"/>
                    <a:pt x="325" y="551"/>
                    <a:pt x="326" y="551"/>
                  </a:cubicBezTo>
                  <a:close/>
                  <a:moveTo>
                    <a:pt x="326" y="572"/>
                  </a:moveTo>
                  <a:cubicBezTo>
                    <a:pt x="326" y="577"/>
                    <a:pt x="326" y="577"/>
                    <a:pt x="326" y="577"/>
                  </a:cubicBezTo>
                  <a:cubicBezTo>
                    <a:pt x="325" y="577"/>
                    <a:pt x="323" y="577"/>
                    <a:pt x="321" y="576"/>
                  </a:cubicBezTo>
                  <a:cubicBezTo>
                    <a:pt x="321" y="572"/>
                    <a:pt x="321" y="572"/>
                    <a:pt x="321" y="572"/>
                  </a:cubicBezTo>
                  <a:cubicBezTo>
                    <a:pt x="321" y="572"/>
                    <a:pt x="321" y="572"/>
                    <a:pt x="321" y="572"/>
                  </a:cubicBezTo>
                  <a:cubicBezTo>
                    <a:pt x="326" y="572"/>
                    <a:pt x="326" y="572"/>
                    <a:pt x="326" y="572"/>
                  </a:cubicBezTo>
                  <a:close/>
                  <a:moveTo>
                    <a:pt x="326" y="678"/>
                  </a:moveTo>
                  <a:cubicBezTo>
                    <a:pt x="326" y="691"/>
                    <a:pt x="326" y="691"/>
                    <a:pt x="326" y="691"/>
                  </a:cubicBezTo>
                  <a:cubicBezTo>
                    <a:pt x="325" y="689"/>
                    <a:pt x="323" y="687"/>
                    <a:pt x="321" y="686"/>
                  </a:cubicBezTo>
                  <a:cubicBezTo>
                    <a:pt x="321" y="677"/>
                    <a:pt x="321" y="677"/>
                    <a:pt x="321" y="677"/>
                  </a:cubicBezTo>
                  <a:cubicBezTo>
                    <a:pt x="322" y="677"/>
                    <a:pt x="323" y="678"/>
                    <a:pt x="324" y="678"/>
                  </a:cubicBezTo>
                  <a:cubicBezTo>
                    <a:pt x="325" y="678"/>
                    <a:pt x="326" y="678"/>
                    <a:pt x="326" y="678"/>
                  </a:cubicBezTo>
                  <a:close/>
                  <a:moveTo>
                    <a:pt x="321" y="196"/>
                  </a:moveTo>
                  <a:cubicBezTo>
                    <a:pt x="321" y="189"/>
                    <a:pt x="321" y="189"/>
                    <a:pt x="321" y="189"/>
                  </a:cubicBezTo>
                  <a:cubicBezTo>
                    <a:pt x="321" y="189"/>
                    <a:pt x="321" y="189"/>
                    <a:pt x="321" y="189"/>
                  </a:cubicBezTo>
                  <a:cubicBezTo>
                    <a:pt x="323" y="191"/>
                    <a:pt x="323" y="191"/>
                    <a:pt x="323" y="194"/>
                  </a:cubicBezTo>
                  <a:cubicBezTo>
                    <a:pt x="322" y="195"/>
                    <a:pt x="321" y="195"/>
                    <a:pt x="321" y="196"/>
                  </a:cubicBezTo>
                  <a:close/>
                  <a:moveTo>
                    <a:pt x="316" y="3"/>
                  </a:moveTo>
                  <a:cubicBezTo>
                    <a:pt x="317" y="3"/>
                    <a:pt x="319" y="3"/>
                    <a:pt x="321" y="2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1" y="11"/>
                    <a:pt x="321" y="11"/>
                    <a:pt x="321" y="11"/>
                  </a:cubicBezTo>
                  <a:cubicBezTo>
                    <a:pt x="321" y="22"/>
                    <a:pt x="321" y="22"/>
                    <a:pt x="321" y="22"/>
                  </a:cubicBezTo>
                  <a:cubicBezTo>
                    <a:pt x="319" y="20"/>
                    <a:pt x="318" y="18"/>
                    <a:pt x="316" y="17"/>
                  </a:cubicBezTo>
                  <a:cubicBezTo>
                    <a:pt x="316" y="3"/>
                    <a:pt x="316" y="3"/>
                    <a:pt x="316" y="3"/>
                  </a:cubicBezTo>
                  <a:close/>
                  <a:moveTo>
                    <a:pt x="321" y="717"/>
                  </a:moveTo>
                  <a:cubicBezTo>
                    <a:pt x="319" y="717"/>
                    <a:pt x="317" y="717"/>
                    <a:pt x="316" y="717"/>
                  </a:cubicBezTo>
                  <a:cubicBezTo>
                    <a:pt x="316" y="706"/>
                    <a:pt x="316" y="706"/>
                    <a:pt x="316" y="706"/>
                  </a:cubicBezTo>
                  <a:cubicBezTo>
                    <a:pt x="317" y="707"/>
                    <a:pt x="319" y="708"/>
                    <a:pt x="321" y="709"/>
                  </a:cubicBezTo>
                  <a:cubicBezTo>
                    <a:pt x="321" y="717"/>
                    <a:pt x="321" y="717"/>
                    <a:pt x="321" y="717"/>
                  </a:cubicBezTo>
                  <a:close/>
                  <a:moveTo>
                    <a:pt x="321" y="37"/>
                  </a:moveTo>
                  <a:cubicBezTo>
                    <a:pt x="321" y="44"/>
                    <a:pt x="321" y="44"/>
                    <a:pt x="321" y="44"/>
                  </a:cubicBezTo>
                  <a:cubicBezTo>
                    <a:pt x="319" y="44"/>
                    <a:pt x="317" y="44"/>
                    <a:pt x="316" y="44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318" y="37"/>
                    <a:pt x="319" y="37"/>
                    <a:pt x="321" y="37"/>
                  </a:cubicBezTo>
                  <a:close/>
                  <a:moveTo>
                    <a:pt x="321" y="108"/>
                  </a:moveTo>
                  <a:cubicBezTo>
                    <a:pt x="321" y="126"/>
                    <a:pt x="321" y="126"/>
                    <a:pt x="321" y="126"/>
                  </a:cubicBezTo>
                  <a:cubicBezTo>
                    <a:pt x="319" y="127"/>
                    <a:pt x="318" y="127"/>
                    <a:pt x="316" y="127"/>
                  </a:cubicBezTo>
                  <a:cubicBezTo>
                    <a:pt x="316" y="107"/>
                    <a:pt x="316" y="107"/>
                    <a:pt x="316" y="107"/>
                  </a:cubicBezTo>
                  <a:cubicBezTo>
                    <a:pt x="317" y="108"/>
                    <a:pt x="319" y="108"/>
                    <a:pt x="321" y="108"/>
                  </a:cubicBezTo>
                  <a:close/>
                  <a:moveTo>
                    <a:pt x="321" y="153"/>
                  </a:moveTo>
                  <a:cubicBezTo>
                    <a:pt x="321" y="157"/>
                    <a:pt x="321" y="157"/>
                    <a:pt x="321" y="157"/>
                  </a:cubicBezTo>
                  <a:cubicBezTo>
                    <a:pt x="320" y="157"/>
                    <a:pt x="319" y="158"/>
                    <a:pt x="318" y="158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167"/>
                    <a:pt x="321" y="167"/>
                    <a:pt x="321" y="167"/>
                  </a:cubicBezTo>
                  <a:cubicBezTo>
                    <a:pt x="319" y="165"/>
                    <a:pt x="318" y="164"/>
                    <a:pt x="316" y="163"/>
                  </a:cubicBezTo>
                  <a:cubicBezTo>
                    <a:pt x="316" y="153"/>
                    <a:pt x="316" y="153"/>
                    <a:pt x="316" y="153"/>
                  </a:cubicBezTo>
                  <a:cubicBezTo>
                    <a:pt x="317" y="153"/>
                    <a:pt x="319" y="153"/>
                    <a:pt x="321" y="153"/>
                  </a:cubicBezTo>
                  <a:close/>
                  <a:moveTo>
                    <a:pt x="321" y="173"/>
                  </a:moveTo>
                  <a:cubicBezTo>
                    <a:pt x="321" y="177"/>
                    <a:pt x="321" y="177"/>
                    <a:pt x="321" y="177"/>
                  </a:cubicBezTo>
                  <a:cubicBezTo>
                    <a:pt x="319" y="177"/>
                    <a:pt x="317" y="178"/>
                    <a:pt x="316" y="178"/>
                  </a:cubicBezTo>
                  <a:cubicBezTo>
                    <a:pt x="316" y="174"/>
                    <a:pt x="316" y="174"/>
                    <a:pt x="316" y="174"/>
                  </a:cubicBezTo>
                  <a:cubicBezTo>
                    <a:pt x="317" y="174"/>
                    <a:pt x="319" y="174"/>
                    <a:pt x="321" y="173"/>
                  </a:cubicBezTo>
                  <a:close/>
                  <a:moveTo>
                    <a:pt x="321" y="189"/>
                  </a:moveTo>
                  <a:cubicBezTo>
                    <a:pt x="321" y="196"/>
                    <a:pt x="321" y="196"/>
                    <a:pt x="321" y="196"/>
                  </a:cubicBezTo>
                  <a:cubicBezTo>
                    <a:pt x="319" y="197"/>
                    <a:pt x="318" y="198"/>
                    <a:pt x="316" y="199"/>
                  </a:cubicBezTo>
                  <a:cubicBezTo>
                    <a:pt x="316" y="190"/>
                    <a:pt x="316" y="190"/>
                    <a:pt x="316" y="190"/>
                  </a:cubicBezTo>
                  <a:cubicBezTo>
                    <a:pt x="318" y="190"/>
                    <a:pt x="319" y="190"/>
                    <a:pt x="321" y="189"/>
                  </a:cubicBezTo>
                  <a:close/>
                  <a:moveTo>
                    <a:pt x="321" y="200"/>
                  </a:moveTo>
                  <a:cubicBezTo>
                    <a:pt x="321" y="265"/>
                    <a:pt x="321" y="265"/>
                    <a:pt x="321" y="265"/>
                  </a:cubicBezTo>
                  <a:cubicBezTo>
                    <a:pt x="319" y="267"/>
                    <a:pt x="318" y="267"/>
                    <a:pt x="316" y="267"/>
                  </a:cubicBezTo>
                  <a:cubicBezTo>
                    <a:pt x="316" y="256"/>
                    <a:pt x="316" y="256"/>
                    <a:pt x="316" y="256"/>
                  </a:cubicBezTo>
                  <a:cubicBezTo>
                    <a:pt x="318" y="254"/>
                    <a:pt x="319" y="252"/>
                    <a:pt x="320" y="248"/>
                  </a:cubicBezTo>
                  <a:cubicBezTo>
                    <a:pt x="319" y="248"/>
                    <a:pt x="317" y="248"/>
                    <a:pt x="316" y="249"/>
                  </a:cubicBezTo>
                  <a:cubicBezTo>
                    <a:pt x="316" y="219"/>
                    <a:pt x="316" y="219"/>
                    <a:pt x="316" y="219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6" y="201"/>
                    <a:pt x="316" y="201"/>
                    <a:pt x="316" y="201"/>
                  </a:cubicBezTo>
                  <a:cubicBezTo>
                    <a:pt x="317" y="201"/>
                    <a:pt x="319" y="200"/>
                    <a:pt x="321" y="200"/>
                  </a:cubicBezTo>
                  <a:close/>
                  <a:moveTo>
                    <a:pt x="321" y="275"/>
                  </a:moveTo>
                  <a:cubicBezTo>
                    <a:pt x="321" y="278"/>
                    <a:pt x="321" y="278"/>
                    <a:pt x="321" y="278"/>
                  </a:cubicBezTo>
                  <a:cubicBezTo>
                    <a:pt x="320" y="278"/>
                    <a:pt x="320" y="278"/>
                    <a:pt x="319" y="278"/>
                  </a:cubicBezTo>
                  <a:cubicBezTo>
                    <a:pt x="320" y="279"/>
                    <a:pt x="320" y="279"/>
                    <a:pt x="321" y="280"/>
                  </a:cubicBezTo>
                  <a:cubicBezTo>
                    <a:pt x="321" y="284"/>
                    <a:pt x="321" y="284"/>
                    <a:pt x="321" y="284"/>
                  </a:cubicBezTo>
                  <a:cubicBezTo>
                    <a:pt x="319" y="283"/>
                    <a:pt x="317" y="283"/>
                    <a:pt x="316" y="282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7" y="276"/>
                    <a:pt x="319" y="275"/>
                    <a:pt x="321" y="275"/>
                  </a:cubicBezTo>
                  <a:close/>
                  <a:moveTo>
                    <a:pt x="321" y="288"/>
                  </a:moveTo>
                  <a:cubicBezTo>
                    <a:pt x="321" y="292"/>
                    <a:pt x="321" y="292"/>
                    <a:pt x="321" y="292"/>
                  </a:cubicBezTo>
                  <a:cubicBezTo>
                    <a:pt x="319" y="293"/>
                    <a:pt x="317" y="294"/>
                    <a:pt x="316" y="295"/>
                  </a:cubicBezTo>
                  <a:cubicBezTo>
                    <a:pt x="316" y="289"/>
                    <a:pt x="316" y="289"/>
                    <a:pt x="316" y="289"/>
                  </a:cubicBezTo>
                  <a:cubicBezTo>
                    <a:pt x="317" y="289"/>
                    <a:pt x="317" y="289"/>
                    <a:pt x="317" y="289"/>
                  </a:cubicBezTo>
                  <a:cubicBezTo>
                    <a:pt x="319" y="289"/>
                    <a:pt x="319" y="289"/>
                    <a:pt x="321" y="288"/>
                  </a:cubicBezTo>
                  <a:close/>
                  <a:moveTo>
                    <a:pt x="321" y="343"/>
                  </a:moveTo>
                  <a:cubicBezTo>
                    <a:pt x="321" y="363"/>
                    <a:pt x="321" y="363"/>
                    <a:pt x="321" y="363"/>
                  </a:cubicBezTo>
                  <a:cubicBezTo>
                    <a:pt x="316" y="359"/>
                    <a:pt x="316" y="359"/>
                    <a:pt x="316" y="359"/>
                  </a:cubicBezTo>
                  <a:cubicBezTo>
                    <a:pt x="316" y="343"/>
                    <a:pt x="316" y="343"/>
                    <a:pt x="316" y="343"/>
                  </a:cubicBezTo>
                  <a:cubicBezTo>
                    <a:pt x="321" y="343"/>
                    <a:pt x="321" y="343"/>
                    <a:pt x="321" y="343"/>
                  </a:cubicBezTo>
                  <a:close/>
                  <a:moveTo>
                    <a:pt x="321" y="414"/>
                  </a:moveTo>
                  <a:cubicBezTo>
                    <a:pt x="321" y="419"/>
                    <a:pt x="321" y="419"/>
                    <a:pt x="321" y="419"/>
                  </a:cubicBezTo>
                  <a:cubicBezTo>
                    <a:pt x="319" y="420"/>
                    <a:pt x="319" y="420"/>
                    <a:pt x="319" y="420"/>
                  </a:cubicBezTo>
                  <a:cubicBezTo>
                    <a:pt x="321" y="414"/>
                    <a:pt x="321" y="414"/>
                    <a:pt x="321" y="414"/>
                  </a:cubicBezTo>
                  <a:close/>
                  <a:moveTo>
                    <a:pt x="321" y="437"/>
                  </a:moveTo>
                  <a:cubicBezTo>
                    <a:pt x="321" y="455"/>
                    <a:pt x="321" y="455"/>
                    <a:pt x="321" y="455"/>
                  </a:cubicBezTo>
                  <a:cubicBezTo>
                    <a:pt x="319" y="454"/>
                    <a:pt x="317" y="453"/>
                    <a:pt x="316" y="453"/>
                  </a:cubicBezTo>
                  <a:cubicBezTo>
                    <a:pt x="316" y="449"/>
                    <a:pt x="316" y="449"/>
                    <a:pt x="316" y="449"/>
                  </a:cubicBezTo>
                  <a:cubicBezTo>
                    <a:pt x="316" y="450"/>
                    <a:pt x="316" y="450"/>
                    <a:pt x="317" y="450"/>
                  </a:cubicBezTo>
                  <a:cubicBezTo>
                    <a:pt x="318" y="450"/>
                    <a:pt x="318" y="450"/>
                    <a:pt x="319" y="450"/>
                  </a:cubicBezTo>
                  <a:cubicBezTo>
                    <a:pt x="318" y="445"/>
                    <a:pt x="319" y="441"/>
                    <a:pt x="316" y="438"/>
                  </a:cubicBezTo>
                  <a:cubicBezTo>
                    <a:pt x="316" y="434"/>
                    <a:pt x="316" y="434"/>
                    <a:pt x="316" y="434"/>
                  </a:cubicBezTo>
                  <a:cubicBezTo>
                    <a:pt x="317" y="435"/>
                    <a:pt x="319" y="436"/>
                    <a:pt x="321" y="437"/>
                  </a:cubicBezTo>
                  <a:close/>
                  <a:moveTo>
                    <a:pt x="321" y="490"/>
                  </a:moveTo>
                  <a:cubicBezTo>
                    <a:pt x="321" y="527"/>
                    <a:pt x="321" y="527"/>
                    <a:pt x="321" y="527"/>
                  </a:cubicBezTo>
                  <a:cubicBezTo>
                    <a:pt x="320" y="525"/>
                    <a:pt x="320" y="525"/>
                    <a:pt x="320" y="525"/>
                  </a:cubicBezTo>
                  <a:cubicBezTo>
                    <a:pt x="319" y="525"/>
                    <a:pt x="317" y="524"/>
                    <a:pt x="316" y="524"/>
                  </a:cubicBezTo>
                  <a:cubicBezTo>
                    <a:pt x="316" y="504"/>
                    <a:pt x="316" y="504"/>
                    <a:pt x="316" y="504"/>
                  </a:cubicBezTo>
                  <a:cubicBezTo>
                    <a:pt x="318" y="499"/>
                    <a:pt x="319" y="495"/>
                    <a:pt x="321" y="490"/>
                  </a:cubicBezTo>
                  <a:close/>
                  <a:moveTo>
                    <a:pt x="321" y="550"/>
                  </a:moveTo>
                  <a:cubicBezTo>
                    <a:pt x="321" y="558"/>
                    <a:pt x="321" y="558"/>
                    <a:pt x="321" y="558"/>
                  </a:cubicBezTo>
                  <a:cubicBezTo>
                    <a:pt x="319" y="557"/>
                    <a:pt x="318" y="556"/>
                    <a:pt x="316" y="555"/>
                  </a:cubicBezTo>
                  <a:cubicBezTo>
                    <a:pt x="316" y="549"/>
                    <a:pt x="316" y="549"/>
                    <a:pt x="316" y="549"/>
                  </a:cubicBezTo>
                  <a:cubicBezTo>
                    <a:pt x="317" y="549"/>
                    <a:pt x="319" y="550"/>
                    <a:pt x="321" y="550"/>
                  </a:cubicBezTo>
                  <a:close/>
                  <a:moveTo>
                    <a:pt x="321" y="572"/>
                  </a:moveTo>
                  <a:cubicBezTo>
                    <a:pt x="321" y="576"/>
                    <a:pt x="321" y="576"/>
                    <a:pt x="321" y="576"/>
                  </a:cubicBezTo>
                  <a:cubicBezTo>
                    <a:pt x="319" y="576"/>
                    <a:pt x="317" y="576"/>
                    <a:pt x="316" y="576"/>
                  </a:cubicBezTo>
                  <a:cubicBezTo>
                    <a:pt x="316" y="570"/>
                    <a:pt x="316" y="570"/>
                    <a:pt x="316" y="570"/>
                  </a:cubicBezTo>
                  <a:cubicBezTo>
                    <a:pt x="317" y="570"/>
                    <a:pt x="319" y="571"/>
                    <a:pt x="321" y="572"/>
                  </a:cubicBezTo>
                  <a:close/>
                  <a:moveTo>
                    <a:pt x="321" y="677"/>
                  </a:moveTo>
                  <a:cubicBezTo>
                    <a:pt x="321" y="686"/>
                    <a:pt x="321" y="686"/>
                    <a:pt x="321" y="686"/>
                  </a:cubicBezTo>
                  <a:cubicBezTo>
                    <a:pt x="319" y="685"/>
                    <a:pt x="318" y="684"/>
                    <a:pt x="316" y="684"/>
                  </a:cubicBezTo>
                  <a:cubicBezTo>
                    <a:pt x="316" y="676"/>
                    <a:pt x="316" y="676"/>
                    <a:pt x="316" y="676"/>
                  </a:cubicBezTo>
                  <a:cubicBezTo>
                    <a:pt x="317" y="676"/>
                    <a:pt x="319" y="676"/>
                    <a:pt x="321" y="677"/>
                  </a:cubicBezTo>
                  <a:close/>
                  <a:moveTo>
                    <a:pt x="312" y="4"/>
                  </a:moveTo>
                  <a:cubicBezTo>
                    <a:pt x="313" y="4"/>
                    <a:pt x="314" y="3"/>
                    <a:pt x="316" y="3"/>
                  </a:cubicBezTo>
                  <a:cubicBezTo>
                    <a:pt x="316" y="17"/>
                    <a:pt x="316" y="17"/>
                    <a:pt x="316" y="17"/>
                  </a:cubicBezTo>
                  <a:cubicBezTo>
                    <a:pt x="314" y="16"/>
                    <a:pt x="313" y="15"/>
                    <a:pt x="312" y="15"/>
                  </a:cubicBezTo>
                  <a:cubicBezTo>
                    <a:pt x="312" y="4"/>
                    <a:pt x="312" y="4"/>
                    <a:pt x="312" y="4"/>
                  </a:cubicBezTo>
                  <a:close/>
                  <a:moveTo>
                    <a:pt x="316" y="717"/>
                  </a:moveTo>
                  <a:cubicBezTo>
                    <a:pt x="314" y="717"/>
                    <a:pt x="313" y="717"/>
                    <a:pt x="312" y="716"/>
                  </a:cubicBezTo>
                  <a:cubicBezTo>
                    <a:pt x="312" y="700"/>
                    <a:pt x="312" y="700"/>
                    <a:pt x="312" y="700"/>
                  </a:cubicBezTo>
                  <a:cubicBezTo>
                    <a:pt x="313" y="702"/>
                    <a:pt x="314" y="704"/>
                    <a:pt x="316" y="706"/>
                  </a:cubicBezTo>
                  <a:cubicBezTo>
                    <a:pt x="316" y="717"/>
                    <a:pt x="316" y="717"/>
                    <a:pt x="316" y="717"/>
                  </a:cubicBezTo>
                  <a:close/>
                  <a:moveTo>
                    <a:pt x="316" y="37"/>
                  </a:moveTo>
                  <a:cubicBezTo>
                    <a:pt x="316" y="44"/>
                    <a:pt x="316" y="44"/>
                    <a:pt x="316" y="44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37"/>
                    <a:pt x="312" y="37"/>
                    <a:pt x="312" y="37"/>
                  </a:cubicBezTo>
                  <a:cubicBezTo>
                    <a:pt x="312" y="37"/>
                    <a:pt x="312" y="37"/>
                    <a:pt x="313" y="37"/>
                  </a:cubicBezTo>
                  <a:cubicBezTo>
                    <a:pt x="316" y="37"/>
                    <a:pt x="316" y="37"/>
                    <a:pt x="316" y="37"/>
                  </a:cubicBezTo>
                  <a:close/>
                  <a:moveTo>
                    <a:pt x="316" y="107"/>
                  </a:moveTo>
                  <a:cubicBezTo>
                    <a:pt x="316" y="127"/>
                    <a:pt x="316" y="127"/>
                    <a:pt x="316" y="127"/>
                  </a:cubicBezTo>
                  <a:cubicBezTo>
                    <a:pt x="314" y="127"/>
                    <a:pt x="313" y="127"/>
                    <a:pt x="312" y="127"/>
                  </a:cubicBezTo>
                  <a:cubicBezTo>
                    <a:pt x="312" y="106"/>
                    <a:pt x="312" y="106"/>
                    <a:pt x="312" y="106"/>
                  </a:cubicBezTo>
                  <a:cubicBezTo>
                    <a:pt x="313" y="107"/>
                    <a:pt x="314" y="107"/>
                    <a:pt x="316" y="107"/>
                  </a:cubicBezTo>
                  <a:close/>
                  <a:moveTo>
                    <a:pt x="316" y="153"/>
                  </a:moveTo>
                  <a:cubicBezTo>
                    <a:pt x="316" y="163"/>
                    <a:pt x="316" y="163"/>
                    <a:pt x="316" y="163"/>
                  </a:cubicBezTo>
                  <a:cubicBezTo>
                    <a:pt x="314" y="163"/>
                    <a:pt x="313" y="162"/>
                    <a:pt x="312" y="162"/>
                  </a:cubicBezTo>
                  <a:cubicBezTo>
                    <a:pt x="312" y="154"/>
                    <a:pt x="312" y="154"/>
                    <a:pt x="312" y="154"/>
                  </a:cubicBezTo>
                  <a:cubicBezTo>
                    <a:pt x="313" y="154"/>
                    <a:pt x="314" y="154"/>
                    <a:pt x="316" y="153"/>
                  </a:cubicBezTo>
                  <a:close/>
                  <a:moveTo>
                    <a:pt x="316" y="174"/>
                  </a:moveTo>
                  <a:cubicBezTo>
                    <a:pt x="316" y="178"/>
                    <a:pt x="316" y="178"/>
                    <a:pt x="316" y="178"/>
                  </a:cubicBezTo>
                  <a:cubicBezTo>
                    <a:pt x="314" y="179"/>
                    <a:pt x="313" y="179"/>
                    <a:pt x="312" y="180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3"/>
                    <a:pt x="313" y="174"/>
                    <a:pt x="314" y="174"/>
                  </a:cubicBezTo>
                  <a:cubicBezTo>
                    <a:pt x="316" y="174"/>
                    <a:pt x="316" y="174"/>
                    <a:pt x="316" y="174"/>
                  </a:cubicBezTo>
                  <a:close/>
                  <a:moveTo>
                    <a:pt x="316" y="190"/>
                  </a:moveTo>
                  <a:cubicBezTo>
                    <a:pt x="316" y="199"/>
                    <a:pt x="316" y="199"/>
                    <a:pt x="316" y="199"/>
                  </a:cubicBezTo>
                  <a:cubicBezTo>
                    <a:pt x="314" y="200"/>
                    <a:pt x="313" y="200"/>
                    <a:pt x="312" y="201"/>
                  </a:cubicBezTo>
                  <a:cubicBezTo>
                    <a:pt x="312" y="191"/>
                    <a:pt x="312" y="191"/>
                    <a:pt x="312" y="191"/>
                  </a:cubicBezTo>
                  <a:cubicBezTo>
                    <a:pt x="313" y="191"/>
                    <a:pt x="314" y="190"/>
                    <a:pt x="316" y="190"/>
                  </a:cubicBezTo>
                  <a:close/>
                  <a:moveTo>
                    <a:pt x="316" y="201"/>
                  </a:moveTo>
                  <a:cubicBezTo>
                    <a:pt x="316" y="218"/>
                    <a:pt x="316" y="218"/>
                    <a:pt x="316" y="218"/>
                  </a:cubicBezTo>
                  <a:cubicBezTo>
                    <a:pt x="314" y="218"/>
                    <a:pt x="313" y="218"/>
                    <a:pt x="312" y="219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2"/>
                    <a:pt x="314" y="211"/>
                    <a:pt x="315" y="211"/>
                  </a:cubicBezTo>
                  <a:cubicBezTo>
                    <a:pt x="315" y="211"/>
                    <a:pt x="315" y="210"/>
                    <a:pt x="315" y="209"/>
                  </a:cubicBezTo>
                  <a:cubicBezTo>
                    <a:pt x="314" y="210"/>
                    <a:pt x="313" y="210"/>
                    <a:pt x="312" y="210"/>
                  </a:cubicBezTo>
                  <a:cubicBezTo>
                    <a:pt x="312" y="203"/>
                    <a:pt x="312" y="203"/>
                    <a:pt x="312" y="203"/>
                  </a:cubicBezTo>
                  <a:cubicBezTo>
                    <a:pt x="316" y="201"/>
                    <a:pt x="316" y="201"/>
                    <a:pt x="316" y="201"/>
                  </a:cubicBezTo>
                  <a:close/>
                  <a:moveTo>
                    <a:pt x="316" y="219"/>
                  </a:moveTo>
                  <a:cubicBezTo>
                    <a:pt x="316" y="249"/>
                    <a:pt x="316" y="249"/>
                    <a:pt x="316" y="249"/>
                  </a:cubicBezTo>
                  <a:cubicBezTo>
                    <a:pt x="314" y="250"/>
                    <a:pt x="313" y="250"/>
                    <a:pt x="312" y="25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1"/>
                    <a:pt x="314" y="220"/>
                    <a:pt x="316" y="219"/>
                  </a:cubicBezTo>
                  <a:close/>
                  <a:moveTo>
                    <a:pt x="316" y="256"/>
                  </a:moveTo>
                  <a:cubicBezTo>
                    <a:pt x="316" y="267"/>
                    <a:pt x="316" y="267"/>
                    <a:pt x="316" y="267"/>
                  </a:cubicBezTo>
                  <a:cubicBezTo>
                    <a:pt x="315" y="267"/>
                    <a:pt x="314" y="268"/>
                    <a:pt x="314" y="268"/>
                  </a:cubicBezTo>
                  <a:cubicBezTo>
                    <a:pt x="313" y="267"/>
                    <a:pt x="312" y="267"/>
                    <a:pt x="312" y="266"/>
                  </a:cubicBezTo>
                  <a:cubicBezTo>
                    <a:pt x="312" y="258"/>
                    <a:pt x="312" y="258"/>
                    <a:pt x="312" y="258"/>
                  </a:cubicBezTo>
                  <a:cubicBezTo>
                    <a:pt x="313" y="257"/>
                    <a:pt x="315" y="257"/>
                    <a:pt x="316" y="256"/>
                  </a:cubicBezTo>
                  <a:close/>
                  <a:moveTo>
                    <a:pt x="316" y="276"/>
                  </a:moveTo>
                  <a:cubicBezTo>
                    <a:pt x="316" y="282"/>
                    <a:pt x="316" y="282"/>
                    <a:pt x="316" y="282"/>
                  </a:cubicBezTo>
                  <a:cubicBezTo>
                    <a:pt x="314" y="282"/>
                    <a:pt x="313" y="282"/>
                    <a:pt x="312" y="282"/>
                  </a:cubicBezTo>
                  <a:cubicBezTo>
                    <a:pt x="312" y="278"/>
                    <a:pt x="312" y="278"/>
                    <a:pt x="312" y="278"/>
                  </a:cubicBezTo>
                  <a:cubicBezTo>
                    <a:pt x="313" y="278"/>
                    <a:pt x="314" y="277"/>
                    <a:pt x="316" y="276"/>
                  </a:cubicBezTo>
                  <a:close/>
                  <a:moveTo>
                    <a:pt x="316" y="289"/>
                  </a:moveTo>
                  <a:cubicBezTo>
                    <a:pt x="316" y="295"/>
                    <a:pt x="316" y="295"/>
                    <a:pt x="316" y="295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4" y="297"/>
                    <a:pt x="313" y="297"/>
                    <a:pt x="312" y="298"/>
                  </a:cubicBezTo>
                  <a:cubicBezTo>
                    <a:pt x="312" y="294"/>
                    <a:pt x="312" y="294"/>
                    <a:pt x="312" y="294"/>
                  </a:cubicBezTo>
                  <a:cubicBezTo>
                    <a:pt x="313" y="293"/>
                    <a:pt x="314" y="293"/>
                    <a:pt x="315" y="292"/>
                  </a:cubicBezTo>
                  <a:cubicBezTo>
                    <a:pt x="314" y="291"/>
                    <a:pt x="313" y="291"/>
                    <a:pt x="312" y="290"/>
                  </a:cubicBezTo>
                  <a:cubicBezTo>
                    <a:pt x="312" y="286"/>
                    <a:pt x="312" y="286"/>
                    <a:pt x="312" y="286"/>
                  </a:cubicBezTo>
                  <a:cubicBezTo>
                    <a:pt x="313" y="287"/>
                    <a:pt x="314" y="288"/>
                    <a:pt x="316" y="289"/>
                  </a:cubicBezTo>
                  <a:close/>
                  <a:moveTo>
                    <a:pt x="316" y="343"/>
                  </a:moveTo>
                  <a:cubicBezTo>
                    <a:pt x="316" y="359"/>
                    <a:pt x="316" y="359"/>
                    <a:pt x="316" y="359"/>
                  </a:cubicBezTo>
                  <a:cubicBezTo>
                    <a:pt x="312" y="356"/>
                    <a:pt x="312" y="356"/>
                    <a:pt x="312" y="356"/>
                  </a:cubicBezTo>
                  <a:cubicBezTo>
                    <a:pt x="312" y="343"/>
                    <a:pt x="312" y="343"/>
                    <a:pt x="312" y="343"/>
                  </a:cubicBezTo>
                  <a:cubicBezTo>
                    <a:pt x="316" y="343"/>
                    <a:pt x="316" y="343"/>
                    <a:pt x="316" y="343"/>
                  </a:cubicBezTo>
                  <a:close/>
                  <a:moveTo>
                    <a:pt x="316" y="434"/>
                  </a:moveTo>
                  <a:cubicBezTo>
                    <a:pt x="316" y="438"/>
                    <a:pt x="316" y="438"/>
                    <a:pt x="316" y="438"/>
                  </a:cubicBezTo>
                  <a:cubicBezTo>
                    <a:pt x="315" y="437"/>
                    <a:pt x="314" y="436"/>
                    <a:pt x="313" y="436"/>
                  </a:cubicBezTo>
                  <a:cubicBezTo>
                    <a:pt x="312" y="443"/>
                    <a:pt x="311" y="445"/>
                    <a:pt x="316" y="449"/>
                  </a:cubicBezTo>
                  <a:cubicBezTo>
                    <a:pt x="316" y="453"/>
                    <a:pt x="316" y="453"/>
                    <a:pt x="316" y="453"/>
                  </a:cubicBezTo>
                  <a:cubicBezTo>
                    <a:pt x="314" y="452"/>
                    <a:pt x="313" y="451"/>
                    <a:pt x="312" y="450"/>
                  </a:cubicBezTo>
                  <a:cubicBezTo>
                    <a:pt x="312" y="431"/>
                    <a:pt x="312" y="431"/>
                    <a:pt x="312" y="431"/>
                  </a:cubicBezTo>
                  <a:cubicBezTo>
                    <a:pt x="313" y="432"/>
                    <a:pt x="314" y="433"/>
                    <a:pt x="316" y="434"/>
                  </a:cubicBezTo>
                  <a:close/>
                  <a:moveTo>
                    <a:pt x="316" y="504"/>
                  </a:moveTo>
                  <a:cubicBezTo>
                    <a:pt x="316" y="524"/>
                    <a:pt x="316" y="524"/>
                    <a:pt x="316" y="524"/>
                  </a:cubicBezTo>
                  <a:cubicBezTo>
                    <a:pt x="315" y="524"/>
                    <a:pt x="315" y="524"/>
                    <a:pt x="315" y="524"/>
                  </a:cubicBezTo>
                  <a:cubicBezTo>
                    <a:pt x="314" y="527"/>
                    <a:pt x="313" y="530"/>
                    <a:pt x="312" y="533"/>
                  </a:cubicBezTo>
                  <a:cubicBezTo>
                    <a:pt x="312" y="511"/>
                    <a:pt x="312" y="511"/>
                    <a:pt x="312" y="511"/>
                  </a:cubicBezTo>
                  <a:cubicBezTo>
                    <a:pt x="312" y="510"/>
                    <a:pt x="313" y="509"/>
                    <a:pt x="314" y="508"/>
                  </a:cubicBezTo>
                  <a:cubicBezTo>
                    <a:pt x="315" y="507"/>
                    <a:pt x="315" y="506"/>
                    <a:pt x="316" y="504"/>
                  </a:cubicBezTo>
                  <a:close/>
                  <a:moveTo>
                    <a:pt x="316" y="549"/>
                  </a:moveTo>
                  <a:cubicBezTo>
                    <a:pt x="316" y="555"/>
                    <a:pt x="316" y="555"/>
                    <a:pt x="316" y="555"/>
                  </a:cubicBezTo>
                  <a:cubicBezTo>
                    <a:pt x="315" y="554"/>
                    <a:pt x="313" y="554"/>
                    <a:pt x="312" y="553"/>
                  </a:cubicBezTo>
                  <a:cubicBezTo>
                    <a:pt x="312" y="549"/>
                    <a:pt x="312" y="549"/>
                    <a:pt x="312" y="549"/>
                  </a:cubicBezTo>
                  <a:cubicBezTo>
                    <a:pt x="313" y="549"/>
                    <a:pt x="314" y="549"/>
                    <a:pt x="316" y="549"/>
                  </a:cubicBezTo>
                  <a:close/>
                  <a:moveTo>
                    <a:pt x="316" y="570"/>
                  </a:moveTo>
                  <a:cubicBezTo>
                    <a:pt x="316" y="576"/>
                    <a:pt x="316" y="576"/>
                    <a:pt x="316" y="576"/>
                  </a:cubicBezTo>
                  <a:cubicBezTo>
                    <a:pt x="314" y="576"/>
                    <a:pt x="313" y="575"/>
                    <a:pt x="312" y="575"/>
                  </a:cubicBezTo>
                  <a:cubicBezTo>
                    <a:pt x="312" y="557"/>
                    <a:pt x="312" y="557"/>
                    <a:pt x="312" y="557"/>
                  </a:cubicBezTo>
                  <a:cubicBezTo>
                    <a:pt x="313" y="561"/>
                    <a:pt x="314" y="565"/>
                    <a:pt x="315" y="569"/>
                  </a:cubicBezTo>
                  <a:cubicBezTo>
                    <a:pt x="316" y="570"/>
                    <a:pt x="316" y="570"/>
                    <a:pt x="316" y="570"/>
                  </a:cubicBezTo>
                  <a:close/>
                  <a:moveTo>
                    <a:pt x="316" y="676"/>
                  </a:moveTo>
                  <a:cubicBezTo>
                    <a:pt x="316" y="684"/>
                    <a:pt x="316" y="684"/>
                    <a:pt x="316" y="684"/>
                  </a:cubicBezTo>
                  <a:cubicBezTo>
                    <a:pt x="314" y="683"/>
                    <a:pt x="313" y="683"/>
                    <a:pt x="312" y="683"/>
                  </a:cubicBezTo>
                  <a:cubicBezTo>
                    <a:pt x="312" y="675"/>
                    <a:pt x="312" y="675"/>
                    <a:pt x="312" y="675"/>
                  </a:cubicBezTo>
                  <a:cubicBezTo>
                    <a:pt x="313" y="675"/>
                    <a:pt x="314" y="676"/>
                    <a:pt x="316" y="676"/>
                  </a:cubicBezTo>
                  <a:close/>
                  <a:moveTo>
                    <a:pt x="312" y="622"/>
                  </a:moveTo>
                  <a:cubicBezTo>
                    <a:pt x="312" y="605"/>
                    <a:pt x="312" y="605"/>
                    <a:pt x="312" y="605"/>
                  </a:cubicBezTo>
                  <a:cubicBezTo>
                    <a:pt x="312" y="605"/>
                    <a:pt x="312" y="605"/>
                    <a:pt x="313" y="605"/>
                  </a:cubicBezTo>
                  <a:cubicBezTo>
                    <a:pt x="313" y="609"/>
                    <a:pt x="313" y="615"/>
                    <a:pt x="312" y="622"/>
                  </a:cubicBezTo>
                  <a:close/>
                  <a:moveTo>
                    <a:pt x="312" y="490"/>
                  </a:moveTo>
                  <a:cubicBezTo>
                    <a:pt x="312" y="484"/>
                    <a:pt x="312" y="484"/>
                    <a:pt x="312" y="484"/>
                  </a:cubicBezTo>
                  <a:cubicBezTo>
                    <a:pt x="313" y="484"/>
                    <a:pt x="314" y="484"/>
                    <a:pt x="315" y="485"/>
                  </a:cubicBezTo>
                  <a:cubicBezTo>
                    <a:pt x="315" y="486"/>
                    <a:pt x="313" y="488"/>
                    <a:pt x="312" y="490"/>
                  </a:cubicBezTo>
                  <a:close/>
                  <a:moveTo>
                    <a:pt x="305" y="5"/>
                  </a:moveTo>
                  <a:cubicBezTo>
                    <a:pt x="307" y="5"/>
                    <a:pt x="309" y="4"/>
                    <a:pt x="312" y="4"/>
                  </a:cubicBezTo>
                  <a:cubicBezTo>
                    <a:pt x="312" y="15"/>
                    <a:pt x="312" y="15"/>
                    <a:pt x="312" y="15"/>
                  </a:cubicBezTo>
                  <a:cubicBezTo>
                    <a:pt x="309" y="14"/>
                    <a:pt x="307" y="13"/>
                    <a:pt x="305" y="13"/>
                  </a:cubicBezTo>
                  <a:cubicBezTo>
                    <a:pt x="305" y="5"/>
                    <a:pt x="305" y="5"/>
                    <a:pt x="305" y="5"/>
                  </a:cubicBezTo>
                  <a:close/>
                  <a:moveTo>
                    <a:pt x="312" y="716"/>
                  </a:moveTo>
                  <a:cubicBezTo>
                    <a:pt x="309" y="716"/>
                    <a:pt x="307" y="716"/>
                    <a:pt x="305" y="716"/>
                  </a:cubicBezTo>
                  <a:cubicBezTo>
                    <a:pt x="305" y="708"/>
                    <a:pt x="305" y="708"/>
                    <a:pt x="305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7"/>
                    <a:pt x="306" y="706"/>
                    <a:pt x="305" y="706"/>
                  </a:cubicBezTo>
                  <a:cubicBezTo>
                    <a:pt x="305" y="684"/>
                    <a:pt x="305" y="684"/>
                    <a:pt x="305" y="684"/>
                  </a:cubicBezTo>
                  <a:cubicBezTo>
                    <a:pt x="308" y="691"/>
                    <a:pt x="309" y="696"/>
                    <a:pt x="312" y="700"/>
                  </a:cubicBezTo>
                  <a:cubicBezTo>
                    <a:pt x="312" y="716"/>
                    <a:pt x="312" y="716"/>
                    <a:pt x="312" y="716"/>
                  </a:cubicBezTo>
                  <a:close/>
                  <a:moveTo>
                    <a:pt x="312" y="37"/>
                  </a:moveTo>
                  <a:cubicBezTo>
                    <a:pt x="312" y="45"/>
                    <a:pt x="312" y="45"/>
                    <a:pt x="312" y="45"/>
                  </a:cubicBezTo>
                  <a:cubicBezTo>
                    <a:pt x="309" y="46"/>
                    <a:pt x="307" y="46"/>
                    <a:pt x="305" y="46"/>
                  </a:cubicBezTo>
                  <a:cubicBezTo>
                    <a:pt x="305" y="32"/>
                    <a:pt x="305" y="32"/>
                    <a:pt x="305" y="32"/>
                  </a:cubicBezTo>
                  <a:cubicBezTo>
                    <a:pt x="307" y="34"/>
                    <a:pt x="309" y="35"/>
                    <a:pt x="312" y="37"/>
                  </a:cubicBezTo>
                  <a:close/>
                  <a:moveTo>
                    <a:pt x="312" y="106"/>
                  </a:moveTo>
                  <a:cubicBezTo>
                    <a:pt x="312" y="127"/>
                    <a:pt x="312" y="127"/>
                    <a:pt x="312" y="127"/>
                  </a:cubicBezTo>
                  <a:cubicBezTo>
                    <a:pt x="310" y="127"/>
                    <a:pt x="310" y="127"/>
                    <a:pt x="310" y="127"/>
                  </a:cubicBezTo>
                  <a:cubicBezTo>
                    <a:pt x="309" y="126"/>
                    <a:pt x="307" y="124"/>
                    <a:pt x="305" y="123"/>
                  </a:cubicBezTo>
                  <a:cubicBezTo>
                    <a:pt x="305" y="105"/>
                    <a:pt x="305" y="105"/>
                    <a:pt x="305" y="105"/>
                  </a:cubicBezTo>
                  <a:cubicBezTo>
                    <a:pt x="307" y="106"/>
                    <a:pt x="309" y="106"/>
                    <a:pt x="312" y="106"/>
                  </a:cubicBezTo>
                  <a:close/>
                  <a:moveTo>
                    <a:pt x="312" y="154"/>
                  </a:moveTo>
                  <a:cubicBezTo>
                    <a:pt x="312" y="162"/>
                    <a:pt x="312" y="162"/>
                    <a:pt x="312" y="162"/>
                  </a:cubicBezTo>
                  <a:cubicBezTo>
                    <a:pt x="310" y="161"/>
                    <a:pt x="307" y="161"/>
                    <a:pt x="305" y="161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7" y="155"/>
                    <a:pt x="309" y="155"/>
                    <a:pt x="312" y="154"/>
                  </a:cubicBezTo>
                  <a:close/>
                  <a:moveTo>
                    <a:pt x="312" y="172"/>
                  </a:moveTo>
                  <a:cubicBezTo>
                    <a:pt x="312" y="180"/>
                    <a:pt x="312" y="180"/>
                    <a:pt x="312" y="180"/>
                  </a:cubicBezTo>
                  <a:cubicBezTo>
                    <a:pt x="309" y="180"/>
                    <a:pt x="307" y="181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77"/>
                    <a:pt x="305" y="177"/>
                    <a:pt x="305" y="177"/>
                  </a:cubicBezTo>
                  <a:cubicBezTo>
                    <a:pt x="306" y="176"/>
                    <a:pt x="307" y="176"/>
                    <a:pt x="307" y="176"/>
                  </a:cubicBezTo>
                  <a:cubicBezTo>
                    <a:pt x="307" y="175"/>
                    <a:pt x="306" y="175"/>
                    <a:pt x="305" y="174"/>
                  </a:cubicBezTo>
                  <a:cubicBezTo>
                    <a:pt x="305" y="167"/>
                    <a:pt x="305" y="167"/>
                    <a:pt x="305" y="167"/>
                  </a:cubicBezTo>
                  <a:cubicBezTo>
                    <a:pt x="307" y="169"/>
                    <a:pt x="309" y="171"/>
                    <a:pt x="312" y="172"/>
                  </a:cubicBezTo>
                  <a:close/>
                  <a:moveTo>
                    <a:pt x="312" y="191"/>
                  </a:moveTo>
                  <a:cubicBezTo>
                    <a:pt x="312" y="201"/>
                    <a:pt x="312" y="201"/>
                    <a:pt x="312" y="201"/>
                  </a:cubicBezTo>
                  <a:cubicBezTo>
                    <a:pt x="309" y="201"/>
                    <a:pt x="307" y="202"/>
                    <a:pt x="305" y="203"/>
                  </a:cubicBezTo>
                  <a:cubicBezTo>
                    <a:pt x="305" y="193"/>
                    <a:pt x="305" y="193"/>
                    <a:pt x="305" y="193"/>
                  </a:cubicBezTo>
                  <a:cubicBezTo>
                    <a:pt x="307" y="192"/>
                    <a:pt x="309" y="191"/>
                    <a:pt x="312" y="191"/>
                  </a:cubicBezTo>
                  <a:close/>
                  <a:moveTo>
                    <a:pt x="312" y="203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5" y="212"/>
                    <a:pt x="305" y="212"/>
                    <a:pt x="305" y="212"/>
                  </a:cubicBezTo>
                  <a:cubicBezTo>
                    <a:pt x="307" y="211"/>
                    <a:pt x="309" y="211"/>
                    <a:pt x="312" y="210"/>
                  </a:cubicBezTo>
                  <a:cubicBezTo>
                    <a:pt x="312" y="203"/>
                    <a:pt x="312" y="203"/>
                    <a:pt x="312" y="203"/>
                  </a:cubicBezTo>
                  <a:close/>
                  <a:moveTo>
                    <a:pt x="312" y="212"/>
                  </a:moveTo>
                  <a:cubicBezTo>
                    <a:pt x="312" y="219"/>
                    <a:pt x="312" y="219"/>
                    <a:pt x="312" y="219"/>
                  </a:cubicBezTo>
                  <a:cubicBezTo>
                    <a:pt x="309" y="219"/>
                    <a:pt x="307" y="220"/>
                    <a:pt x="305" y="221"/>
                  </a:cubicBezTo>
                  <a:cubicBezTo>
                    <a:pt x="305" y="215"/>
                    <a:pt x="305" y="215"/>
                    <a:pt x="305" y="215"/>
                  </a:cubicBezTo>
                  <a:cubicBezTo>
                    <a:pt x="307" y="214"/>
                    <a:pt x="309" y="213"/>
                    <a:pt x="312" y="212"/>
                  </a:cubicBezTo>
                  <a:close/>
                  <a:moveTo>
                    <a:pt x="312" y="222"/>
                  </a:moveTo>
                  <a:cubicBezTo>
                    <a:pt x="312" y="242"/>
                    <a:pt x="312" y="242"/>
                    <a:pt x="312" y="242"/>
                  </a:cubicBezTo>
                  <a:cubicBezTo>
                    <a:pt x="310" y="241"/>
                    <a:pt x="310" y="241"/>
                    <a:pt x="305" y="240"/>
                  </a:cubicBezTo>
                  <a:cubicBezTo>
                    <a:pt x="305" y="225"/>
                    <a:pt x="305" y="225"/>
                    <a:pt x="305" y="225"/>
                  </a:cubicBezTo>
                  <a:cubicBezTo>
                    <a:pt x="307" y="224"/>
                    <a:pt x="309" y="223"/>
                    <a:pt x="312" y="222"/>
                  </a:cubicBezTo>
                  <a:close/>
                  <a:moveTo>
                    <a:pt x="312" y="242"/>
                  </a:moveTo>
                  <a:cubicBezTo>
                    <a:pt x="312" y="251"/>
                    <a:pt x="312" y="251"/>
                    <a:pt x="312" y="251"/>
                  </a:cubicBezTo>
                  <a:cubicBezTo>
                    <a:pt x="309" y="252"/>
                    <a:pt x="308" y="253"/>
                    <a:pt x="305" y="252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8" y="244"/>
                    <a:pt x="312" y="242"/>
                  </a:cubicBezTo>
                  <a:close/>
                  <a:moveTo>
                    <a:pt x="312" y="258"/>
                  </a:moveTo>
                  <a:cubicBezTo>
                    <a:pt x="312" y="266"/>
                    <a:pt x="312" y="266"/>
                    <a:pt x="312" y="266"/>
                  </a:cubicBezTo>
                  <a:cubicBezTo>
                    <a:pt x="310" y="264"/>
                    <a:pt x="309" y="263"/>
                    <a:pt x="309" y="259"/>
                  </a:cubicBezTo>
                  <a:cubicBezTo>
                    <a:pt x="310" y="259"/>
                    <a:pt x="311" y="259"/>
                    <a:pt x="312" y="258"/>
                  </a:cubicBezTo>
                  <a:close/>
                  <a:moveTo>
                    <a:pt x="312" y="278"/>
                  </a:moveTo>
                  <a:cubicBezTo>
                    <a:pt x="312" y="282"/>
                    <a:pt x="312" y="282"/>
                    <a:pt x="312" y="282"/>
                  </a:cubicBezTo>
                  <a:cubicBezTo>
                    <a:pt x="310" y="283"/>
                    <a:pt x="309" y="284"/>
                    <a:pt x="308" y="285"/>
                  </a:cubicBezTo>
                  <a:cubicBezTo>
                    <a:pt x="309" y="285"/>
                    <a:pt x="310" y="286"/>
                    <a:pt x="312" y="286"/>
                  </a:cubicBezTo>
                  <a:cubicBezTo>
                    <a:pt x="312" y="290"/>
                    <a:pt x="312" y="290"/>
                    <a:pt x="312" y="290"/>
                  </a:cubicBezTo>
                  <a:cubicBezTo>
                    <a:pt x="309" y="289"/>
                    <a:pt x="307" y="288"/>
                    <a:pt x="305" y="288"/>
                  </a:cubicBezTo>
                  <a:cubicBezTo>
                    <a:pt x="305" y="282"/>
                    <a:pt x="305" y="282"/>
                    <a:pt x="305" y="282"/>
                  </a:cubicBezTo>
                  <a:cubicBezTo>
                    <a:pt x="306" y="282"/>
                    <a:pt x="307" y="281"/>
                    <a:pt x="309" y="279"/>
                  </a:cubicBezTo>
                  <a:cubicBezTo>
                    <a:pt x="310" y="279"/>
                    <a:pt x="311" y="279"/>
                    <a:pt x="312" y="278"/>
                  </a:cubicBezTo>
                  <a:close/>
                  <a:moveTo>
                    <a:pt x="312" y="294"/>
                  </a:moveTo>
                  <a:cubicBezTo>
                    <a:pt x="312" y="298"/>
                    <a:pt x="312" y="298"/>
                    <a:pt x="312" y="298"/>
                  </a:cubicBezTo>
                  <a:cubicBezTo>
                    <a:pt x="309" y="299"/>
                    <a:pt x="307" y="302"/>
                    <a:pt x="305" y="303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6" y="299"/>
                    <a:pt x="306" y="299"/>
                    <a:pt x="306" y="298"/>
                  </a:cubicBezTo>
                  <a:cubicBezTo>
                    <a:pt x="305" y="298"/>
                    <a:pt x="305" y="298"/>
                    <a:pt x="305" y="298"/>
                  </a:cubicBezTo>
                  <a:cubicBezTo>
                    <a:pt x="305" y="294"/>
                    <a:pt x="305" y="294"/>
                    <a:pt x="305" y="294"/>
                  </a:cubicBezTo>
                  <a:cubicBezTo>
                    <a:pt x="306" y="295"/>
                    <a:pt x="306" y="295"/>
                    <a:pt x="306" y="295"/>
                  </a:cubicBezTo>
                  <a:cubicBezTo>
                    <a:pt x="309" y="294"/>
                    <a:pt x="310" y="294"/>
                    <a:pt x="312" y="294"/>
                  </a:cubicBezTo>
                  <a:close/>
                  <a:moveTo>
                    <a:pt x="312" y="343"/>
                  </a:moveTo>
                  <a:cubicBezTo>
                    <a:pt x="312" y="356"/>
                    <a:pt x="312" y="356"/>
                    <a:pt x="312" y="356"/>
                  </a:cubicBezTo>
                  <a:cubicBezTo>
                    <a:pt x="305" y="351"/>
                    <a:pt x="305" y="351"/>
                    <a:pt x="305" y="351"/>
                  </a:cubicBezTo>
                  <a:cubicBezTo>
                    <a:pt x="305" y="343"/>
                    <a:pt x="305" y="343"/>
                    <a:pt x="305" y="343"/>
                  </a:cubicBezTo>
                  <a:cubicBezTo>
                    <a:pt x="312" y="343"/>
                    <a:pt x="312" y="343"/>
                    <a:pt x="312" y="343"/>
                  </a:cubicBezTo>
                  <a:close/>
                  <a:moveTo>
                    <a:pt x="312" y="431"/>
                  </a:moveTo>
                  <a:cubicBezTo>
                    <a:pt x="312" y="450"/>
                    <a:pt x="312" y="450"/>
                    <a:pt x="312" y="450"/>
                  </a:cubicBezTo>
                  <a:cubicBezTo>
                    <a:pt x="309" y="449"/>
                    <a:pt x="307" y="448"/>
                    <a:pt x="305" y="447"/>
                  </a:cubicBezTo>
                  <a:cubicBezTo>
                    <a:pt x="305" y="442"/>
                    <a:pt x="305" y="442"/>
                    <a:pt x="305" y="442"/>
                  </a:cubicBezTo>
                  <a:cubicBezTo>
                    <a:pt x="306" y="443"/>
                    <a:pt x="306" y="444"/>
                    <a:pt x="307" y="445"/>
                  </a:cubicBezTo>
                  <a:cubicBezTo>
                    <a:pt x="308" y="439"/>
                    <a:pt x="309" y="434"/>
                    <a:pt x="305" y="430"/>
                  </a:cubicBezTo>
                  <a:cubicBezTo>
                    <a:pt x="305" y="426"/>
                    <a:pt x="305" y="426"/>
                    <a:pt x="305" y="426"/>
                  </a:cubicBezTo>
                  <a:cubicBezTo>
                    <a:pt x="307" y="427"/>
                    <a:pt x="308" y="428"/>
                    <a:pt x="310" y="429"/>
                  </a:cubicBezTo>
                  <a:cubicBezTo>
                    <a:pt x="310" y="430"/>
                    <a:pt x="311" y="431"/>
                    <a:pt x="312" y="431"/>
                  </a:cubicBezTo>
                  <a:close/>
                  <a:moveTo>
                    <a:pt x="312" y="484"/>
                  </a:moveTo>
                  <a:cubicBezTo>
                    <a:pt x="312" y="490"/>
                    <a:pt x="312" y="490"/>
                    <a:pt x="312" y="490"/>
                  </a:cubicBezTo>
                  <a:cubicBezTo>
                    <a:pt x="310" y="491"/>
                    <a:pt x="307" y="493"/>
                    <a:pt x="305" y="494"/>
                  </a:cubicBezTo>
                  <a:cubicBezTo>
                    <a:pt x="305" y="486"/>
                    <a:pt x="305" y="486"/>
                    <a:pt x="305" y="486"/>
                  </a:cubicBezTo>
                  <a:cubicBezTo>
                    <a:pt x="307" y="485"/>
                    <a:pt x="309" y="485"/>
                    <a:pt x="312" y="484"/>
                  </a:cubicBezTo>
                  <a:close/>
                  <a:moveTo>
                    <a:pt x="312" y="511"/>
                  </a:moveTo>
                  <a:cubicBezTo>
                    <a:pt x="312" y="533"/>
                    <a:pt x="312" y="533"/>
                    <a:pt x="312" y="533"/>
                  </a:cubicBezTo>
                  <a:cubicBezTo>
                    <a:pt x="311" y="535"/>
                    <a:pt x="311" y="535"/>
                    <a:pt x="311" y="536"/>
                  </a:cubicBezTo>
                  <a:cubicBezTo>
                    <a:pt x="309" y="537"/>
                    <a:pt x="308" y="537"/>
                    <a:pt x="306" y="538"/>
                  </a:cubicBezTo>
                  <a:cubicBezTo>
                    <a:pt x="306" y="536"/>
                    <a:pt x="306" y="535"/>
                    <a:pt x="305" y="534"/>
                  </a:cubicBezTo>
                  <a:cubicBezTo>
                    <a:pt x="305" y="526"/>
                    <a:pt x="305" y="526"/>
                    <a:pt x="305" y="526"/>
                  </a:cubicBezTo>
                  <a:cubicBezTo>
                    <a:pt x="306" y="526"/>
                    <a:pt x="306" y="526"/>
                    <a:pt x="306" y="526"/>
                  </a:cubicBezTo>
                  <a:cubicBezTo>
                    <a:pt x="308" y="522"/>
                    <a:pt x="309" y="516"/>
                    <a:pt x="312" y="511"/>
                  </a:cubicBezTo>
                  <a:close/>
                  <a:moveTo>
                    <a:pt x="312" y="549"/>
                  </a:moveTo>
                  <a:cubicBezTo>
                    <a:pt x="312" y="553"/>
                    <a:pt x="312" y="553"/>
                    <a:pt x="312" y="553"/>
                  </a:cubicBezTo>
                  <a:cubicBezTo>
                    <a:pt x="311" y="553"/>
                    <a:pt x="311" y="553"/>
                    <a:pt x="310" y="553"/>
                  </a:cubicBezTo>
                  <a:cubicBezTo>
                    <a:pt x="311" y="554"/>
                    <a:pt x="311" y="556"/>
                    <a:pt x="312" y="557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09" y="575"/>
                    <a:pt x="307" y="574"/>
                    <a:pt x="305" y="573"/>
                  </a:cubicBezTo>
                  <a:cubicBezTo>
                    <a:pt x="305" y="568"/>
                    <a:pt x="305" y="568"/>
                    <a:pt x="305" y="568"/>
                  </a:cubicBezTo>
                  <a:cubicBezTo>
                    <a:pt x="306" y="568"/>
                    <a:pt x="306" y="569"/>
                    <a:pt x="306" y="569"/>
                  </a:cubicBezTo>
                  <a:cubicBezTo>
                    <a:pt x="307" y="569"/>
                    <a:pt x="308" y="568"/>
                    <a:pt x="309" y="568"/>
                  </a:cubicBezTo>
                  <a:cubicBezTo>
                    <a:pt x="308" y="564"/>
                    <a:pt x="307" y="561"/>
                    <a:pt x="305" y="557"/>
                  </a:cubicBezTo>
                  <a:cubicBezTo>
                    <a:pt x="305" y="547"/>
                    <a:pt x="305" y="547"/>
                    <a:pt x="305" y="547"/>
                  </a:cubicBezTo>
                  <a:cubicBezTo>
                    <a:pt x="306" y="548"/>
                    <a:pt x="306" y="548"/>
                    <a:pt x="306" y="548"/>
                  </a:cubicBezTo>
                  <a:cubicBezTo>
                    <a:pt x="308" y="548"/>
                    <a:pt x="310" y="548"/>
                    <a:pt x="312" y="549"/>
                  </a:cubicBezTo>
                  <a:close/>
                  <a:moveTo>
                    <a:pt x="312" y="605"/>
                  </a:moveTo>
                  <a:cubicBezTo>
                    <a:pt x="312" y="622"/>
                    <a:pt x="312" y="622"/>
                    <a:pt x="312" y="622"/>
                  </a:cubicBezTo>
                  <a:cubicBezTo>
                    <a:pt x="310" y="630"/>
                    <a:pt x="308" y="638"/>
                    <a:pt x="305" y="642"/>
                  </a:cubicBezTo>
                  <a:cubicBezTo>
                    <a:pt x="305" y="642"/>
                    <a:pt x="305" y="642"/>
                    <a:pt x="305" y="642"/>
                  </a:cubicBezTo>
                  <a:cubicBezTo>
                    <a:pt x="305" y="604"/>
                    <a:pt x="305" y="604"/>
                    <a:pt x="305" y="604"/>
                  </a:cubicBezTo>
                  <a:cubicBezTo>
                    <a:pt x="307" y="604"/>
                    <a:pt x="309" y="604"/>
                    <a:pt x="312" y="605"/>
                  </a:cubicBezTo>
                  <a:close/>
                  <a:moveTo>
                    <a:pt x="312" y="675"/>
                  </a:moveTo>
                  <a:cubicBezTo>
                    <a:pt x="312" y="683"/>
                    <a:pt x="312" y="683"/>
                    <a:pt x="312" y="683"/>
                  </a:cubicBezTo>
                  <a:cubicBezTo>
                    <a:pt x="310" y="683"/>
                    <a:pt x="308" y="683"/>
                    <a:pt x="305" y="683"/>
                  </a:cubicBezTo>
                  <a:cubicBezTo>
                    <a:pt x="305" y="675"/>
                    <a:pt x="305" y="675"/>
                    <a:pt x="305" y="675"/>
                  </a:cubicBezTo>
                  <a:cubicBezTo>
                    <a:pt x="307" y="675"/>
                    <a:pt x="309" y="675"/>
                    <a:pt x="312" y="675"/>
                  </a:cubicBezTo>
                  <a:close/>
                  <a:moveTo>
                    <a:pt x="305" y="482"/>
                  </a:moveTo>
                  <a:cubicBezTo>
                    <a:pt x="305" y="473"/>
                    <a:pt x="305" y="473"/>
                    <a:pt x="305" y="473"/>
                  </a:cubicBezTo>
                  <a:cubicBezTo>
                    <a:pt x="311" y="474"/>
                    <a:pt x="311" y="474"/>
                    <a:pt x="311" y="474"/>
                  </a:cubicBezTo>
                  <a:cubicBezTo>
                    <a:pt x="311" y="477"/>
                    <a:pt x="309" y="480"/>
                    <a:pt x="305" y="482"/>
                  </a:cubicBezTo>
                  <a:close/>
                  <a:moveTo>
                    <a:pt x="305" y="469"/>
                  </a:moveTo>
                  <a:cubicBezTo>
                    <a:pt x="305" y="461"/>
                    <a:pt x="305" y="461"/>
                    <a:pt x="305" y="461"/>
                  </a:cubicBezTo>
                  <a:cubicBezTo>
                    <a:pt x="307" y="461"/>
                    <a:pt x="308" y="461"/>
                    <a:pt x="310" y="461"/>
                  </a:cubicBezTo>
                  <a:cubicBezTo>
                    <a:pt x="311" y="463"/>
                    <a:pt x="311" y="465"/>
                    <a:pt x="310" y="468"/>
                  </a:cubicBezTo>
                  <a:cubicBezTo>
                    <a:pt x="309" y="468"/>
                    <a:pt x="307" y="468"/>
                    <a:pt x="305" y="469"/>
                  </a:cubicBezTo>
                  <a:close/>
                  <a:moveTo>
                    <a:pt x="305" y="91"/>
                  </a:moveTo>
                  <a:cubicBezTo>
                    <a:pt x="305" y="76"/>
                    <a:pt x="305" y="76"/>
                    <a:pt x="305" y="76"/>
                  </a:cubicBezTo>
                  <a:cubicBezTo>
                    <a:pt x="306" y="76"/>
                    <a:pt x="307" y="76"/>
                    <a:pt x="307" y="76"/>
                  </a:cubicBezTo>
                  <a:cubicBezTo>
                    <a:pt x="310" y="82"/>
                    <a:pt x="310" y="85"/>
                    <a:pt x="307" y="91"/>
                  </a:cubicBezTo>
                  <a:lnTo>
                    <a:pt x="305" y="91"/>
                  </a:lnTo>
                  <a:close/>
                  <a:moveTo>
                    <a:pt x="297" y="6"/>
                  </a:moveTo>
                  <a:cubicBezTo>
                    <a:pt x="300" y="6"/>
                    <a:pt x="302" y="5"/>
                    <a:pt x="305" y="5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03" y="13"/>
                    <a:pt x="300" y="12"/>
                    <a:pt x="297" y="13"/>
                  </a:cubicBezTo>
                  <a:cubicBezTo>
                    <a:pt x="297" y="6"/>
                    <a:pt x="297" y="6"/>
                    <a:pt x="297" y="6"/>
                  </a:cubicBezTo>
                  <a:close/>
                  <a:moveTo>
                    <a:pt x="305" y="716"/>
                  </a:moveTo>
                  <a:cubicBezTo>
                    <a:pt x="302" y="715"/>
                    <a:pt x="300" y="715"/>
                    <a:pt x="297" y="714"/>
                  </a:cubicBezTo>
                  <a:cubicBezTo>
                    <a:pt x="297" y="709"/>
                    <a:pt x="297" y="709"/>
                    <a:pt x="297" y="709"/>
                  </a:cubicBezTo>
                  <a:cubicBezTo>
                    <a:pt x="300" y="708"/>
                    <a:pt x="302" y="708"/>
                    <a:pt x="305" y="708"/>
                  </a:cubicBezTo>
                  <a:cubicBezTo>
                    <a:pt x="305" y="716"/>
                    <a:pt x="305" y="716"/>
                    <a:pt x="305" y="716"/>
                  </a:cubicBezTo>
                  <a:close/>
                  <a:moveTo>
                    <a:pt x="305" y="32"/>
                  </a:moveTo>
                  <a:cubicBezTo>
                    <a:pt x="305" y="46"/>
                    <a:pt x="305" y="46"/>
                    <a:pt x="305" y="46"/>
                  </a:cubicBezTo>
                  <a:cubicBezTo>
                    <a:pt x="302" y="47"/>
                    <a:pt x="300" y="47"/>
                    <a:pt x="297" y="48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8" y="40"/>
                    <a:pt x="299" y="39"/>
                    <a:pt x="301" y="39"/>
                  </a:cubicBezTo>
                  <a:cubicBezTo>
                    <a:pt x="299" y="37"/>
                    <a:pt x="298" y="36"/>
                    <a:pt x="297" y="34"/>
                  </a:cubicBezTo>
                  <a:cubicBezTo>
                    <a:pt x="297" y="24"/>
                    <a:pt x="297" y="24"/>
                    <a:pt x="297" y="24"/>
                  </a:cubicBezTo>
                  <a:cubicBezTo>
                    <a:pt x="299" y="26"/>
                    <a:pt x="302" y="29"/>
                    <a:pt x="305" y="32"/>
                  </a:cubicBezTo>
                  <a:close/>
                  <a:moveTo>
                    <a:pt x="305" y="76"/>
                  </a:moveTo>
                  <a:cubicBezTo>
                    <a:pt x="305" y="91"/>
                    <a:pt x="305" y="91"/>
                    <a:pt x="305" y="91"/>
                  </a:cubicBezTo>
                  <a:cubicBezTo>
                    <a:pt x="302" y="92"/>
                    <a:pt x="300" y="93"/>
                    <a:pt x="297" y="9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300" y="77"/>
                    <a:pt x="302" y="77"/>
                    <a:pt x="305" y="76"/>
                  </a:cubicBezTo>
                  <a:close/>
                  <a:moveTo>
                    <a:pt x="305" y="105"/>
                  </a:moveTo>
                  <a:cubicBezTo>
                    <a:pt x="305" y="123"/>
                    <a:pt x="305" y="123"/>
                    <a:pt x="305" y="123"/>
                  </a:cubicBezTo>
                  <a:cubicBezTo>
                    <a:pt x="303" y="121"/>
                    <a:pt x="300" y="119"/>
                    <a:pt x="297" y="117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300" y="104"/>
                    <a:pt x="302" y="104"/>
                    <a:pt x="305" y="105"/>
                  </a:cubicBezTo>
                  <a:close/>
                  <a:moveTo>
                    <a:pt x="305" y="155"/>
                  </a:moveTo>
                  <a:cubicBezTo>
                    <a:pt x="305" y="161"/>
                    <a:pt x="305" y="161"/>
                    <a:pt x="305" y="161"/>
                  </a:cubicBezTo>
                  <a:cubicBezTo>
                    <a:pt x="304" y="161"/>
                    <a:pt x="302" y="161"/>
                    <a:pt x="301" y="161"/>
                  </a:cubicBezTo>
                  <a:cubicBezTo>
                    <a:pt x="302" y="164"/>
                    <a:pt x="303" y="166"/>
                    <a:pt x="305" y="167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1" y="172"/>
                    <a:pt x="299" y="169"/>
                    <a:pt x="297" y="167"/>
                  </a:cubicBezTo>
                  <a:cubicBezTo>
                    <a:pt x="297" y="158"/>
                    <a:pt x="297" y="158"/>
                    <a:pt x="297" y="158"/>
                  </a:cubicBezTo>
                  <a:cubicBezTo>
                    <a:pt x="300" y="157"/>
                    <a:pt x="302" y="157"/>
                    <a:pt x="305" y="155"/>
                  </a:cubicBezTo>
                  <a:close/>
                  <a:moveTo>
                    <a:pt x="305" y="177"/>
                  </a:moveTo>
                  <a:cubicBezTo>
                    <a:pt x="305" y="182"/>
                    <a:pt x="305" y="182"/>
                    <a:pt x="305" y="182"/>
                  </a:cubicBezTo>
                  <a:cubicBezTo>
                    <a:pt x="302" y="183"/>
                    <a:pt x="300" y="183"/>
                    <a:pt x="297" y="184"/>
                  </a:cubicBezTo>
                  <a:cubicBezTo>
                    <a:pt x="297" y="178"/>
                    <a:pt x="297" y="178"/>
                    <a:pt x="297" y="178"/>
                  </a:cubicBezTo>
                  <a:cubicBezTo>
                    <a:pt x="300" y="178"/>
                    <a:pt x="302" y="178"/>
                    <a:pt x="305" y="177"/>
                  </a:cubicBezTo>
                  <a:close/>
                  <a:moveTo>
                    <a:pt x="305" y="193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3" y="204"/>
                    <a:pt x="301" y="204"/>
                    <a:pt x="300" y="205"/>
                  </a:cubicBezTo>
                  <a:cubicBezTo>
                    <a:pt x="300" y="206"/>
                    <a:pt x="300" y="206"/>
                    <a:pt x="300" y="207"/>
                  </a:cubicBezTo>
                  <a:cubicBezTo>
                    <a:pt x="305" y="205"/>
                    <a:pt x="305" y="205"/>
                    <a:pt x="305" y="205"/>
                  </a:cubicBezTo>
                  <a:cubicBezTo>
                    <a:pt x="305" y="212"/>
                    <a:pt x="305" y="212"/>
                    <a:pt x="305" y="212"/>
                  </a:cubicBezTo>
                  <a:cubicBezTo>
                    <a:pt x="302" y="213"/>
                    <a:pt x="299" y="214"/>
                    <a:pt x="297" y="217"/>
                  </a:cubicBezTo>
                  <a:cubicBezTo>
                    <a:pt x="297" y="196"/>
                    <a:pt x="297" y="196"/>
                    <a:pt x="297" y="196"/>
                  </a:cubicBezTo>
                  <a:cubicBezTo>
                    <a:pt x="300" y="195"/>
                    <a:pt x="302" y="194"/>
                    <a:pt x="305" y="193"/>
                  </a:cubicBezTo>
                  <a:close/>
                  <a:moveTo>
                    <a:pt x="305" y="215"/>
                  </a:moveTo>
                  <a:cubicBezTo>
                    <a:pt x="302" y="216"/>
                    <a:pt x="300" y="218"/>
                    <a:pt x="297" y="219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300" y="236"/>
                    <a:pt x="301" y="236"/>
                  </a:cubicBezTo>
                  <a:cubicBezTo>
                    <a:pt x="301" y="235"/>
                    <a:pt x="301" y="234"/>
                    <a:pt x="301" y="234"/>
                  </a:cubicBezTo>
                  <a:cubicBezTo>
                    <a:pt x="302" y="234"/>
                    <a:pt x="302" y="234"/>
                    <a:pt x="303" y="234"/>
                  </a:cubicBezTo>
                  <a:cubicBezTo>
                    <a:pt x="303" y="236"/>
                    <a:pt x="303" y="238"/>
                    <a:pt x="304" y="239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5" y="225"/>
                    <a:pt x="305" y="225"/>
                    <a:pt x="305" y="225"/>
                  </a:cubicBezTo>
                  <a:cubicBezTo>
                    <a:pt x="303" y="226"/>
                    <a:pt x="301" y="226"/>
                    <a:pt x="299" y="226"/>
                  </a:cubicBezTo>
                  <a:cubicBezTo>
                    <a:pt x="300" y="224"/>
                    <a:pt x="302" y="222"/>
                    <a:pt x="305" y="221"/>
                  </a:cubicBezTo>
                  <a:cubicBezTo>
                    <a:pt x="305" y="215"/>
                    <a:pt x="305" y="215"/>
                    <a:pt x="305" y="215"/>
                  </a:cubicBezTo>
                  <a:close/>
                  <a:moveTo>
                    <a:pt x="305" y="246"/>
                  </a:moveTo>
                  <a:cubicBezTo>
                    <a:pt x="305" y="252"/>
                    <a:pt x="305" y="252"/>
                    <a:pt x="305" y="252"/>
                  </a:cubicBezTo>
                  <a:cubicBezTo>
                    <a:pt x="305" y="252"/>
                    <a:pt x="304" y="251"/>
                    <a:pt x="304" y="251"/>
                  </a:cubicBezTo>
                  <a:cubicBezTo>
                    <a:pt x="304" y="250"/>
                    <a:pt x="304" y="249"/>
                    <a:pt x="304" y="248"/>
                  </a:cubicBezTo>
                  <a:cubicBezTo>
                    <a:pt x="304" y="247"/>
                    <a:pt x="305" y="247"/>
                    <a:pt x="305" y="246"/>
                  </a:cubicBezTo>
                  <a:close/>
                  <a:moveTo>
                    <a:pt x="305" y="282"/>
                  </a:moveTo>
                  <a:cubicBezTo>
                    <a:pt x="305" y="288"/>
                    <a:pt x="305" y="288"/>
                    <a:pt x="305" y="288"/>
                  </a:cubicBezTo>
                  <a:cubicBezTo>
                    <a:pt x="303" y="288"/>
                    <a:pt x="301" y="289"/>
                    <a:pt x="299" y="291"/>
                  </a:cubicBezTo>
                  <a:cubicBezTo>
                    <a:pt x="301" y="292"/>
                    <a:pt x="303" y="293"/>
                    <a:pt x="305" y="294"/>
                  </a:cubicBezTo>
                  <a:cubicBezTo>
                    <a:pt x="305" y="298"/>
                    <a:pt x="305" y="298"/>
                    <a:pt x="305" y="298"/>
                  </a:cubicBezTo>
                  <a:cubicBezTo>
                    <a:pt x="301" y="296"/>
                    <a:pt x="299" y="295"/>
                    <a:pt x="297" y="296"/>
                  </a:cubicBezTo>
                  <a:cubicBezTo>
                    <a:pt x="297" y="286"/>
                    <a:pt x="297" y="286"/>
                    <a:pt x="297" y="286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302" y="285"/>
                    <a:pt x="303" y="284"/>
                    <a:pt x="305" y="282"/>
                  </a:cubicBezTo>
                  <a:close/>
                  <a:moveTo>
                    <a:pt x="305" y="299"/>
                  </a:moveTo>
                  <a:cubicBezTo>
                    <a:pt x="305" y="303"/>
                    <a:pt x="305" y="303"/>
                    <a:pt x="305" y="303"/>
                  </a:cubicBezTo>
                  <a:cubicBezTo>
                    <a:pt x="304" y="304"/>
                    <a:pt x="303" y="304"/>
                    <a:pt x="302" y="304"/>
                  </a:cubicBezTo>
                  <a:cubicBezTo>
                    <a:pt x="301" y="307"/>
                    <a:pt x="299" y="310"/>
                    <a:pt x="297" y="312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7" y="305"/>
                    <a:pt x="297" y="305"/>
                    <a:pt x="297" y="305"/>
                  </a:cubicBezTo>
                  <a:cubicBezTo>
                    <a:pt x="297" y="301"/>
                    <a:pt x="297" y="301"/>
                    <a:pt x="297" y="301"/>
                  </a:cubicBezTo>
                  <a:cubicBezTo>
                    <a:pt x="300" y="301"/>
                    <a:pt x="302" y="300"/>
                    <a:pt x="305" y="299"/>
                  </a:cubicBezTo>
                  <a:close/>
                  <a:moveTo>
                    <a:pt x="305" y="343"/>
                  </a:moveTo>
                  <a:cubicBezTo>
                    <a:pt x="305" y="351"/>
                    <a:pt x="305" y="351"/>
                    <a:pt x="305" y="351"/>
                  </a:cubicBezTo>
                  <a:cubicBezTo>
                    <a:pt x="297" y="345"/>
                    <a:pt x="297" y="345"/>
                    <a:pt x="297" y="345"/>
                  </a:cubicBezTo>
                  <a:cubicBezTo>
                    <a:pt x="297" y="343"/>
                    <a:pt x="297" y="343"/>
                    <a:pt x="297" y="343"/>
                  </a:cubicBezTo>
                  <a:cubicBezTo>
                    <a:pt x="305" y="343"/>
                    <a:pt x="305" y="343"/>
                    <a:pt x="305" y="343"/>
                  </a:cubicBezTo>
                  <a:close/>
                  <a:moveTo>
                    <a:pt x="305" y="426"/>
                  </a:moveTo>
                  <a:cubicBezTo>
                    <a:pt x="305" y="430"/>
                    <a:pt x="305" y="430"/>
                    <a:pt x="305" y="430"/>
                  </a:cubicBezTo>
                  <a:cubicBezTo>
                    <a:pt x="305" y="430"/>
                    <a:pt x="305" y="429"/>
                    <a:pt x="305" y="429"/>
                  </a:cubicBezTo>
                  <a:cubicBezTo>
                    <a:pt x="303" y="434"/>
                    <a:pt x="303" y="438"/>
                    <a:pt x="305" y="442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3" y="445"/>
                    <a:pt x="302" y="444"/>
                    <a:pt x="300" y="442"/>
                  </a:cubicBezTo>
                  <a:cubicBezTo>
                    <a:pt x="299" y="443"/>
                    <a:pt x="298" y="443"/>
                    <a:pt x="297" y="443"/>
                  </a:cubicBezTo>
                  <a:cubicBezTo>
                    <a:pt x="297" y="437"/>
                    <a:pt x="297" y="437"/>
                    <a:pt x="297" y="437"/>
                  </a:cubicBezTo>
                  <a:cubicBezTo>
                    <a:pt x="297" y="437"/>
                    <a:pt x="297" y="437"/>
                    <a:pt x="298" y="438"/>
                  </a:cubicBezTo>
                  <a:cubicBezTo>
                    <a:pt x="300" y="433"/>
                    <a:pt x="299" y="428"/>
                    <a:pt x="299" y="423"/>
                  </a:cubicBezTo>
                  <a:cubicBezTo>
                    <a:pt x="297" y="423"/>
                    <a:pt x="297" y="423"/>
                    <a:pt x="297" y="423"/>
                  </a:cubicBezTo>
                  <a:cubicBezTo>
                    <a:pt x="297" y="418"/>
                    <a:pt x="297" y="418"/>
                    <a:pt x="297" y="418"/>
                  </a:cubicBezTo>
                  <a:cubicBezTo>
                    <a:pt x="299" y="421"/>
                    <a:pt x="302" y="423"/>
                    <a:pt x="305" y="426"/>
                  </a:cubicBezTo>
                  <a:close/>
                  <a:moveTo>
                    <a:pt x="305" y="461"/>
                  </a:moveTo>
                  <a:cubicBezTo>
                    <a:pt x="305" y="469"/>
                    <a:pt x="305" y="469"/>
                    <a:pt x="305" y="469"/>
                  </a:cubicBezTo>
                  <a:cubicBezTo>
                    <a:pt x="302" y="470"/>
                    <a:pt x="300" y="471"/>
                    <a:pt x="297" y="472"/>
                  </a:cubicBezTo>
                  <a:cubicBezTo>
                    <a:pt x="297" y="463"/>
                    <a:pt x="297" y="463"/>
                    <a:pt x="297" y="463"/>
                  </a:cubicBezTo>
                  <a:cubicBezTo>
                    <a:pt x="300" y="462"/>
                    <a:pt x="302" y="461"/>
                    <a:pt x="305" y="461"/>
                  </a:cubicBezTo>
                  <a:close/>
                  <a:moveTo>
                    <a:pt x="305" y="473"/>
                  </a:moveTo>
                  <a:cubicBezTo>
                    <a:pt x="305" y="482"/>
                    <a:pt x="305" y="482"/>
                    <a:pt x="305" y="482"/>
                  </a:cubicBezTo>
                  <a:cubicBezTo>
                    <a:pt x="303" y="484"/>
                    <a:pt x="300" y="486"/>
                    <a:pt x="297" y="489"/>
                  </a:cubicBezTo>
                  <a:cubicBezTo>
                    <a:pt x="297" y="480"/>
                    <a:pt x="297" y="480"/>
                    <a:pt x="297" y="480"/>
                  </a:cubicBezTo>
                  <a:cubicBezTo>
                    <a:pt x="299" y="478"/>
                    <a:pt x="302" y="476"/>
                    <a:pt x="304" y="473"/>
                  </a:cubicBezTo>
                  <a:cubicBezTo>
                    <a:pt x="305" y="473"/>
                    <a:pt x="305" y="473"/>
                    <a:pt x="305" y="473"/>
                  </a:cubicBezTo>
                  <a:close/>
                  <a:moveTo>
                    <a:pt x="305" y="486"/>
                  </a:moveTo>
                  <a:cubicBezTo>
                    <a:pt x="302" y="488"/>
                    <a:pt x="300" y="491"/>
                    <a:pt x="297" y="494"/>
                  </a:cubicBezTo>
                  <a:cubicBezTo>
                    <a:pt x="297" y="523"/>
                    <a:pt x="297" y="523"/>
                    <a:pt x="297" y="523"/>
                  </a:cubicBezTo>
                  <a:cubicBezTo>
                    <a:pt x="300" y="517"/>
                    <a:pt x="302" y="511"/>
                    <a:pt x="302" y="505"/>
                  </a:cubicBezTo>
                  <a:cubicBezTo>
                    <a:pt x="298" y="501"/>
                    <a:pt x="301" y="497"/>
                    <a:pt x="305" y="494"/>
                  </a:cubicBezTo>
                  <a:cubicBezTo>
                    <a:pt x="305" y="486"/>
                    <a:pt x="305" y="486"/>
                    <a:pt x="305" y="486"/>
                  </a:cubicBezTo>
                  <a:close/>
                  <a:moveTo>
                    <a:pt x="305" y="526"/>
                  </a:moveTo>
                  <a:cubicBezTo>
                    <a:pt x="305" y="534"/>
                    <a:pt x="305" y="534"/>
                    <a:pt x="305" y="534"/>
                  </a:cubicBezTo>
                  <a:cubicBezTo>
                    <a:pt x="304" y="532"/>
                    <a:pt x="304" y="531"/>
                    <a:pt x="304" y="526"/>
                  </a:cubicBezTo>
                  <a:cubicBezTo>
                    <a:pt x="305" y="526"/>
                    <a:pt x="305" y="526"/>
                    <a:pt x="305" y="526"/>
                  </a:cubicBezTo>
                  <a:close/>
                  <a:moveTo>
                    <a:pt x="305" y="547"/>
                  </a:moveTo>
                  <a:cubicBezTo>
                    <a:pt x="305" y="557"/>
                    <a:pt x="305" y="557"/>
                    <a:pt x="305" y="557"/>
                  </a:cubicBezTo>
                  <a:cubicBezTo>
                    <a:pt x="303" y="552"/>
                    <a:pt x="303" y="552"/>
                    <a:pt x="303" y="552"/>
                  </a:cubicBezTo>
                  <a:cubicBezTo>
                    <a:pt x="301" y="551"/>
                    <a:pt x="299" y="550"/>
                    <a:pt x="297" y="549"/>
                  </a:cubicBezTo>
                  <a:cubicBezTo>
                    <a:pt x="297" y="544"/>
                    <a:pt x="297" y="544"/>
                    <a:pt x="297" y="544"/>
                  </a:cubicBezTo>
                  <a:cubicBezTo>
                    <a:pt x="302" y="546"/>
                    <a:pt x="303" y="546"/>
                    <a:pt x="305" y="547"/>
                  </a:cubicBezTo>
                  <a:close/>
                  <a:moveTo>
                    <a:pt x="305" y="568"/>
                  </a:moveTo>
                  <a:cubicBezTo>
                    <a:pt x="305" y="573"/>
                    <a:pt x="305" y="573"/>
                    <a:pt x="305" y="573"/>
                  </a:cubicBezTo>
                  <a:cubicBezTo>
                    <a:pt x="302" y="573"/>
                    <a:pt x="299" y="571"/>
                    <a:pt x="297" y="570"/>
                  </a:cubicBezTo>
                  <a:cubicBezTo>
                    <a:pt x="297" y="561"/>
                    <a:pt x="297" y="561"/>
                    <a:pt x="297" y="561"/>
                  </a:cubicBezTo>
                  <a:cubicBezTo>
                    <a:pt x="298" y="564"/>
                    <a:pt x="300" y="566"/>
                    <a:pt x="305" y="568"/>
                  </a:cubicBezTo>
                  <a:close/>
                  <a:moveTo>
                    <a:pt x="305" y="604"/>
                  </a:moveTo>
                  <a:cubicBezTo>
                    <a:pt x="305" y="642"/>
                    <a:pt x="305" y="642"/>
                    <a:pt x="305" y="642"/>
                  </a:cubicBezTo>
                  <a:cubicBezTo>
                    <a:pt x="302" y="641"/>
                    <a:pt x="300" y="640"/>
                    <a:pt x="297" y="640"/>
                  </a:cubicBezTo>
                  <a:cubicBezTo>
                    <a:pt x="297" y="638"/>
                    <a:pt x="297" y="638"/>
                    <a:pt x="297" y="638"/>
                  </a:cubicBezTo>
                  <a:cubicBezTo>
                    <a:pt x="298" y="630"/>
                    <a:pt x="300" y="622"/>
                    <a:pt x="301" y="614"/>
                  </a:cubicBezTo>
                  <a:cubicBezTo>
                    <a:pt x="300" y="615"/>
                    <a:pt x="298" y="615"/>
                    <a:pt x="297" y="616"/>
                  </a:cubicBezTo>
                  <a:cubicBezTo>
                    <a:pt x="297" y="607"/>
                    <a:pt x="297" y="607"/>
                    <a:pt x="297" y="607"/>
                  </a:cubicBezTo>
                  <a:cubicBezTo>
                    <a:pt x="300" y="606"/>
                    <a:pt x="302" y="605"/>
                    <a:pt x="305" y="604"/>
                  </a:cubicBezTo>
                  <a:close/>
                  <a:moveTo>
                    <a:pt x="305" y="675"/>
                  </a:moveTo>
                  <a:cubicBezTo>
                    <a:pt x="305" y="683"/>
                    <a:pt x="305" y="683"/>
                    <a:pt x="305" y="683"/>
                  </a:cubicBezTo>
                  <a:cubicBezTo>
                    <a:pt x="304" y="683"/>
                    <a:pt x="304" y="683"/>
                    <a:pt x="304" y="683"/>
                  </a:cubicBezTo>
                  <a:cubicBezTo>
                    <a:pt x="305" y="683"/>
                    <a:pt x="305" y="684"/>
                    <a:pt x="305" y="684"/>
                  </a:cubicBezTo>
                  <a:cubicBezTo>
                    <a:pt x="305" y="706"/>
                    <a:pt x="305" y="706"/>
                    <a:pt x="305" y="706"/>
                  </a:cubicBezTo>
                  <a:cubicBezTo>
                    <a:pt x="302" y="697"/>
                    <a:pt x="300" y="691"/>
                    <a:pt x="297" y="686"/>
                  </a:cubicBezTo>
                  <a:cubicBezTo>
                    <a:pt x="297" y="674"/>
                    <a:pt x="297" y="674"/>
                    <a:pt x="297" y="674"/>
                  </a:cubicBezTo>
                  <a:cubicBezTo>
                    <a:pt x="297" y="674"/>
                    <a:pt x="297" y="675"/>
                    <a:pt x="298" y="675"/>
                  </a:cubicBezTo>
                  <a:cubicBezTo>
                    <a:pt x="300" y="675"/>
                    <a:pt x="303" y="675"/>
                    <a:pt x="305" y="675"/>
                  </a:cubicBezTo>
                  <a:close/>
                  <a:moveTo>
                    <a:pt x="291" y="7"/>
                  </a:moveTo>
                  <a:cubicBezTo>
                    <a:pt x="293" y="7"/>
                    <a:pt x="295" y="6"/>
                    <a:pt x="297" y="6"/>
                  </a:cubicBezTo>
                  <a:cubicBezTo>
                    <a:pt x="297" y="13"/>
                    <a:pt x="297" y="13"/>
                    <a:pt x="297" y="13"/>
                  </a:cubicBezTo>
                  <a:cubicBezTo>
                    <a:pt x="295" y="13"/>
                    <a:pt x="293" y="13"/>
                    <a:pt x="291" y="14"/>
                  </a:cubicBezTo>
                  <a:cubicBezTo>
                    <a:pt x="291" y="7"/>
                    <a:pt x="291" y="7"/>
                    <a:pt x="291" y="7"/>
                  </a:cubicBezTo>
                  <a:close/>
                  <a:moveTo>
                    <a:pt x="297" y="714"/>
                  </a:moveTo>
                  <a:cubicBezTo>
                    <a:pt x="295" y="714"/>
                    <a:pt x="293" y="714"/>
                    <a:pt x="291" y="713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3" y="706"/>
                    <a:pt x="295" y="707"/>
                    <a:pt x="297" y="709"/>
                  </a:cubicBezTo>
                  <a:cubicBezTo>
                    <a:pt x="297" y="709"/>
                    <a:pt x="297" y="709"/>
                    <a:pt x="297" y="709"/>
                  </a:cubicBezTo>
                  <a:cubicBezTo>
                    <a:pt x="297" y="714"/>
                    <a:pt x="297" y="714"/>
                    <a:pt x="297" y="714"/>
                  </a:cubicBezTo>
                  <a:close/>
                  <a:moveTo>
                    <a:pt x="297" y="24"/>
                  </a:moveTo>
                  <a:cubicBezTo>
                    <a:pt x="297" y="34"/>
                    <a:pt x="297" y="34"/>
                    <a:pt x="297" y="34"/>
                  </a:cubicBezTo>
                  <a:cubicBezTo>
                    <a:pt x="295" y="32"/>
                    <a:pt x="293" y="30"/>
                    <a:pt x="291" y="28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3" y="18"/>
                    <a:pt x="295" y="21"/>
                    <a:pt x="297" y="24"/>
                  </a:cubicBezTo>
                  <a:close/>
                  <a:moveTo>
                    <a:pt x="297" y="40"/>
                  </a:moveTo>
                  <a:cubicBezTo>
                    <a:pt x="297" y="48"/>
                    <a:pt x="297" y="48"/>
                    <a:pt x="297" y="48"/>
                  </a:cubicBezTo>
                  <a:cubicBezTo>
                    <a:pt x="295" y="48"/>
                    <a:pt x="293" y="49"/>
                    <a:pt x="291" y="49"/>
                  </a:cubicBezTo>
                  <a:cubicBezTo>
                    <a:pt x="291" y="42"/>
                    <a:pt x="291" y="42"/>
                    <a:pt x="291" y="42"/>
                  </a:cubicBezTo>
                  <a:cubicBezTo>
                    <a:pt x="293" y="41"/>
                    <a:pt x="295" y="41"/>
                    <a:pt x="297" y="40"/>
                  </a:cubicBezTo>
                  <a:close/>
                  <a:moveTo>
                    <a:pt x="297" y="78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295" y="94"/>
                    <a:pt x="293" y="94"/>
                    <a:pt x="291" y="95"/>
                  </a:cubicBezTo>
                  <a:cubicBezTo>
                    <a:pt x="291" y="81"/>
                    <a:pt x="291" y="81"/>
                    <a:pt x="291" y="81"/>
                  </a:cubicBezTo>
                  <a:cubicBezTo>
                    <a:pt x="293" y="80"/>
                    <a:pt x="295" y="79"/>
                    <a:pt x="297" y="78"/>
                  </a:cubicBezTo>
                  <a:close/>
                  <a:moveTo>
                    <a:pt x="297" y="102"/>
                  </a:moveTo>
                  <a:cubicBezTo>
                    <a:pt x="297" y="117"/>
                    <a:pt x="297" y="117"/>
                    <a:pt x="297" y="117"/>
                  </a:cubicBezTo>
                  <a:cubicBezTo>
                    <a:pt x="295" y="116"/>
                    <a:pt x="293" y="115"/>
                    <a:pt x="291" y="114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3" y="101"/>
                    <a:pt x="295" y="102"/>
                    <a:pt x="297" y="102"/>
                  </a:cubicBezTo>
                  <a:close/>
                  <a:moveTo>
                    <a:pt x="297" y="158"/>
                  </a:moveTo>
                  <a:cubicBezTo>
                    <a:pt x="297" y="167"/>
                    <a:pt x="297" y="167"/>
                    <a:pt x="297" y="167"/>
                  </a:cubicBezTo>
                  <a:cubicBezTo>
                    <a:pt x="295" y="166"/>
                    <a:pt x="294" y="165"/>
                    <a:pt x="291" y="165"/>
                  </a:cubicBezTo>
                  <a:cubicBezTo>
                    <a:pt x="291" y="160"/>
                    <a:pt x="291" y="160"/>
                    <a:pt x="291" y="160"/>
                  </a:cubicBezTo>
                  <a:cubicBezTo>
                    <a:pt x="293" y="160"/>
                    <a:pt x="295" y="159"/>
                    <a:pt x="297" y="158"/>
                  </a:cubicBezTo>
                  <a:close/>
                  <a:moveTo>
                    <a:pt x="297" y="178"/>
                  </a:moveTo>
                  <a:cubicBezTo>
                    <a:pt x="297" y="184"/>
                    <a:pt x="297" y="184"/>
                    <a:pt x="297" y="184"/>
                  </a:cubicBezTo>
                  <a:cubicBezTo>
                    <a:pt x="295" y="185"/>
                    <a:pt x="293" y="185"/>
                    <a:pt x="291" y="186"/>
                  </a:cubicBezTo>
                  <a:cubicBezTo>
                    <a:pt x="291" y="181"/>
                    <a:pt x="291" y="181"/>
                    <a:pt x="291" y="181"/>
                  </a:cubicBezTo>
                  <a:cubicBezTo>
                    <a:pt x="291" y="181"/>
                    <a:pt x="291" y="181"/>
                    <a:pt x="291" y="181"/>
                  </a:cubicBezTo>
                  <a:cubicBezTo>
                    <a:pt x="291" y="181"/>
                    <a:pt x="291" y="181"/>
                    <a:pt x="291" y="181"/>
                  </a:cubicBezTo>
                  <a:cubicBezTo>
                    <a:pt x="291" y="175"/>
                    <a:pt x="291" y="175"/>
                    <a:pt x="291" y="175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7" y="178"/>
                    <a:pt x="297" y="178"/>
                    <a:pt x="297" y="178"/>
                  </a:cubicBezTo>
                  <a:close/>
                  <a:moveTo>
                    <a:pt x="297" y="196"/>
                  </a:moveTo>
                  <a:cubicBezTo>
                    <a:pt x="297" y="217"/>
                    <a:pt x="297" y="217"/>
                    <a:pt x="297" y="217"/>
                  </a:cubicBezTo>
                  <a:cubicBezTo>
                    <a:pt x="296" y="218"/>
                    <a:pt x="295" y="219"/>
                    <a:pt x="295" y="220"/>
                  </a:cubicBezTo>
                  <a:cubicBezTo>
                    <a:pt x="295" y="220"/>
                    <a:pt x="296" y="219"/>
                    <a:pt x="297" y="219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5" y="234"/>
                    <a:pt x="293" y="233"/>
                    <a:pt x="291" y="232"/>
                  </a:cubicBezTo>
                  <a:cubicBezTo>
                    <a:pt x="291" y="199"/>
                    <a:pt x="291" y="199"/>
                    <a:pt x="291" y="199"/>
                  </a:cubicBezTo>
                  <a:cubicBezTo>
                    <a:pt x="293" y="198"/>
                    <a:pt x="295" y="197"/>
                    <a:pt x="297" y="196"/>
                  </a:cubicBezTo>
                  <a:close/>
                  <a:moveTo>
                    <a:pt x="297" y="286"/>
                  </a:moveTo>
                  <a:cubicBezTo>
                    <a:pt x="297" y="296"/>
                    <a:pt x="297" y="296"/>
                    <a:pt x="297" y="296"/>
                  </a:cubicBezTo>
                  <a:cubicBezTo>
                    <a:pt x="295" y="296"/>
                    <a:pt x="294" y="296"/>
                    <a:pt x="291" y="298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2"/>
                    <a:pt x="295" y="289"/>
                    <a:pt x="291" y="285"/>
                  </a:cubicBezTo>
                  <a:cubicBezTo>
                    <a:pt x="291" y="281"/>
                    <a:pt x="291" y="281"/>
                    <a:pt x="291" y="281"/>
                  </a:cubicBezTo>
                  <a:cubicBezTo>
                    <a:pt x="293" y="282"/>
                    <a:pt x="295" y="285"/>
                    <a:pt x="297" y="286"/>
                  </a:cubicBezTo>
                  <a:close/>
                  <a:moveTo>
                    <a:pt x="297" y="301"/>
                  </a:moveTo>
                  <a:cubicBezTo>
                    <a:pt x="297" y="305"/>
                    <a:pt x="297" y="305"/>
                    <a:pt x="297" y="305"/>
                  </a:cubicBezTo>
                  <a:cubicBezTo>
                    <a:pt x="297" y="305"/>
                    <a:pt x="297" y="305"/>
                    <a:pt x="297" y="305"/>
                  </a:cubicBezTo>
                  <a:cubicBezTo>
                    <a:pt x="295" y="304"/>
                    <a:pt x="293" y="304"/>
                    <a:pt x="291" y="304"/>
                  </a:cubicBezTo>
                  <a:cubicBezTo>
                    <a:pt x="291" y="300"/>
                    <a:pt x="291" y="300"/>
                    <a:pt x="291" y="300"/>
                  </a:cubicBezTo>
                  <a:cubicBezTo>
                    <a:pt x="292" y="300"/>
                    <a:pt x="293" y="301"/>
                    <a:pt x="295" y="301"/>
                  </a:cubicBezTo>
                  <a:cubicBezTo>
                    <a:pt x="295" y="301"/>
                    <a:pt x="296" y="301"/>
                    <a:pt x="297" y="301"/>
                  </a:cubicBezTo>
                  <a:close/>
                  <a:moveTo>
                    <a:pt x="297" y="306"/>
                  </a:moveTo>
                  <a:cubicBezTo>
                    <a:pt x="297" y="312"/>
                    <a:pt x="297" y="312"/>
                    <a:pt x="297" y="312"/>
                  </a:cubicBezTo>
                  <a:cubicBezTo>
                    <a:pt x="295" y="313"/>
                    <a:pt x="294" y="315"/>
                    <a:pt x="293" y="317"/>
                  </a:cubicBezTo>
                  <a:cubicBezTo>
                    <a:pt x="292" y="318"/>
                    <a:pt x="292" y="318"/>
                    <a:pt x="291" y="31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3" y="309"/>
                    <a:pt x="295" y="309"/>
                    <a:pt x="297" y="306"/>
                  </a:cubicBezTo>
                  <a:close/>
                  <a:moveTo>
                    <a:pt x="297" y="343"/>
                  </a:moveTo>
                  <a:cubicBezTo>
                    <a:pt x="297" y="345"/>
                    <a:pt x="297" y="345"/>
                    <a:pt x="297" y="345"/>
                  </a:cubicBezTo>
                  <a:cubicBezTo>
                    <a:pt x="295" y="343"/>
                    <a:pt x="295" y="343"/>
                    <a:pt x="295" y="343"/>
                  </a:cubicBezTo>
                  <a:cubicBezTo>
                    <a:pt x="297" y="343"/>
                    <a:pt x="297" y="343"/>
                    <a:pt x="297" y="343"/>
                  </a:cubicBezTo>
                  <a:close/>
                  <a:moveTo>
                    <a:pt x="297" y="418"/>
                  </a:moveTo>
                  <a:cubicBezTo>
                    <a:pt x="297" y="423"/>
                    <a:pt x="297" y="423"/>
                    <a:pt x="297" y="423"/>
                  </a:cubicBezTo>
                  <a:cubicBezTo>
                    <a:pt x="296" y="423"/>
                    <a:pt x="296" y="423"/>
                    <a:pt x="296" y="423"/>
                  </a:cubicBezTo>
                  <a:cubicBezTo>
                    <a:pt x="295" y="430"/>
                    <a:pt x="294" y="431"/>
                    <a:pt x="297" y="437"/>
                  </a:cubicBezTo>
                  <a:cubicBezTo>
                    <a:pt x="297" y="443"/>
                    <a:pt x="297" y="443"/>
                    <a:pt x="297" y="443"/>
                  </a:cubicBezTo>
                  <a:cubicBezTo>
                    <a:pt x="295" y="444"/>
                    <a:pt x="293" y="445"/>
                    <a:pt x="291" y="447"/>
                  </a:cubicBezTo>
                  <a:cubicBezTo>
                    <a:pt x="291" y="439"/>
                    <a:pt x="291" y="439"/>
                    <a:pt x="291" y="439"/>
                  </a:cubicBezTo>
                  <a:cubicBezTo>
                    <a:pt x="292" y="439"/>
                    <a:pt x="293" y="439"/>
                    <a:pt x="294" y="439"/>
                  </a:cubicBezTo>
                  <a:cubicBezTo>
                    <a:pt x="293" y="438"/>
                    <a:pt x="292" y="437"/>
                    <a:pt x="291" y="436"/>
                  </a:cubicBezTo>
                  <a:cubicBezTo>
                    <a:pt x="291" y="424"/>
                    <a:pt x="291" y="424"/>
                    <a:pt x="291" y="424"/>
                  </a:cubicBezTo>
                  <a:cubicBezTo>
                    <a:pt x="292" y="421"/>
                    <a:pt x="292" y="419"/>
                    <a:pt x="291" y="416"/>
                  </a:cubicBezTo>
                  <a:cubicBezTo>
                    <a:pt x="291" y="410"/>
                    <a:pt x="291" y="410"/>
                    <a:pt x="291" y="410"/>
                  </a:cubicBezTo>
                  <a:cubicBezTo>
                    <a:pt x="293" y="413"/>
                    <a:pt x="295" y="415"/>
                    <a:pt x="297" y="418"/>
                  </a:cubicBezTo>
                  <a:close/>
                  <a:moveTo>
                    <a:pt x="297" y="463"/>
                  </a:moveTo>
                  <a:cubicBezTo>
                    <a:pt x="297" y="472"/>
                    <a:pt x="297" y="472"/>
                    <a:pt x="297" y="472"/>
                  </a:cubicBezTo>
                  <a:cubicBezTo>
                    <a:pt x="295" y="473"/>
                    <a:pt x="293" y="474"/>
                    <a:pt x="291" y="475"/>
                  </a:cubicBezTo>
                  <a:cubicBezTo>
                    <a:pt x="291" y="466"/>
                    <a:pt x="291" y="466"/>
                    <a:pt x="291" y="466"/>
                  </a:cubicBezTo>
                  <a:cubicBezTo>
                    <a:pt x="293" y="465"/>
                    <a:pt x="295" y="464"/>
                    <a:pt x="297" y="463"/>
                  </a:cubicBezTo>
                  <a:close/>
                  <a:moveTo>
                    <a:pt x="297" y="480"/>
                  </a:moveTo>
                  <a:cubicBezTo>
                    <a:pt x="297" y="489"/>
                    <a:pt x="297" y="489"/>
                    <a:pt x="297" y="489"/>
                  </a:cubicBezTo>
                  <a:cubicBezTo>
                    <a:pt x="295" y="491"/>
                    <a:pt x="293" y="493"/>
                    <a:pt x="292" y="496"/>
                  </a:cubicBezTo>
                  <a:cubicBezTo>
                    <a:pt x="293" y="496"/>
                    <a:pt x="294" y="496"/>
                    <a:pt x="296" y="496"/>
                  </a:cubicBezTo>
                  <a:cubicBezTo>
                    <a:pt x="296" y="495"/>
                    <a:pt x="296" y="495"/>
                    <a:pt x="297" y="494"/>
                  </a:cubicBezTo>
                  <a:cubicBezTo>
                    <a:pt x="297" y="523"/>
                    <a:pt x="297" y="523"/>
                    <a:pt x="297" y="523"/>
                  </a:cubicBezTo>
                  <a:cubicBezTo>
                    <a:pt x="295" y="526"/>
                    <a:pt x="294" y="530"/>
                    <a:pt x="292" y="533"/>
                  </a:cubicBezTo>
                  <a:cubicBezTo>
                    <a:pt x="291" y="533"/>
                    <a:pt x="291" y="533"/>
                    <a:pt x="291" y="533"/>
                  </a:cubicBezTo>
                  <a:cubicBezTo>
                    <a:pt x="291" y="517"/>
                    <a:pt x="291" y="517"/>
                    <a:pt x="291" y="517"/>
                  </a:cubicBezTo>
                  <a:cubicBezTo>
                    <a:pt x="293" y="515"/>
                    <a:pt x="294" y="513"/>
                    <a:pt x="294" y="509"/>
                  </a:cubicBezTo>
                  <a:cubicBezTo>
                    <a:pt x="293" y="508"/>
                    <a:pt x="292" y="508"/>
                    <a:pt x="291" y="507"/>
                  </a:cubicBezTo>
                  <a:cubicBezTo>
                    <a:pt x="291" y="486"/>
                    <a:pt x="291" y="486"/>
                    <a:pt x="291" y="486"/>
                  </a:cubicBezTo>
                  <a:cubicBezTo>
                    <a:pt x="293" y="484"/>
                    <a:pt x="295" y="482"/>
                    <a:pt x="297" y="480"/>
                  </a:cubicBezTo>
                  <a:close/>
                  <a:moveTo>
                    <a:pt x="297" y="544"/>
                  </a:moveTo>
                  <a:cubicBezTo>
                    <a:pt x="297" y="549"/>
                    <a:pt x="297" y="549"/>
                    <a:pt x="297" y="549"/>
                  </a:cubicBezTo>
                  <a:cubicBezTo>
                    <a:pt x="296" y="549"/>
                    <a:pt x="295" y="549"/>
                    <a:pt x="295" y="549"/>
                  </a:cubicBezTo>
                  <a:cubicBezTo>
                    <a:pt x="295" y="555"/>
                    <a:pt x="296" y="558"/>
                    <a:pt x="297" y="561"/>
                  </a:cubicBezTo>
                  <a:cubicBezTo>
                    <a:pt x="297" y="570"/>
                    <a:pt x="297" y="570"/>
                    <a:pt x="297" y="570"/>
                  </a:cubicBezTo>
                  <a:cubicBezTo>
                    <a:pt x="297" y="570"/>
                    <a:pt x="297" y="570"/>
                    <a:pt x="297" y="570"/>
                  </a:cubicBezTo>
                  <a:cubicBezTo>
                    <a:pt x="295" y="569"/>
                    <a:pt x="293" y="569"/>
                    <a:pt x="291" y="568"/>
                  </a:cubicBezTo>
                  <a:cubicBezTo>
                    <a:pt x="291" y="564"/>
                    <a:pt x="291" y="564"/>
                    <a:pt x="291" y="564"/>
                  </a:cubicBezTo>
                  <a:cubicBezTo>
                    <a:pt x="291" y="564"/>
                    <a:pt x="291" y="564"/>
                    <a:pt x="291" y="564"/>
                  </a:cubicBezTo>
                  <a:cubicBezTo>
                    <a:pt x="291" y="563"/>
                    <a:pt x="291" y="563"/>
                    <a:pt x="291" y="563"/>
                  </a:cubicBezTo>
                  <a:cubicBezTo>
                    <a:pt x="291" y="543"/>
                    <a:pt x="291" y="543"/>
                    <a:pt x="291" y="543"/>
                  </a:cubicBezTo>
                  <a:cubicBezTo>
                    <a:pt x="294" y="544"/>
                    <a:pt x="295" y="544"/>
                    <a:pt x="297" y="544"/>
                  </a:cubicBezTo>
                  <a:close/>
                  <a:moveTo>
                    <a:pt x="297" y="607"/>
                  </a:moveTo>
                  <a:cubicBezTo>
                    <a:pt x="297" y="616"/>
                    <a:pt x="297" y="616"/>
                    <a:pt x="297" y="616"/>
                  </a:cubicBezTo>
                  <a:cubicBezTo>
                    <a:pt x="296" y="616"/>
                    <a:pt x="296" y="616"/>
                    <a:pt x="295" y="617"/>
                  </a:cubicBezTo>
                  <a:cubicBezTo>
                    <a:pt x="294" y="614"/>
                    <a:pt x="293" y="612"/>
                    <a:pt x="291" y="609"/>
                  </a:cubicBezTo>
                  <a:cubicBezTo>
                    <a:pt x="294" y="608"/>
                    <a:pt x="295" y="608"/>
                    <a:pt x="297" y="607"/>
                  </a:cubicBezTo>
                  <a:close/>
                  <a:moveTo>
                    <a:pt x="297" y="638"/>
                  </a:moveTo>
                  <a:cubicBezTo>
                    <a:pt x="297" y="640"/>
                    <a:pt x="297" y="640"/>
                    <a:pt x="297" y="640"/>
                  </a:cubicBezTo>
                  <a:cubicBezTo>
                    <a:pt x="297" y="639"/>
                    <a:pt x="297" y="639"/>
                    <a:pt x="297" y="639"/>
                  </a:cubicBezTo>
                  <a:cubicBezTo>
                    <a:pt x="297" y="638"/>
                    <a:pt x="297" y="638"/>
                    <a:pt x="297" y="638"/>
                  </a:cubicBezTo>
                  <a:close/>
                  <a:moveTo>
                    <a:pt x="297" y="674"/>
                  </a:moveTo>
                  <a:cubicBezTo>
                    <a:pt x="297" y="686"/>
                    <a:pt x="297" y="686"/>
                    <a:pt x="297" y="686"/>
                  </a:cubicBezTo>
                  <a:cubicBezTo>
                    <a:pt x="295" y="684"/>
                    <a:pt x="294" y="682"/>
                    <a:pt x="291" y="680"/>
                  </a:cubicBezTo>
                  <a:cubicBezTo>
                    <a:pt x="291" y="671"/>
                    <a:pt x="291" y="671"/>
                    <a:pt x="291" y="671"/>
                  </a:cubicBezTo>
                  <a:cubicBezTo>
                    <a:pt x="293" y="672"/>
                    <a:pt x="295" y="673"/>
                    <a:pt x="297" y="674"/>
                  </a:cubicBezTo>
                  <a:close/>
                  <a:moveTo>
                    <a:pt x="291" y="269"/>
                  </a:moveTo>
                  <a:cubicBezTo>
                    <a:pt x="291" y="244"/>
                    <a:pt x="291" y="244"/>
                    <a:pt x="291" y="244"/>
                  </a:cubicBezTo>
                  <a:cubicBezTo>
                    <a:pt x="294" y="252"/>
                    <a:pt x="297" y="264"/>
                    <a:pt x="291" y="269"/>
                  </a:cubicBezTo>
                  <a:close/>
                  <a:moveTo>
                    <a:pt x="285" y="9"/>
                  </a:moveTo>
                  <a:cubicBezTo>
                    <a:pt x="287" y="8"/>
                    <a:pt x="289" y="8"/>
                    <a:pt x="291" y="7"/>
                  </a:cubicBezTo>
                  <a:cubicBezTo>
                    <a:pt x="291" y="14"/>
                    <a:pt x="291" y="14"/>
                    <a:pt x="291" y="14"/>
                  </a:cubicBezTo>
                  <a:cubicBezTo>
                    <a:pt x="291" y="14"/>
                    <a:pt x="291" y="14"/>
                    <a:pt x="290" y="14"/>
                  </a:cubicBezTo>
                  <a:cubicBezTo>
                    <a:pt x="290" y="14"/>
                    <a:pt x="291" y="15"/>
                    <a:pt x="291" y="16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9" y="26"/>
                    <a:pt x="287" y="24"/>
                    <a:pt x="285" y="23"/>
                  </a:cubicBezTo>
                  <a:cubicBezTo>
                    <a:pt x="285" y="9"/>
                    <a:pt x="285" y="9"/>
                    <a:pt x="285" y="9"/>
                  </a:cubicBezTo>
                  <a:close/>
                  <a:moveTo>
                    <a:pt x="291" y="713"/>
                  </a:moveTo>
                  <a:cubicBezTo>
                    <a:pt x="289" y="713"/>
                    <a:pt x="287" y="713"/>
                    <a:pt x="285" y="712"/>
                  </a:cubicBezTo>
                  <a:cubicBezTo>
                    <a:pt x="285" y="700"/>
                    <a:pt x="285" y="700"/>
                    <a:pt x="285" y="700"/>
                  </a:cubicBezTo>
                  <a:cubicBezTo>
                    <a:pt x="286" y="701"/>
                    <a:pt x="289" y="703"/>
                    <a:pt x="291" y="705"/>
                  </a:cubicBezTo>
                  <a:cubicBezTo>
                    <a:pt x="291" y="713"/>
                    <a:pt x="291" y="713"/>
                    <a:pt x="291" y="713"/>
                  </a:cubicBezTo>
                  <a:close/>
                  <a:moveTo>
                    <a:pt x="291" y="42"/>
                  </a:moveTo>
                  <a:cubicBezTo>
                    <a:pt x="291" y="49"/>
                    <a:pt x="291" y="49"/>
                    <a:pt x="291" y="49"/>
                  </a:cubicBezTo>
                  <a:cubicBezTo>
                    <a:pt x="290" y="50"/>
                    <a:pt x="290" y="50"/>
                    <a:pt x="290" y="50"/>
                  </a:cubicBezTo>
                  <a:cubicBezTo>
                    <a:pt x="285" y="50"/>
                    <a:pt x="285" y="50"/>
                    <a:pt x="285" y="50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7" y="42"/>
                    <a:pt x="289" y="42"/>
                    <a:pt x="291" y="42"/>
                  </a:cubicBezTo>
                  <a:close/>
                  <a:moveTo>
                    <a:pt x="291" y="81"/>
                  </a:moveTo>
                  <a:cubicBezTo>
                    <a:pt x="291" y="95"/>
                    <a:pt x="291" y="95"/>
                    <a:pt x="291" y="95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7" y="97"/>
                    <a:pt x="287" y="98"/>
                    <a:pt x="287" y="99"/>
                  </a:cubicBezTo>
                  <a:cubicBezTo>
                    <a:pt x="289" y="100"/>
                    <a:pt x="290" y="100"/>
                    <a:pt x="291" y="101"/>
                  </a:cubicBezTo>
                  <a:cubicBezTo>
                    <a:pt x="291" y="114"/>
                    <a:pt x="291" y="114"/>
                    <a:pt x="291" y="114"/>
                  </a:cubicBezTo>
                  <a:cubicBezTo>
                    <a:pt x="289" y="112"/>
                    <a:pt x="287" y="111"/>
                    <a:pt x="285" y="111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7" y="83"/>
                    <a:pt x="289" y="82"/>
                    <a:pt x="291" y="81"/>
                  </a:cubicBezTo>
                  <a:close/>
                  <a:moveTo>
                    <a:pt x="291" y="160"/>
                  </a:moveTo>
                  <a:cubicBezTo>
                    <a:pt x="291" y="165"/>
                    <a:pt x="291" y="165"/>
                    <a:pt x="291" y="165"/>
                  </a:cubicBezTo>
                  <a:cubicBezTo>
                    <a:pt x="290" y="165"/>
                    <a:pt x="287" y="166"/>
                    <a:pt x="285" y="167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91" y="160"/>
                    <a:pt x="291" y="160"/>
                    <a:pt x="291" y="160"/>
                  </a:cubicBezTo>
                  <a:close/>
                  <a:moveTo>
                    <a:pt x="291" y="175"/>
                  </a:moveTo>
                  <a:cubicBezTo>
                    <a:pt x="291" y="181"/>
                    <a:pt x="291" y="181"/>
                    <a:pt x="291" y="181"/>
                  </a:cubicBezTo>
                  <a:cubicBezTo>
                    <a:pt x="289" y="179"/>
                    <a:pt x="287" y="178"/>
                    <a:pt x="285" y="176"/>
                  </a:cubicBezTo>
                  <a:cubicBezTo>
                    <a:pt x="285" y="170"/>
                    <a:pt x="285" y="170"/>
                    <a:pt x="285" y="170"/>
                  </a:cubicBezTo>
                  <a:cubicBezTo>
                    <a:pt x="287" y="172"/>
                    <a:pt x="289" y="173"/>
                    <a:pt x="291" y="175"/>
                  </a:cubicBezTo>
                  <a:close/>
                  <a:moveTo>
                    <a:pt x="291" y="181"/>
                  </a:moveTo>
                  <a:cubicBezTo>
                    <a:pt x="291" y="186"/>
                    <a:pt x="291" y="186"/>
                    <a:pt x="291" y="186"/>
                  </a:cubicBezTo>
                  <a:cubicBezTo>
                    <a:pt x="289" y="187"/>
                    <a:pt x="287" y="187"/>
                    <a:pt x="285" y="188"/>
                  </a:cubicBezTo>
                  <a:cubicBezTo>
                    <a:pt x="285" y="184"/>
                    <a:pt x="285" y="184"/>
                    <a:pt x="285" y="184"/>
                  </a:cubicBezTo>
                  <a:cubicBezTo>
                    <a:pt x="288" y="183"/>
                    <a:pt x="289" y="183"/>
                    <a:pt x="291" y="181"/>
                  </a:cubicBezTo>
                  <a:close/>
                  <a:moveTo>
                    <a:pt x="291" y="199"/>
                  </a:moveTo>
                  <a:cubicBezTo>
                    <a:pt x="291" y="232"/>
                    <a:pt x="291" y="232"/>
                    <a:pt x="291" y="232"/>
                  </a:cubicBezTo>
                  <a:cubicBezTo>
                    <a:pt x="288" y="228"/>
                    <a:pt x="286" y="223"/>
                    <a:pt x="286" y="217"/>
                  </a:cubicBezTo>
                  <a:cubicBezTo>
                    <a:pt x="290" y="213"/>
                    <a:pt x="290" y="213"/>
                    <a:pt x="289" y="212"/>
                  </a:cubicBezTo>
                  <a:cubicBezTo>
                    <a:pt x="287" y="212"/>
                    <a:pt x="286" y="212"/>
                    <a:pt x="285" y="213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7" y="201"/>
                    <a:pt x="289" y="200"/>
                    <a:pt x="291" y="199"/>
                  </a:cubicBezTo>
                  <a:close/>
                  <a:moveTo>
                    <a:pt x="291" y="244"/>
                  </a:moveTo>
                  <a:cubicBezTo>
                    <a:pt x="291" y="269"/>
                    <a:pt x="291" y="269"/>
                    <a:pt x="291" y="269"/>
                  </a:cubicBezTo>
                  <a:cubicBezTo>
                    <a:pt x="290" y="269"/>
                    <a:pt x="289" y="270"/>
                    <a:pt x="288" y="270"/>
                  </a:cubicBezTo>
                  <a:cubicBezTo>
                    <a:pt x="285" y="264"/>
                    <a:pt x="286" y="257"/>
                    <a:pt x="285" y="250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7" y="234"/>
                    <a:pt x="288" y="237"/>
                    <a:pt x="290" y="239"/>
                  </a:cubicBezTo>
                  <a:cubicBezTo>
                    <a:pt x="290" y="240"/>
                    <a:pt x="291" y="242"/>
                    <a:pt x="291" y="244"/>
                  </a:cubicBezTo>
                  <a:close/>
                  <a:moveTo>
                    <a:pt x="291" y="281"/>
                  </a:move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89" y="288"/>
                    <a:pt x="286" y="291"/>
                    <a:pt x="285" y="294"/>
                  </a:cubicBezTo>
                  <a:cubicBezTo>
                    <a:pt x="285" y="287"/>
                    <a:pt x="285" y="287"/>
                    <a:pt x="285" y="287"/>
                  </a:cubicBezTo>
                  <a:cubicBezTo>
                    <a:pt x="286" y="285"/>
                    <a:pt x="287" y="282"/>
                    <a:pt x="285" y="279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7" y="276"/>
                    <a:pt x="289" y="279"/>
                    <a:pt x="291" y="281"/>
                  </a:cubicBezTo>
                  <a:close/>
                  <a:moveTo>
                    <a:pt x="291" y="294"/>
                  </a:moveTo>
                  <a:cubicBezTo>
                    <a:pt x="290" y="296"/>
                    <a:pt x="287" y="297"/>
                    <a:pt x="285" y="300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87" y="304"/>
                    <a:pt x="289" y="303"/>
                    <a:pt x="291" y="304"/>
                  </a:cubicBezTo>
                  <a:cubicBezTo>
                    <a:pt x="291" y="300"/>
                    <a:pt x="291" y="300"/>
                    <a:pt x="291" y="300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90" y="299"/>
                    <a:pt x="291" y="298"/>
                    <a:pt x="291" y="298"/>
                  </a:cubicBezTo>
                  <a:cubicBezTo>
                    <a:pt x="291" y="294"/>
                    <a:pt x="291" y="294"/>
                    <a:pt x="291" y="294"/>
                  </a:cubicBezTo>
                  <a:close/>
                  <a:moveTo>
                    <a:pt x="291" y="309"/>
                  </a:moveTo>
                  <a:cubicBezTo>
                    <a:pt x="291" y="319"/>
                    <a:pt x="291" y="319"/>
                    <a:pt x="291" y="319"/>
                  </a:cubicBezTo>
                  <a:cubicBezTo>
                    <a:pt x="289" y="322"/>
                    <a:pt x="287" y="325"/>
                    <a:pt x="285" y="328"/>
                  </a:cubicBezTo>
                  <a:cubicBezTo>
                    <a:pt x="285" y="318"/>
                    <a:pt x="285" y="318"/>
                    <a:pt x="285" y="318"/>
                  </a:cubicBezTo>
                  <a:cubicBezTo>
                    <a:pt x="287" y="317"/>
                    <a:pt x="289" y="316"/>
                    <a:pt x="291" y="314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5" y="309"/>
                    <a:pt x="285" y="309"/>
                    <a:pt x="285" y="309"/>
                  </a:cubicBezTo>
                  <a:cubicBezTo>
                    <a:pt x="286" y="310"/>
                    <a:pt x="286" y="310"/>
                    <a:pt x="286" y="310"/>
                  </a:cubicBezTo>
                  <a:cubicBezTo>
                    <a:pt x="288" y="309"/>
                    <a:pt x="290" y="309"/>
                    <a:pt x="291" y="309"/>
                  </a:cubicBezTo>
                  <a:close/>
                  <a:moveTo>
                    <a:pt x="291" y="410"/>
                  </a:moveTo>
                  <a:cubicBezTo>
                    <a:pt x="291" y="416"/>
                    <a:pt x="291" y="416"/>
                    <a:pt x="291" y="416"/>
                  </a:cubicBezTo>
                  <a:cubicBezTo>
                    <a:pt x="291" y="415"/>
                    <a:pt x="290" y="414"/>
                    <a:pt x="290" y="413"/>
                  </a:cubicBezTo>
                  <a:cubicBezTo>
                    <a:pt x="286" y="419"/>
                    <a:pt x="285" y="424"/>
                    <a:pt x="289" y="429"/>
                  </a:cubicBezTo>
                  <a:cubicBezTo>
                    <a:pt x="290" y="427"/>
                    <a:pt x="291" y="426"/>
                    <a:pt x="291" y="424"/>
                  </a:cubicBezTo>
                  <a:cubicBezTo>
                    <a:pt x="291" y="436"/>
                    <a:pt x="291" y="436"/>
                    <a:pt x="291" y="436"/>
                  </a:cubicBezTo>
                  <a:cubicBezTo>
                    <a:pt x="289" y="433"/>
                    <a:pt x="287" y="431"/>
                    <a:pt x="285" y="429"/>
                  </a:cubicBezTo>
                  <a:cubicBezTo>
                    <a:pt x="285" y="415"/>
                    <a:pt x="285" y="415"/>
                    <a:pt x="285" y="415"/>
                  </a:cubicBezTo>
                  <a:cubicBezTo>
                    <a:pt x="286" y="412"/>
                    <a:pt x="286" y="409"/>
                    <a:pt x="285" y="406"/>
                  </a:cubicBezTo>
                  <a:cubicBezTo>
                    <a:pt x="285" y="399"/>
                    <a:pt x="285" y="399"/>
                    <a:pt x="285" y="399"/>
                  </a:cubicBezTo>
                  <a:cubicBezTo>
                    <a:pt x="286" y="402"/>
                    <a:pt x="287" y="403"/>
                    <a:pt x="289" y="404"/>
                  </a:cubicBezTo>
                  <a:cubicBezTo>
                    <a:pt x="289" y="406"/>
                    <a:pt x="290" y="408"/>
                    <a:pt x="291" y="410"/>
                  </a:cubicBezTo>
                  <a:close/>
                  <a:moveTo>
                    <a:pt x="291" y="439"/>
                  </a:moveTo>
                  <a:cubicBezTo>
                    <a:pt x="291" y="447"/>
                    <a:pt x="291" y="447"/>
                    <a:pt x="291" y="447"/>
                  </a:cubicBezTo>
                  <a:cubicBezTo>
                    <a:pt x="289" y="450"/>
                    <a:pt x="287" y="453"/>
                    <a:pt x="285" y="455"/>
                  </a:cubicBezTo>
                  <a:cubicBezTo>
                    <a:pt x="285" y="448"/>
                    <a:pt x="285" y="448"/>
                    <a:pt x="285" y="448"/>
                  </a:cubicBezTo>
                  <a:cubicBezTo>
                    <a:pt x="287" y="447"/>
                    <a:pt x="290" y="446"/>
                    <a:pt x="290" y="443"/>
                  </a:cubicBezTo>
                  <a:cubicBezTo>
                    <a:pt x="289" y="443"/>
                    <a:pt x="287" y="442"/>
                    <a:pt x="285" y="440"/>
                  </a:cubicBezTo>
                  <a:cubicBezTo>
                    <a:pt x="285" y="436"/>
                    <a:pt x="285" y="436"/>
                    <a:pt x="285" y="436"/>
                  </a:cubicBezTo>
                  <a:cubicBezTo>
                    <a:pt x="286" y="437"/>
                    <a:pt x="287" y="438"/>
                    <a:pt x="289" y="440"/>
                  </a:cubicBezTo>
                  <a:cubicBezTo>
                    <a:pt x="291" y="439"/>
                    <a:pt x="291" y="439"/>
                    <a:pt x="291" y="439"/>
                  </a:cubicBezTo>
                  <a:close/>
                  <a:moveTo>
                    <a:pt x="291" y="466"/>
                  </a:moveTo>
                  <a:cubicBezTo>
                    <a:pt x="291" y="475"/>
                    <a:pt x="291" y="475"/>
                    <a:pt x="291" y="475"/>
                  </a:cubicBezTo>
                  <a:cubicBezTo>
                    <a:pt x="289" y="477"/>
                    <a:pt x="286" y="479"/>
                    <a:pt x="285" y="481"/>
                  </a:cubicBezTo>
                  <a:cubicBezTo>
                    <a:pt x="285" y="470"/>
                    <a:pt x="285" y="470"/>
                    <a:pt x="285" y="470"/>
                  </a:cubicBezTo>
                  <a:cubicBezTo>
                    <a:pt x="287" y="469"/>
                    <a:pt x="289" y="467"/>
                    <a:pt x="291" y="466"/>
                  </a:cubicBezTo>
                  <a:close/>
                  <a:moveTo>
                    <a:pt x="291" y="486"/>
                  </a:moveTo>
                  <a:cubicBezTo>
                    <a:pt x="291" y="507"/>
                    <a:pt x="291" y="507"/>
                    <a:pt x="291" y="507"/>
                  </a:cubicBezTo>
                  <a:cubicBezTo>
                    <a:pt x="289" y="506"/>
                    <a:pt x="287" y="505"/>
                    <a:pt x="285" y="504"/>
                  </a:cubicBezTo>
                  <a:cubicBezTo>
                    <a:pt x="285" y="491"/>
                    <a:pt x="285" y="491"/>
                    <a:pt x="285" y="491"/>
                  </a:cubicBezTo>
                  <a:cubicBezTo>
                    <a:pt x="287" y="489"/>
                    <a:pt x="289" y="488"/>
                    <a:pt x="291" y="486"/>
                  </a:cubicBezTo>
                  <a:close/>
                  <a:moveTo>
                    <a:pt x="291" y="517"/>
                  </a:moveTo>
                  <a:cubicBezTo>
                    <a:pt x="291" y="533"/>
                    <a:pt x="291" y="533"/>
                    <a:pt x="291" y="533"/>
                  </a:cubicBezTo>
                  <a:cubicBezTo>
                    <a:pt x="289" y="533"/>
                    <a:pt x="289" y="533"/>
                    <a:pt x="289" y="533"/>
                  </a:cubicBezTo>
                  <a:cubicBezTo>
                    <a:pt x="283" y="524"/>
                    <a:pt x="288" y="522"/>
                    <a:pt x="291" y="517"/>
                  </a:cubicBezTo>
                  <a:close/>
                  <a:moveTo>
                    <a:pt x="291" y="543"/>
                  </a:moveTo>
                  <a:cubicBezTo>
                    <a:pt x="291" y="563"/>
                    <a:pt x="291" y="563"/>
                    <a:pt x="291" y="563"/>
                  </a:cubicBezTo>
                  <a:cubicBezTo>
                    <a:pt x="290" y="554"/>
                    <a:pt x="290" y="549"/>
                    <a:pt x="285" y="546"/>
                  </a:cubicBezTo>
                  <a:cubicBezTo>
                    <a:pt x="285" y="539"/>
                    <a:pt x="285" y="539"/>
                    <a:pt x="285" y="539"/>
                  </a:cubicBezTo>
                  <a:cubicBezTo>
                    <a:pt x="288" y="541"/>
                    <a:pt x="288" y="541"/>
                    <a:pt x="290" y="543"/>
                  </a:cubicBezTo>
                  <a:cubicBezTo>
                    <a:pt x="291" y="543"/>
                    <a:pt x="291" y="543"/>
                    <a:pt x="291" y="543"/>
                  </a:cubicBezTo>
                  <a:close/>
                  <a:moveTo>
                    <a:pt x="291" y="564"/>
                  </a:moveTo>
                  <a:cubicBezTo>
                    <a:pt x="289" y="564"/>
                    <a:pt x="289" y="564"/>
                    <a:pt x="289" y="564"/>
                  </a:cubicBezTo>
                  <a:cubicBezTo>
                    <a:pt x="288" y="563"/>
                    <a:pt x="286" y="562"/>
                    <a:pt x="285" y="562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7" y="567"/>
                    <a:pt x="289" y="568"/>
                    <a:pt x="291" y="568"/>
                  </a:cubicBezTo>
                  <a:cubicBezTo>
                    <a:pt x="291" y="564"/>
                    <a:pt x="291" y="564"/>
                    <a:pt x="291" y="564"/>
                  </a:cubicBezTo>
                  <a:close/>
                  <a:moveTo>
                    <a:pt x="291" y="671"/>
                  </a:moveTo>
                  <a:cubicBezTo>
                    <a:pt x="291" y="680"/>
                    <a:pt x="291" y="680"/>
                    <a:pt x="291" y="680"/>
                  </a:cubicBezTo>
                  <a:cubicBezTo>
                    <a:pt x="290" y="679"/>
                    <a:pt x="287" y="678"/>
                    <a:pt x="285" y="677"/>
                  </a:cubicBezTo>
                  <a:cubicBezTo>
                    <a:pt x="285" y="670"/>
                    <a:pt x="285" y="670"/>
                    <a:pt x="285" y="670"/>
                  </a:cubicBezTo>
                  <a:cubicBezTo>
                    <a:pt x="287" y="670"/>
                    <a:pt x="289" y="671"/>
                    <a:pt x="291" y="671"/>
                  </a:cubicBezTo>
                  <a:close/>
                  <a:moveTo>
                    <a:pt x="281" y="10"/>
                  </a:moveTo>
                  <a:cubicBezTo>
                    <a:pt x="283" y="9"/>
                    <a:pt x="284" y="9"/>
                    <a:pt x="285" y="9"/>
                  </a:cubicBezTo>
                  <a:cubicBezTo>
                    <a:pt x="285" y="23"/>
                    <a:pt x="285" y="23"/>
                    <a:pt x="285" y="23"/>
                  </a:cubicBezTo>
                  <a:cubicBezTo>
                    <a:pt x="284" y="22"/>
                    <a:pt x="283" y="21"/>
                    <a:pt x="281" y="20"/>
                  </a:cubicBezTo>
                  <a:cubicBezTo>
                    <a:pt x="281" y="10"/>
                    <a:pt x="281" y="10"/>
                    <a:pt x="281" y="10"/>
                  </a:cubicBezTo>
                  <a:close/>
                  <a:moveTo>
                    <a:pt x="285" y="712"/>
                  </a:moveTo>
                  <a:cubicBezTo>
                    <a:pt x="284" y="712"/>
                    <a:pt x="283" y="712"/>
                    <a:pt x="281" y="712"/>
                  </a:cubicBezTo>
                  <a:cubicBezTo>
                    <a:pt x="281" y="694"/>
                    <a:pt x="281" y="694"/>
                    <a:pt x="281" y="694"/>
                  </a:cubicBezTo>
                  <a:cubicBezTo>
                    <a:pt x="282" y="696"/>
                    <a:pt x="283" y="698"/>
                    <a:pt x="285" y="700"/>
                  </a:cubicBezTo>
                  <a:cubicBezTo>
                    <a:pt x="285" y="712"/>
                    <a:pt x="285" y="712"/>
                    <a:pt x="285" y="712"/>
                  </a:cubicBezTo>
                  <a:close/>
                  <a:moveTo>
                    <a:pt x="285" y="43"/>
                  </a:moveTo>
                  <a:cubicBezTo>
                    <a:pt x="285" y="50"/>
                    <a:pt x="285" y="50"/>
                    <a:pt x="285" y="50"/>
                  </a:cubicBezTo>
                  <a:cubicBezTo>
                    <a:pt x="281" y="50"/>
                    <a:pt x="281" y="50"/>
                    <a:pt x="281" y="50"/>
                  </a:cubicBezTo>
                  <a:cubicBezTo>
                    <a:pt x="281" y="41"/>
                    <a:pt x="281" y="41"/>
                    <a:pt x="281" y="41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lose/>
                  <a:moveTo>
                    <a:pt x="285" y="83"/>
                  </a:moveTo>
                  <a:cubicBezTo>
                    <a:pt x="285" y="111"/>
                    <a:pt x="285" y="111"/>
                    <a:pt x="285" y="111"/>
                  </a:cubicBezTo>
                  <a:cubicBezTo>
                    <a:pt x="284" y="111"/>
                    <a:pt x="283" y="111"/>
                    <a:pt x="283" y="111"/>
                  </a:cubicBezTo>
                  <a:cubicBezTo>
                    <a:pt x="282" y="113"/>
                    <a:pt x="282" y="115"/>
                    <a:pt x="281" y="117"/>
                  </a:cubicBezTo>
                  <a:cubicBezTo>
                    <a:pt x="281" y="84"/>
                    <a:pt x="281" y="84"/>
                    <a:pt x="281" y="84"/>
                  </a:cubicBezTo>
                  <a:cubicBezTo>
                    <a:pt x="283" y="84"/>
                    <a:pt x="284" y="84"/>
                    <a:pt x="285" y="83"/>
                  </a:cubicBezTo>
                  <a:close/>
                  <a:moveTo>
                    <a:pt x="285" y="162"/>
                  </a:moveTo>
                  <a:cubicBezTo>
                    <a:pt x="285" y="167"/>
                    <a:pt x="285" y="167"/>
                    <a:pt x="285" y="167"/>
                  </a:cubicBezTo>
                  <a:cubicBezTo>
                    <a:pt x="284" y="168"/>
                    <a:pt x="284" y="168"/>
                    <a:pt x="283" y="168"/>
                  </a:cubicBezTo>
                  <a:cubicBezTo>
                    <a:pt x="285" y="170"/>
                    <a:pt x="285" y="170"/>
                    <a:pt x="285" y="170"/>
                  </a:cubicBezTo>
                  <a:cubicBezTo>
                    <a:pt x="285" y="176"/>
                    <a:pt x="285" y="176"/>
                    <a:pt x="285" y="176"/>
                  </a:cubicBezTo>
                  <a:cubicBezTo>
                    <a:pt x="284" y="176"/>
                    <a:pt x="283" y="175"/>
                    <a:pt x="281" y="174"/>
                  </a:cubicBezTo>
                  <a:cubicBezTo>
                    <a:pt x="281" y="164"/>
                    <a:pt x="281" y="164"/>
                    <a:pt x="281" y="164"/>
                  </a:cubicBezTo>
                  <a:cubicBezTo>
                    <a:pt x="283" y="163"/>
                    <a:pt x="284" y="163"/>
                    <a:pt x="285" y="162"/>
                  </a:cubicBezTo>
                  <a:close/>
                  <a:moveTo>
                    <a:pt x="285" y="184"/>
                  </a:moveTo>
                  <a:cubicBezTo>
                    <a:pt x="285" y="188"/>
                    <a:pt x="285" y="188"/>
                    <a:pt x="285" y="188"/>
                  </a:cubicBezTo>
                  <a:cubicBezTo>
                    <a:pt x="284" y="188"/>
                    <a:pt x="283" y="189"/>
                    <a:pt x="281" y="189"/>
                  </a:cubicBezTo>
                  <a:cubicBezTo>
                    <a:pt x="281" y="185"/>
                    <a:pt x="281" y="185"/>
                    <a:pt x="281" y="185"/>
                  </a:cubicBezTo>
                  <a:cubicBezTo>
                    <a:pt x="283" y="184"/>
                    <a:pt x="284" y="184"/>
                    <a:pt x="285" y="184"/>
                  </a:cubicBezTo>
                  <a:close/>
                  <a:moveTo>
                    <a:pt x="285" y="202"/>
                  </a:moveTo>
                  <a:cubicBezTo>
                    <a:pt x="285" y="213"/>
                    <a:pt x="285" y="213"/>
                    <a:pt x="285" y="213"/>
                  </a:cubicBezTo>
                  <a:cubicBezTo>
                    <a:pt x="284" y="214"/>
                    <a:pt x="283" y="215"/>
                    <a:pt x="281" y="216"/>
                  </a:cubicBezTo>
                  <a:cubicBezTo>
                    <a:pt x="281" y="204"/>
                    <a:pt x="281" y="204"/>
                    <a:pt x="281" y="204"/>
                  </a:cubicBezTo>
                  <a:cubicBezTo>
                    <a:pt x="283" y="203"/>
                    <a:pt x="284" y="203"/>
                    <a:pt x="285" y="202"/>
                  </a:cubicBezTo>
                  <a:close/>
                  <a:moveTo>
                    <a:pt x="285" y="232"/>
                  </a:moveTo>
                  <a:cubicBezTo>
                    <a:pt x="285" y="250"/>
                    <a:pt x="285" y="250"/>
                    <a:pt x="285" y="250"/>
                  </a:cubicBezTo>
                  <a:cubicBezTo>
                    <a:pt x="285" y="249"/>
                    <a:pt x="285" y="247"/>
                    <a:pt x="284" y="247"/>
                  </a:cubicBezTo>
                  <a:cubicBezTo>
                    <a:pt x="284" y="245"/>
                    <a:pt x="283" y="244"/>
                    <a:pt x="281" y="242"/>
                  </a:cubicBezTo>
                  <a:cubicBezTo>
                    <a:pt x="281" y="227"/>
                    <a:pt x="281" y="227"/>
                    <a:pt x="281" y="227"/>
                  </a:cubicBezTo>
                  <a:cubicBezTo>
                    <a:pt x="283" y="229"/>
                    <a:pt x="284" y="230"/>
                    <a:pt x="285" y="232"/>
                  </a:cubicBezTo>
                  <a:close/>
                  <a:moveTo>
                    <a:pt x="285" y="274"/>
                  </a:moveTo>
                  <a:cubicBezTo>
                    <a:pt x="285" y="279"/>
                    <a:pt x="285" y="279"/>
                    <a:pt x="285" y="279"/>
                  </a:cubicBezTo>
                  <a:cubicBezTo>
                    <a:pt x="285" y="278"/>
                    <a:pt x="284" y="278"/>
                    <a:pt x="283" y="276"/>
                  </a:cubicBezTo>
                  <a:cubicBezTo>
                    <a:pt x="283" y="278"/>
                    <a:pt x="282" y="278"/>
                    <a:pt x="281" y="279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85" y="274"/>
                    <a:pt x="285" y="274"/>
                    <a:pt x="285" y="274"/>
                  </a:cubicBezTo>
                  <a:close/>
                  <a:moveTo>
                    <a:pt x="285" y="287"/>
                  </a:moveTo>
                  <a:cubicBezTo>
                    <a:pt x="285" y="294"/>
                    <a:pt x="285" y="294"/>
                    <a:pt x="285" y="294"/>
                  </a:cubicBezTo>
                  <a:cubicBezTo>
                    <a:pt x="284" y="296"/>
                    <a:pt x="284" y="298"/>
                    <a:pt x="284" y="301"/>
                  </a:cubicBezTo>
                  <a:cubicBezTo>
                    <a:pt x="284" y="300"/>
                    <a:pt x="285" y="300"/>
                    <a:pt x="285" y="300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84" y="306"/>
                    <a:pt x="283" y="307"/>
                    <a:pt x="283" y="309"/>
                  </a:cubicBezTo>
                  <a:cubicBezTo>
                    <a:pt x="284" y="309"/>
                    <a:pt x="284" y="309"/>
                    <a:pt x="285" y="309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292"/>
                    <a:pt x="281" y="292"/>
                    <a:pt x="281" y="292"/>
                  </a:cubicBezTo>
                  <a:cubicBezTo>
                    <a:pt x="283" y="290"/>
                    <a:pt x="284" y="289"/>
                    <a:pt x="285" y="287"/>
                  </a:cubicBezTo>
                  <a:close/>
                  <a:moveTo>
                    <a:pt x="285" y="318"/>
                  </a:moveTo>
                  <a:cubicBezTo>
                    <a:pt x="285" y="328"/>
                    <a:pt x="285" y="328"/>
                    <a:pt x="285" y="328"/>
                  </a:cubicBezTo>
                  <a:cubicBezTo>
                    <a:pt x="284" y="331"/>
                    <a:pt x="283" y="334"/>
                    <a:pt x="281" y="338"/>
                  </a:cubicBezTo>
                  <a:cubicBezTo>
                    <a:pt x="281" y="327"/>
                    <a:pt x="281" y="327"/>
                    <a:pt x="281" y="327"/>
                  </a:cubicBezTo>
                  <a:cubicBezTo>
                    <a:pt x="283" y="327"/>
                    <a:pt x="283" y="327"/>
                    <a:pt x="283" y="327"/>
                  </a:cubicBezTo>
                  <a:cubicBezTo>
                    <a:pt x="284" y="325"/>
                    <a:pt x="284" y="324"/>
                    <a:pt x="285" y="322"/>
                  </a:cubicBezTo>
                  <a:cubicBezTo>
                    <a:pt x="284" y="322"/>
                    <a:pt x="283" y="323"/>
                    <a:pt x="281" y="323"/>
                  </a:cubicBezTo>
                  <a:cubicBezTo>
                    <a:pt x="281" y="319"/>
                    <a:pt x="281" y="319"/>
                    <a:pt x="281" y="319"/>
                  </a:cubicBezTo>
                  <a:cubicBezTo>
                    <a:pt x="283" y="319"/>
                    <a:pt x="284" y="318"/>
                    <a:pt x="285" y="318"/>
                  </a:cubicBezTo>
                  <a:close/>
                  <a:moveTo>
                    <a:pt x="285" y="399"/>
                  </a:moveTo>
                  <a:cubicBezTo>
                    <a:pt x="285" y="406"/>
                    <a:pt x="285" y="406"/>
                    <a:pt x="285" y="406"/>
                  </a:cubicBezTo>
                  <a:cubicBezTo>
                    <a:pt x="285" y="405"/>
                    <a:pt x="285" y="405"/>
                    <a:pt x="284" y="404"/>
                  </a:cubicBezTo>
                  <a:cubicBezTo>
                    <a:pt x="283" y="406"/>
                    <a:pt x="282" y="407"/>
                    <a:pt x="281" y="409"/>
                  </a:cubicBezTo>
                  <a:cubicBezTo>
                    <a:pt x="281" y="391"/>
                    <a:pt x="281" y="391"/>
                    <a:pt x="281" y="391"/>
                  </a:cubicBezTo>
                  <a:cubicBezTo>
                    <a:pt x="283" y="394"/>
                    <a:pt x="284" y="397"/>
                    <a:pt x="285" y="399"/>
                  </a:cubicBezTo>
                  <a:close/>
                  <a:moveTo>
                    <a:pt x="285" y="415"/>
                  </a:moveTo>
                  <a:cubicBezTo>
                    <a:pt x="285" y="429"/>
                    <a:pt x="285" y="429"/>
                    <a:pt x="285" y="429"/>
                  </a:cubicBezTo>
                  <a:cubicBezTo>
                    <a:pt x="285" y="429"/>
                    <a:pt x="284" y="429"/>
                    <a:pt x="284" y="428"/>
                  </a:cubicBezTo>
                  <a:cubicBezTo>
                    <a:pt x="283" y="429"/>
                    <a:pt x="282" y="430"/>
                    <a:pt x="281" y="430"/>
                  </a:cubicBezTo>
                  <a:cubicBezTo>
                    <a:pt x="281" y="420"/>
                    <a:pt x="281" y="420"/>
                    <a:pt x="281" y="420"/>
                  </a:cubicBezTo>
                  <a:cubicBezTo>
                    <a:pt x="282" y="421"/>
                    <a:pt x="282" y="421"/>
                    <a:pt x="282" y="421"/>
                  </a:cubicBezTo>
                  <a:cubicBezTo>
                    <a:pt x="283" y="418"/>
                    <a:pt x="284" y="416"/>
                    <a:pt x="285" y="415"/>
                  </a:cubicBezTo>
                  <a:close/>
                  <a:moveTo>
                    <a:pt x="285" y="436"/>
                  </a:moveTo>
                  <a:cubicBezTo>
                    <a:pt x="285" y="440"/>
                    <a:pt x="285" y="440"/>
                    <a:pt x="285" y="440"/>
                  </a:cubicBezTo>
                  <a:cubicBezTo>
                    <a:pt x="284" y="440"/>
                    <a:pt x="283" y="439"/>
                    <a:pt x="281" y="438"/>
                  </a:cubicBezTo>
                  <a:cubicBezTo>
                    <a:pt x="281" y="434"/>
                    <a:pt x="281" y="434"/>
                    <a:pt x="281" y="434"/>
                  </a:cubicBezTo>
                  <a:cubicBezTo>
                    <a:pt x="283" y="435"/>
                    <a:pt x="284" y="436"/>
                    <a:pt x="285" y="436"/>
                  </a:cubicBezTo>
                  <a:close/>
                  <a:moveTo>
                    <a:pt x="285" y="448"/>
                  </a:moveTo>
                  <a:cubicBezTo>
                    <a:pt x="285" y="455"/>
                    <a:pt x="285" y="455"/>
                    <a:pt x="285" y="455"/>
                  </a:cubicBezTo>
                  <a:cubicBezTo>
                    <a:pt x="285" y="456"/>
                    <a:pt x="284" y="456"/>
                    <a:pt x="284" y="457"/>
                  </a:cubicBezTo>
                  <a:cubicBezTo>
                    <a:pt x="283" y="457"/>
                    <a:pt x="282" y="457"/>
                    <a:pt x="281" y="458"/>
                  </a:cubicBezTo>
                  <a:cubicBezTo>
                    <a:pt x="281" y="453"/>
                    <a:pt x="281" y="453"/>
                    <a:pt x="281" y="453"/>
                  </a:cubicBezTo>
                  <a:cubicBezTo>
                    <a:pt x="282" y="453"/>
                    <a:pt x="282" y="453"/>
                    <a:pt x="283" y="452"/>
                  </a:cubicBezTo>
                  <a:cubicBezTo>
                    <a:pt x="282" y="452"/>
                    <a:pt x="282" y="451"/>
                    <a:pt x="281" y="451"/>
                  </a:cubicBezTo>
                  <a:cubicBezTo>
                    <a:pt x="281" y="448"/>
                    <a:pt x="281" y="448"/>
                    <a:pt x="281" y="448"/>
                  </a:cubicBezTo>
                  <a:cubicBezTo>
                    <a:pt x="283" y="448"/>
                    <a:pt x="283" y="448"/>
                    <a:pt x="283" y="448"/>
                  </a:cubicBezTo>
                  <a:cubicBezTo>
                    <a:pt x="284" y="448"/>
                    <a:pt x="284" y="448"/>
                    <a:pt x="285" y="448"/>
                  </a:cubicBezTo>
                  <a:close/>
                  <a:moveTo>
                    <a:pt x="285" y="470"/>
                  </a:moveTo>
                  <a:cubicBezTo>
                    <a:pt x="285" y="481"/>
                    <a:pt x="285" y="481"/>
                    <a:pt x="285" y="481"/>
                  </a:cubicBezTo>
                  <a:cubicBezTo>
                    <a:pt x="283" y="484"/>
                    <a:pt x="282" y="487"/>
                    <a:pt x="282" y="491"/>
                  </a:cubicBezTo>
                  <a:cubicBezTo>
                    <a:pt x="283" y="491"/>
                    <a:pt x="283" y="491"/>
                    <a:pt x="284" y="492"/>
                  </a:cubicBezTo>
                  <a:cubicBezTo>
                    <a:pt x="284" y="491"/>
                    <a:pt x="284" y="491"/>
                    <a:pt x="285" y="491"/>
                  </a:cubicBezTo>
                  <a:cubicBezTo>
                    <a:pt x="285" y="504"/>
                    <a:pt x="285" y="504"/>
                    <a:pt x="285" y="504"/>
                  </a:cubicBezTo>
                  <a:cubicBezTo>
                    <a:pt x="284" y="504"/>
                    <a:pt x="283" y="504"/>
                    <a:pt x="281" y="503"/>
                  </a:cubicBezTo>
                  <a:cubicBezTo>
                    <a:pt x="281" y="473"/>
                    <a:pt x="281" y="473"/>
                    <a:pt x="281" y="473"/>
                  </a:cubicBezTo>
                  <a:cubicBezTo>
                    <a:pt x="283" y="472"/>
                    <a:pt x="284" y="471"/>
                    <a:pt x="285" y="470"/>
                  </a:cubicBezTo>
                  <a:close/>
                  <a:moveTo>
                    <a:pt x="285" y="539"/>
                  </a:moveTo>
                  <a:cubicBezTo>
                    <a:pt x="285" y="546"/>
                    <a:pt x="285" y="546"/>
                    <a:pt x="285" y="546"/>
                  </a:cubicBezTo>
                  <a:cubicBezTo>
                    <a:pt x="284" y="545"/>
                    <a:pt x="283" y="544"/>
                    <a:pt x="281" y="543"/>
                  </a:cubicBezTo>
                  <a:cubicBezTo>
                    <a:pt x="281" y="538"/>
                    <a:pt x="281" y="538"/>
                    <a:pt x="281" y="538"/>
                  </a:cubicBezTo>
                  <a:cubicBezTo>
                    <a:pt x="282" y="538"/>
                    <a:pt x="283" y="538"/>
                    <a:pt x="284" y="538"/>
                  </a:cubicBezTo>
                  <a:cubicBezTo>
                    <a:pt x="285" y="539"/>
                    <a:pt x="285" y="539"/>
                    <a:pt x="285" y="539"/>
                  </a:cubicBezTo>
                  <a:close/>
                  <a:moveTo>
                    <a:pt x="285" y="562"/>
                  </a:moveTo>
                  <a:cubicBezTo>
                    <a:pt x="285" y="566"/>
                    <a:pt x="285" y="566"/>
                    <a:pt x="285" y="566"/>
                  </a:cubicBezTo>
                  <a:cubicBezTo>
                    <a:pt x="284" y="566"/>
                    <a:pt x="283" y="566"/>
                    <a:pt x="281" y="565"/>
                  </a:cubicBezTo>
                  <a:cubicBezTo>
                    <a:pt x="281" y="560"/>
                    <a:pt x="281" y="560"/>
                    <a:pt x="281" y="560"/>
                  </a:cubicBezTo>
                  <a:cubicBezTo>
                    <a:pt x="282" y="560"/>
                    <a:pt x="282" y="560"/>
                    <a:pt x="282" y="560"/>
                  </a:cubicBezTo>
                  <a:cubicBezTo>
                    <a:pt x="285" y="562"/>
                    <a:pt x="285" y="562"/>
                    <a:pt x="285" y="562"/>
                  </a:cubicBezTo>
                  <a:close/>
                  <a:moveTo>
                    <a:pt x="285" y="670"/>
                  </a:moveTo>
                  <a:cubicBezTo>
                    <a:pt x="285" y="677"/>
                    <a:pt x="285" y="677"/>
                    <a:pt x="285" y="677"/>
                  </a:cubicBezTo>
                  <a:cubicBezTo>
                    <a:pt x="284" y="677"/>
                    <a:pt x="283" y="677"/>
                    <a:pt x="281" y="676"/>
                  </a:cubicBezTo>
                  <a:cubicBezTo>
                    <a:pt x="281" y="669"/>
                    <a:pt x="281" y="669"/>
                    <a:pt x="281" y="669"/>
                  </a:cubicBezTo>
                  <a:cubicBezTo>
                    <a:pt x="283" y="670"/>
                    <a:pt x="284" y="670"/>
                    <a:pt x="285" y="670"/>
                  </a:cubicBezTo>
                  <a:close/>
                  <a:moveTo>
                    <a:pt x="280" y="10"/>
                  </a:moveTo>
                  <a:cubicBezTo>
                    <a:pt x="281" y="10"/>
                    <a:pt x="281" y="10"/>
                    <a:pt x="281" y="10"/>
                  </a:cubicBezTo>
                  <a:cubicBezTo>
                    <a:pt x="281" y="10"/>
                    <a:pt x="281" y="10"/>
                    <a:pt x="281" y="10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20"/>
                    <a:pt x="281" y="20"/>
                    <a:pt x="280" y="20"/>
                  </a:cubicBezTo>
                  <a:cubicBezTo>
                    <a:pt x="280" y="10"/>
                    <a:pt x="280" y="10"/>
                    <a:pt x="280" y="10"/>
                  </a:cubicBezTo>
                  <a:close/>
                  <a:moveTo>
                    <a:pt x="281" y="712"/>
                  </a:moveTo>
                  <a:cubicBezTo>
                    <a:pt x="280" y="711"/>
                    <a:pt x="280" y="711"/>
                    <a:pt x="280" y="711"/>
                  </a:cubicBezTo>
                  <a:cubicBezTo>
                    <a:pt x="280" y="691"/>
                    <a:pt x="280" y="691"/>
                    <a:pt x="280" y="691"/>
                  </a:cubicBezTo>
                  <a:cubicBezTo>
                    <a:pt x="281" y="692"/>
                    <a:pt x="281" y="693"/>
                    <a:pt x="281" y="694"/>
                  </a:cubicBezTo>
                  <a:cubicBezTo>
                    <a:pt x="281" y="712"/>
                    <a:pt x="281" y="712"/>
                    <a:pt x="281" y="712"/>
                  </a:cubicBezTo>
                  <a:close/>
                  <a:moveTo>
                    <a:pt x="281" y="41"/>
                  </a:moveTo>
                  <a:cubicBezTo>
                    <a:pt x="281" y="50"/>
                    <a:pt x="281" y="50"/>
                    <a:pt x="281" y="50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41"/>
                    <a:pt x="281" y="41"/>
                    <a:pt x="281" y="41"/>
                  </a:cubicBezTo>
                  <a:close/>
                  <a:moveTo>
                    <a:pt x="281" y="84"/>
                  </a:moveTo>
                  <a:cubicBezTo>
                    <a:pt x="281" y="117"/>
                    <a:pt x="281" y="117"/>
                    <a:pt x="281" y="117"/>
                  </a:cubicBezTo>
                  <a:cubicBezTo>
                    <a:pt x="281" y="119"/>
                    <a:pt x="281" y="121"/>
                    <a:pt x="280" y="123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1" y="85"/>
                    <a:pt x="281" y="85"/>
                    <a:pt x="281" y="84"/>
                  </a:cubicBezTo>
                  <a:close/>
                  <a:moveTo>
                    <a:pt x="281" y="164"/>
                  </a:moveTo>
                  <a:cubicBezTo>
                    <a:pt x="281" y="174"/>
                    <a:pt x="281" y="174"/>
                    <a:pt x="281" y="174"/>
                  </a:cubicBezTo>
                  <a:cubicBezTo>
                    <a:pt x="281" y="174"/>
                    <a:pt x="281" y="174"/>
                    <a:pt x="280" y="174"/>
                  </a:cubicBezTo>
                  <a:cubicBezTo>
                    <a:pt x="280" y="164"/>
                    <a:pt x="280" y="164"/>
                    <a:pt x="280" y="164"/>
                  </a:cubicBezTo>
                  <a:cubicBezTo>
                    <a:pt x="281" y="164"/>
                    <a:pt x="281" y="164"/>
                    <a:pt x="281" y="164"/>
                  </a:cubicBezTo>
                  <a:close/>
                  <a:moveTo>
                    <a:pt x="281" y="185"/>
                  </a:moveTo>
                  <a:cubicBezTo>
                    <a:pt x="281" y="189"/>
                    <a:pt x="281" y="189"/>
                    <a:pt x="281" y="189"/>
                  </a:cubicBezTo>
                  <a:cubicBezTo>
                    <a:pt x="280" y="190"/>
                    <a:pt x="280" y="190"/>
                    <a:pt x="280" y="190"/>
                  </a:cubicBezTo>
                  <a:cubicBezTo>
                    <a:pt x="280" y="185"/>
                    <a:pt x="280" y="185"/>
                    <a:pt x="280" y="185"/>
                  </a:cubicBezTo>
                  <a:cubicBezTo>
                    <a:pt x="281" y="185"/>
                    <a:pt x="281" y="185"/>
                    <a:pt x="281" y="185"/>
                  </a:cubicBezTo>
                  <a:cubicBezTo>
                    <a:pt x="281" y="185"/>
                    <a:pt x="281" y="185"/>
                    <a:pt x="281" y="185"/>
                  </a:cubicBezTo>
                  <a:close/>
                  <a:moveTo>
                    <a:pt x="281" y="204"/>
                  </a:moveTo>
                  <a:cubicBezTo>
                    <a:pt x="281" y="216"/>
                    <a:pt x="281" y="216"/>
                    <a:pt x="281" y="216"/>
                  </a:cubicBezTo>
                  <a:cubicBezTo>
                    <a:pt x="280" y="216"/>
                    <a:pt x="280" y="216"/>
                    <a:pt x="280" y="216"/>
                  </a:cubicBezTo>
                  <a:cubicBezTo>
                    <a:pt x="280" y="205"/>
                    <a:pt x="280" y="205"/>
                    <a:pt x="280" y="205"/>
                  </a:cubicBezTo>
                  <a:cubicBezTo>
                    <a:pt x="281" y="204"/>
                    <a:pt x="281" y="204"/>
                    <a:pt x="281" y="204"/>
                  </a:cubicBezTo>
                  <a:close/>
                  <a:moveTo>
                    <a:pt x="281" y="227"/>
                  </a:moveTo>
                  <a:cubicBezTo>
                    <a:pt x="281" y="242"/>
                    <a:pt x="281" y="242"/>
                    <a:pt x="281" y="242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80" y="224"/>
                    <a:pt x="280" y="224"/>
                    <a:pt x="280" y="224"/>
                  </a:cubicBezTo>
                  <a:cubicBezTo>
                    <a:pt x="281" y="225"/>
                    <a:pt x="281" y="226"/>
                    <a:pt x="281" y="227"/>
                  </a:cubicBezTo>
                  <a:close/>
                  <a:moveTo>
                    <a:pt x="281" y="271"/>
                  </a:moveTo>
                  <a:cubicBezTo>
                    <a:pt x="281" y="279"/>
                    <a:pt x="281" y="279"/>
                    <a:pt x="281" y="279"/>
                  </a:cubicBezTo>
                  <a:cubicBezTo>
                    <a:pt x="280" y="280"/>
                    <a:pt x="280" y="280"/>
                    <a:pt x="280" y="280"/>
                  </a:cubicBezTo>
                  <a:cubicBezTo>
                    <a:pt x="280" y="270"/>
                    <a:pt x="280" y="270"/>
                    <a:pt x="280" y="270"/>
                  </a:cubicBezTo>
                  <a:cubicBezTo>
                    <a:pt x="281" y="271"/>
                    <a:pt x="281" y="271"/>
                    <a:pt x="281" y="271"/>
                  </a:cubicBezTo>
                  <a:close/>
                  <a:moveTo>
                    <a:pt x="281" y="292"/>
                  </a:moveTo>
                  <a:cubicBezTo>
                    <a:pt x="281" y="314"/>
                    <a:pt x="281" y="314"/>
                    <a:pt x="281" y="314"/>
                  </a:cubicBezTo>
                  <a:cubicBezTo>
                    <a:pt x="280" y="314"/>
                    <a:pt x="280" y="314"/>
                    <a:pt x="280" y="314"/>
                  </a:cubicBezTo>
                  <a:cubicBezTo>
                    <a:pt x="280" y="305"/>
                    <a:pt x="280" y="305"/>
                    <a:pt x="280" y="305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81" y="304"/>
                    <a:pt x="281" y="303"/>
                    <a:pt x="280" y="30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2"/>
                    <a:pt x="281" y="292"/>
                    <a:pt x="281" y="292"/>
                  </a:cubicBezTo>
                  <a:close/>
                  <a:moveTo>
                    <a:pt x="281" y="319"/>
                  </a:moveTo>
                  <a:cubicBezTo>
                    <a:pt x="281" y="323"/>
                    <a:pt x="281" y="323"/>
                    <a:pt x="281" y="323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80" y="319"/>
                    <a:pt x="280" y="319"/>
                    <a:pt x="280" y="319"/>
                  </a:cubicBezTo>
                  <a:cubicBezTo>
                    <a:pt x="281" y="319"/>
                    <a:pt x="281" y="319"/>
                    <a:pt x="281" y="319"/>
                  </a:cubicBezTo>
                  <a:close/>
                  <a:moveTo>
                    <a:pt x="281" y="327"/>
                  </a:moveTo>
                  <a:cubicBezTo>
                    <a:pt x="281" y="338"/>
                    <a:pt x="281" y="338"/>
                    <a:pt x="281" y="338"/>
                  </a:cubicBezTo>
                  <a:cubicBezTo>
                    <a:pt x="281" y="339"/>
                    <a:pt x="281" y="340"/>
                    <a:pt x="280" y="341"/>
                  </a:cubicBezTo>
                  <a:cubicBezTo>
                    <a:pt x="280" y="332"/>
                    <a:pt x="280" y="332"/>
                    <a:pt x="280" y="332"/>
                  </a:cubicBezTo>
                  <a:cubicBezTo>
                    <a:pt x="281" y="332"/>
                    <a:pt x="281" y="332"/>
                    <a:pt x="281" y="332"/>
                  </a:cubicBezTo>
                  <a:cubicBezTo>
                    <a:pt x="280" y="332"/>
                    <a:pt x="280" y="332"/>
                    <a:pt x="280" y="332"/>
                  </a:cubicBezTo>
                  <a:cubicBezTo>
                    <a:pt x="280" y="327"/>
                    <a:pt x="280" y="327"/>
                    <a:pt x="280" y="327"/>
                  </a:cubicBezTo>
                  <a:cubicBezTo>
                    <a:pt x="281" y="327"/>
                    <a:pt x="281" y="327"/>
                    <a:pt x="281" y="327"/>
                  </a:cubicBezTo>
                  <a:close/>
                  <a:moveTo>
                    <a:pt x="281" y="391"/>
                  </a:moveTo>
                  <a:cubicBezTo>
                    <a:pt x="281" y="409"/>
                    <a:pt x="281" y="409"/>
                    <a:pt x="281" y="409"/>
                  </a:cubicBezTo>
                  <a:cubicBezTo>
                    <a:pt x="281" y="409"/>
                    <a:pt x="281" y="410"/>
                    <a:pt x="280" y="41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1" y="399"/>
                    <a:pt x="281" y="397"/>
                    <a:pt x="281" y="395"/>
                  </a:cubicBezTo>
                  <a:cubicBezTo>
                    <a:pt x="280" y="395"/>
                    <a:pt x="280" y="395"/>
                    <a:pt x="280" y="395"/>
                  </a:cubicBezTo>
                  <a:cubicBezTo>
                    <a:pt x="280" y="388"/>
                    <a:pt x="280" y="388"/>
                    <a:pt x="280" y="388"/>
                  </a:cubicBezTo>
                  <a:cubicBezTo>
                    <a:pt x="281" y="389"/>
                    <a:pt x="281" y="390"/>
                    <a:pt x="281" y="391"/>
                  </a:cubicBezTo>
                  <a:close/>
                  <a:moveTo>
                    <a:pt x="281" y="420"/>
                  </a:moveTo>
                  <a:cubicBezTo>
                    <a:pt x="281" y="430"/>
                    <a:pt x="281" y="430"/>
                    <a:pt x="281" y="430"/>
                  </a:cubicBezTo>
                  <a:cubicBezTo>
                    <a:pt x="281" y="431"/>
                    <a:pt x="281" y="431"/>
                    <a:pt x="280" y="432"/>
                  </a:cubicBezTo>
                  <a:cubicBezTo>
                    <a:pt x="280" y="427"/>
                    <a:pt x="280" y="427"/>
                    <a:pt x="280" y="427"/>
                  </a:cubicBezTo>
                  <a:cubicBezTo>
                    <a:pt x="281" y="426"/>
                    <a:pt x="281" y="425"/>
                    <a:pt x="281" y="424"/>
                  </a:cubicBezTo>
                  <a:cubicBezTo>
                    <a:pt x="281" y="424"/>
                    <a:pt x="281" y="423"/>
                    <a:pt x="280" y="423"/>
                  </a:cubicBezTo>
                  <a:cubicBezTo>
                    <a:pt x="280" y="418"/>
                    <a:pt x="280" y="418"/>
                    <a:pt x="280" y="418"/>
                  </a:cubicBezTo>
                  <a:cubicBezTo>
                    <a:pt x="281" y="419"/>
                    <a:pt x="281" y="419"/>
                    <a:pt x="281" y="420"/>
                  </a:cubicBezTo>
                  <a:close/>
                  <a:moveTo>
                    <a:pt x="281" y="434"/>
                  </a:moveTo>
                  <a:cubicBezTo>
                    <a:pt x="281" y="438"/>
                    <a:pt x="281" y="438"/>
                    <a:pt x="281" y="438"/>
                  </a:cubicBezTo>
                  <a:cubicBezTo>
                    <a:pt x="281" y="438"/>
                    <a:pt x="281" y="438"/>
                    <a:pt x="280" y="438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81" y="434"/>
                    <a:pt x="281" y="434"/>
                    <a:pt x="281" y="434"/>
                  </a:cubicBezTo>
                  <a:close/>
                  <a:moveTo>
                    <a:pt x="281" y="448"/>
                  </a:moveTo>
                  <a:cubicBezTo>
                    <a:pt x="281" y="451"/>
                    <a:pt x="281" y="451"/>
                    <a:pt x="281" y="451"/>
                  </a:cubicBezTo>
                  <a:cubicBezTo>
                    <a:pt x="281" y="451"/>
                    <a:pt x="281" y="451"/>
                    <a:pt x="280" y="450"/>
                  </a:cubicBezTo>
                  <a:cubicBezTo>
                    <a:pt x="280" y="447"/>
                    <a:pt x="280" y="447"/>
                    <a:pt x="280" y="447"/>
                  </a:cubicBezTo>
                  <a:cubicBezTo>
                    <a:pt x="281" y="448"/>
                    <a:pt x="281" y="448"/>
                    <a:pt x="281" y="448"/>
                  </a:cubicBezTo>
                  <a:close/>
                  <a:moveTo>
                    <a:pt x="281" y="453"/>
                  </a:moveTo>
                  <a:cubicBezTo>
                    <a:pt x="281" y="458"/>
                    <a:pt x="281" y="458"/>
                    <a:pt x="281" y="458"/>
                  </a:cubicBezTo>
                  <a:cubicBezTo>
                    <a:pt x="281" y="458"/>
                    <a:pt x="281" y="459"/>
                    <a:pt x="280" y="459"/>
                  </a:cubicBezTo>
                  <a:cubicBezTo>
                    <a:pt x="280" y="454"/>
                    <a:pt x="280" y="454"/>
                    <a:pt x="280" y="454"/>
                  </a:cubicBezTo>
                  <a:cubicBezTo>
                    <a:pt x="281" y="454"/>
                    <a:pt x="281" y="453"/>
                    <a:pt x="281" y="453"/>
                  </a:cubicBezTo>
                  <a:close/>
                  <a:moveTo>
                    <a:pt x="281" y="473"/>
                  </a:moveTo>
                  <a:cubicBezTo>
                    <a:pt x="281" y="503"/>
                    <a:pt x="281" y="503"/>
                    <a:pt x="281" y="503"/>
                  </a:cubicBezTo>
                  <a:cubicBezTo>
                    <a:pt x="280" y="503"/>
                    <a:pt x="280" y="503"/>
                    <a:pt x="280" y="503"/>
                  </a:cubicBezTo>
                  <a:cubicBezTo>
                    <a:pt x="280" y="474"/>
                    <a:pt x="280" y="474"/>
                    <a:pt x="280" y="474"/>
                  </a:cubicBezTo>
                  <a:cubicBezTo>
                    <a:pt x="281" y="473"/>
                    <a:pt x="281" y="473"/>
                    <a:pt x="281" y="473"/>
                  </a:cubicBezTo>
                  <a:close/>
                  <a:moveTo>
                    <a:pt x="281" y="538"/>
                  </a:moveTo>
                  <a:cubicBezTo>
                    <a:pt x="281" y="543"/>
                    <a:pt x="281" y="543"/>
                    <a:pt x="281" y="543"/>
                  </a:cubicBezTo>
                  <a:cubicBezTo>
                    <a:pt x="281" y="543"/>
                    <a:pt x="281" y="543"/>
                    <a:pt x="280" y="543"/>
                  </a:cubicBezTo>
                  <a:cubicBezTo>
                    <a:pt x="280" y="538"/>
                    <a:pt x="280" y="538"/>
                    <a:pt x="280" y="538"/>
                  </a:cubicBezTo>
                  <a:cubicBezTo>
                    <a:pt x="281" y="538"/>
                    <a:pt x="281" y="538"/>
                    <a:pt x="281" y="538"/>
                  </a:cubicBezTo>
                  <a:close/>
                  <a:moveTo>
                    <a:pt x="281" y="560"/>
                  </a:moveTo>
                  <a:cubicBezTo>
                    <a:pt x="281" y="565"/>
                    <a:pt x="281" y="565"/>
                    <a:pt x="281" y="565"/>
                  </a:cubicBezTo>
                  <a:cubicBezTo>
                    <a:pt x="280" y="565"/>
                    <a:pt x="280" y="565"/>
                    <a:pt x="280" y="565"/>
                  </a:cubicBezTo>
                  <a:cubicBezTo>
                    <a:pt x="280" y="557"/>
                    <a:pt x="280" y="557"/>
                    <a:pt x="280" y="557"/>
                  </a:cubicBezTo>
                  <a:cubicBezTo>
                    <a:pt x="281" y="558"/>
                    <a:pt x="281" y="559"/>
                    <a:pt x="281" y="560"/>
                  </a:cubicBezTo>
                  <a:close/>
                  <a:moveTo>
                    <a:pt x="281" y="669"/>
                  </a:moveTo>
                  <a:cubicBezTo>
                    <a:pt x="281" y="676"/>
                    <a:pt x="281" y="676"/>
                    <a:pt x="281" y="676"/>
                  </a:cubicBezTo>
                  <a:cubicBezTo>
                    <a:pt x="281" y="676"/>
                    <a:pt x="281" y="676"/>
                    <a:pt x="280" y="676"/>
                  </a:cubicBezTo>
                  <a:cubicBezTo>
                    <a:pt x="280" y="669"/>
                    <a:pt x="280" y="669"/>
                    <a:pt x="280" y="669"/>
                  </a:cubicBezTo>
                  <a:lnTo>
                    <a:pt x="281" y="669"/>
                  </a:lnTo>
                  <a:close/>
                  <a:moveTo>
                    <a:pt x="280" y="10"/>
                  </a:moveTo>
                  <a:cubicBezTo>
                    <a:pt x="280" y="10"/>
                    <a:pt x="280" y="10"/>
                    <a:pt x="280" y="1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0" y="10"/>
                    <a:pt x="280" y="10"/>
                    <a:pt x="280" y="10"/>
                  </a:cubicBezTo>
                  <a:close/>
                  <a:moveTo>
                    <a:pt x="280" y="711"/>
                  </a:moveTo>
                  <a:cubicBezTo>
                    <a:pt x="280" y="711"/>
                    <a:pt x="280" y="711"/>
                    <a:pt x="280" y="711"/>
                  </a:cubicBezTo>
                  <a:cubicBezTo>
                    <a:pt x="280" y="687"/>
                    <a:pt x="280" y="687"/>
                    <a:pt x="280" y="687"/>
                  </a:cubicBezTo>
                  <a:cubicBezTo>
                    <a:pt x="280" y="689"/>
                    <a:pt x="280" y="690"/>
                    <a:pt x="280" y="691"/>
                  </a:cubicBezTo>
                  <a:cubicBezTo>
                    <a:pt x="280" y="711"/>
                    <a:pt x="280" y="711"/>
                    <a:pt x="280" y="711"/>
                  </a:cubicBezTo>
                  <a:close/>
                  <a:moveTo>
                    <a:pt x="280" y="40"/>
                  </a:moveTo>
                  <a:cubicBezTo>
                    <a:pt x="280" y="50"/>
                    <a:pt x="280" y="50"/>
                    <a:pt x="280" y="50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40"/>
                    <a:pt x="280" y="40"/>
                    <a:pt x="280" y="40"/>
                  </a:cubicBezTo>
                  <a:close/>
                  <a:moveTo>
                    <a:pt x="280" y="85"/>
                  </a:moveTo>
                  <a:cubicBezTo>
                    <a:pt x="280" y="123"/>
                    <a:pt x="280" y="123"/>
                    <a:pt x="280" y="123"/>
                  </a:cubicBezTo>
                  <a:cubicBezTo>
                    <a:pt x="280" y="125"/>
                    <a:pt x="280" y="126"/>
                    <a:pt x="280" y="128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lose/>
                  <a:moveTo>
                    <a:pt x="280" y="164"/>
                  </a:moveTo>
                  <a:cubicBezTo>
                    <a:pt x="280" y="174"/>
                    <a:pt x="280" y="174"/>
                    <a:pt x="280" y="174"/>
                  </a:cubicBezTo>
                  <a:cubicBezTo>
                    <a:pt x="280" y="174"/>
                    <a:pt x="280" y="174"/>
                    <a:pt x="280" y="173"/>
                  </a:cubicBezTo>
                  <a:cubicBezTo>
                    <a:pt x="280" y="164"/>
                    <a:pt x="280" y="164"/>
                    <a:pt x="280" y="164"/>
                  </a:cubicBezTo>
                  <a:cubicBezTo>
                    <a:pt x="280" y="164"/>
                    <a:pt x="280" y="164"/>
                    <a:pt x="280" y="164"/>
                  </a:cubicBezTo>
                  <a:close/>
                  <a:moveTo>
                    <a:pt x="280" y="185"/>
                  </a:moveTo>
                  <a:cubicBezTo>
                    <a:pt x="280" y="190"/>
                    <a:pt x="280" y="190"/>
                    <a:pt x="280" y="190"/>
                  </a:cubicBezTo>
                  <a:cubicBezTo>
                    <a:pt x="280" y="190"/>
                    <a:pt x="280" y="190"/>
                    <a:pt x="280" y="190"/>
                  </a:cubicBezTo>
                  <a:cubicBezTo>
                    <a:pt x="280" y="184"/>
                    <a:pt x="280" y="184"/>
                    <a:pt x="280" y="184"/>
                  </a:cubicBezTo>
                  <a:cubicBezTo>
                    <a:pt x="280" y="185"/>
                    <a:pt x="280" y="185"/>
                    <a:pt x="280" y="185"/>
                  </a:cubicBezTo>
                  <a:close/>
                  <a:moveTo>
                    <a:pt x="280" y="205"/>
                  </a:moveTo>
                  <a:cubicBezTo>
                    <a:pt x="280" y="216"/>
                    <a:pt x="280" y="216"/>
                    <a:pt x="280" y="216"/>
                  </a:cubicBezTo>
                  <a:cubicBezTo>
                    <a:pt x="280" y="217"/>
                    <a:pt x="280" y="217"/>
                    <a:pt x="280" y="217"/>
                  </a:cubicBezTo>
                  <a:cubicBezTo>
                    <a:pt x="280" y="205"/>
                    <a:pt x="280" y="205"/>
                    <a:pt x="280" y="205"/>
                  </a:cubicBezTo>
                  <a:cubicBezTo>
                    <a:pt x="280" y="205"/>
                    <a:pt x="280" y="205"/>
                    <a:pt x="280" y="205"/>
                  </a:cubicBezTo>
                  <a:close/>
                  <a:moveTo>
                    <a:pt x="280" y="224"/>
                  </a:moveTo>
                  <a:cubicBezTo>
                    <a:pt x="280" y="241"/>
                    <a:pt x="280" y="241"/>
                    <a:pt x="280" y="241"/>
                  </a:cubicBezTo>
                  <a:cubicBezTo>
                    <a:pt x="280" y="239"/>
                    <a:pt x="280" y="239"/>
                    <a:pt x="280" y="239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3"/>
                    <a:pt x="280" y="224"/>
                    <a:pt x="280" y="224"/>
                  </a:cubicBezTo>
                  <a:close/>
                  <a:moveTo>
                    <a:pt x="280" y="270"/>
                  </a:moveTo>
                  <a:cubicBezTo>
                    <a:pt x="280" y="280"/>
                    <a:pt x="280" y="280"/>
                    <a:pt x="280" y="280"/>
                  </a:cubicBezTo>
                  <a:cubicBezTo>
                    <a:pt x="280" y="281"/>
                    <a:pt x="280" y="281"/>
                    <a:pt x="280" y="281"/>
                  </a:cubicBezTo>
                  <a:cubicBezTo>
                    <a:pt x="280" y="269"/>
                    <a:pt x="280" y="269"/>
                    <a:pt x="280" y="269"/>
                  </a:cubicBezTo>
                  <a:cubicBezTo>
                    <a:pt x="280" y="270"/>
                    <a:pt x="280" y="270"/>
                    <a:pt x="280" y="270"/>
                  </a:cubicBezTo>
                  <a:close/>
                  <a:moveTo>
                    <a:pt x="280" y="293"/>
                  </a:moveTo>
                  <a:cubicBezTo>
                    <a:pt x="280" y="303"/>
                    <a:pt x="280" y="303"/>
                    <a:pt x="280" y="303"/>
                  </a:cubicBezTo>
                  <a:cubicBezTo>
                    <a:pt x="280" y="302"/>
                    <a:pt x="280" y="302"/>
                    <a:pt x="280" y="301"/>
                  </a:cubicBezTo>
                  <a:cubicBezTo>
                    <a:pt x="280" y="294"/>
                    <a:pt x="280" y="294"/>
                    <a:pt x="280" y="294"/>
                  </a:cubicBezTo>
                  <a:cubicBezTo>
                    <a:pt x="280" y="294"/>
                    <a:pt x="280" y="293"/>
                    <a:pt x="280" y="293"/>
                  </a:cubicBezTo>
                  <a:close/>
                  <a:moveTo>
                    <a:pt x="280" y="305"/>
                  </a:moveTo>
                  <a:cubicBezTo>
                    <a:pt x="280" y="314"/>
                    <a:pt x="280" y="314"/>
                    <a:pt x="280" y="314"/>
                  </a:cubicBezTo>
                  <a:cubicBezTo>
                    <a:pt x="280" y="314"/>
                    <a:pt x="280" y="314"/>
                    <a:pt x="280" y="314"/>
                  </a:cubicBezTo>
                  <a:cubicBezTo>
                    <a:pt x="280" y="307"/>
                    <a:pt x="280" y="307"/>
                    <a:pt x="280" y="307"/>
                  </a:cubicBezTo>
                  <a:cubicBezTo>
                    <a:pt x="280" y="306"/>
                    <a:pt x="280" y="306"/>
                    <a:pt x="280" y="305"/>
                  </a:cubicBezTo>
                  <a:close/>
                  <a:moveTo>
                    <a:pt x="280" y="319"/>
                  </a:moveTo>
                  <a:cubicBezTo>
                    <a:pt x="280" y="323"/>
                    <a:pt x="280" y="323"/>
                    <a:pt x="280" y="323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80" y="319"/>
                    <a:pt x="280" y="319"/>
                    <a:pt x="280" y="319"/>
                  </a:cubicBezTo>
                  <a:cubicBezTo>
                    <a:pt x="280" y="319"/>
                    <a:pt x="280" y="319"/>
                    <a:pt x="280" y="319"/>
                  </a:cubicBezTo>
                  <a:close/>
                  <a:moveTo>
                    <a:pt x="280" y="327"/>
                  </a:moveTo>
                  <a:cubicBezTo>
                    <a:pt x="280" y="332"/>
                    <a:pt x="280" y="332"/>
                    <a:pt x="280" y="332"/>
                  </a:cubicBezTo>
                  <a:cubicBezTo>
                    <a:pt x="280" y="332"/>
                    <a:pt x="280" y="332"/>
                    <a:pt x="280" y="332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7"/>
                    <a:pt x="280" y="327"/>
                    <a:pt x="280" y="327"/>
                  </a:cubicBezTo>
                  <a:close/>
                  <a:moveTo>
                    <a:pt x="280" y="332"/>
                  </a:moveTo>
                  <a:cubicBezTo>
                    <a:pt x="280" y="341"/>
                    <a:pt x="280" y="341"/>
                    <a:pt x="280" y="341"/>
                  </a:cubicBezTo>
                  <a:cubicBezTo>
                    <a:pt x="280" y="343"/>
                    <a:pt x="280" y="344"/>
                    <a:pt x="280" y="346"/>
                  </a:cubicBezTo>
                  <a:cubicBezTo>
                    <a:pt x="280" y="334"/>
                    <a:pt x="280" y="334"/>
                    <a:pt x="280" y="334"/>
                  </a:cubicBezTo>
                  <a:cubicBezTo>
                    <a:pt x="280" y="334"/>
                    <a:pt x="280" y="333"/>
                    <a:pt x="280" y="332"/>
                  </a:cubicBezTo>
                  <a:close/>
                  <a:moveTo>
                    <a:pt x="280" y="388"/>
                  </a:moveTo>
                  <a:cubicBezTo>
                    <a:pt x="280" y="395"/>
                    <a:pt x="280" y="395"/>
                    <a:pt x="280" y="395"/>
                  </a:cubicBezTo>
                  <a:cubicBezTo>
                    <a:pt x="280" y="395"/>
                    <a:pt x="280" y="395"/>
                    <a:pt x="280" y="395"/>
                  </a:cubicBezTo>
                  <a:cubicBezTo>
                    <a:pt x="280" y="384"/>
                    <a:pt x="280" y="384"/>
                    <a:pt x="280" y="384"/>
                  </a:cubicBezTo>
                  <a:cubicBezTo>
                    <a:pt x="280" y="385"/>
                    <a:pt x="280" y="386"/>
                    <a:pt x="280" y="388"/>
                  </a:cubicBezTo>
                  <a:close/>
                  <a:moveTo>
                    <a:pt x="280" y="401"/>
                  </a:moveTo>
                  <a:cubicBezTo>
                    <a:pt x="280" y="411"/>
                    <a:pt x="280" y="411"/>
                    <a:pt x="280" y="411"/>
                  </a:cubicBezTo>
                  <a:cubicBezTo>
                    <a:pt x="280" y="413"/>
                    <a:pt x="280" y="415"/>
                    <a:pt x="280" y="418"/>
                  </a:cubicBezTo>
                  <a:cubicBezTo>
                    <a:pt x="280" y="423"/>
                    <a:pt x="280" y="423"/>
                    <a:pt x="280" y="423"/>
                  </a:cubicBezTo>
                  <a:cubicBezTo>
                    <a:pt x="280" y="423"/>
                    <a:pt x="280" y="422"/>
                    <a:pt x="280" y="422"/>
                  </a:cubicBezTo>
                  <a:cubicBezTo>
                    <a:pt x="280" y="405"/>
                    <a:pt x="280" y="405"/>
                    <a:pt x="280" y="405"/>
                  </a:cubicBezTo>
                  <a:cubicBezTo>
                    <a:pt x="280" y="404"/>
                    <a:pt x="280" y="403"/>
                    <a:pt x="280" y="401"/>
                  </a:cubicBezTo>
                  <a:close/>
                  <a:moveTo>
                    <a:pt x="280" y="427"/>
                  </a:moveTo>
                  <a:cubicBezTo>
                    <a:pt x="280" y="432"/>
                    <a:pt x="280" y="432"/>
                    <a:pt x="280" y="432"/>
                  </a:cubicBezTo>
                  <a:cubicBezTo>
                    <a:pt x="280" y="432"/>
                    <a:pt x="280" y="433"/>
                    <a:pt x="280" y="433"/>
                  </a:cubicBezTo>
                  <a:cubicBezTo>
                    <a:pt x="280" y="428"/>
                    <a:pt x="280" y="428"/>
                    <a:pt x="280" y="428"/>
                  </a:cubicBezTo>
                  <a:cubicBezTo>
                    <a:pt x="280" y="428"/>
                    <a:pt x="280" y="427"/>
                    <a:pt x="280" y="427"/>
                  </a:cubicBezTo>
                  <a:close/>
                  <a:moveTo>
                    <a:pt x="280" y="434"/>
                  </a:moveTo>
                  <a:cubicBezTo>
                    <a:pt x="280" y="438"/>
                    <a:pt x="280" y="438"/>
                    <a:pt x="280" y="438"/>
                  </a:cubicBezTo>
                  <a:cubicBezTo>
                    <a:pt x="280" y="438"/>
                    <a:pt x="280" y="438"/>
                    <a:pt x="280" y="438"/>
                  </a:cubicBezTo>
                  <a:cubicBezTo>
                    <a:pt x="280" y="433"/>
                    <a:pt x="280" y="433"/>
                    <a:pt x="280" y="433"/>
                  </a:cubicBezTo>
                  <a:cubicBezTo>
                    <a:pt x="280" y="433"/>
                    <a:pt x="280" y="434"/>
                    <a:pt x="280" y="434"/>
                  </a:cubicBezTo>
                  <a:close/>
                  <a:moveTo>
                    <a:pt x="280" y="447"/>
                  </a:moveTo>
                  <a:cubicBezTo>
                    <a:pt x="280" y="450"/>
                    <a:pt x="280" y="450"/>
                    <a:pt x="280" y="450"/>
                  </a:cubicBezTo>
                  <a:cubicBezTo>
                    <a:pt x="280" y="450"/>
                    <a:pt x="280" y="450"/>
                    <a:pt x="280" y="450"/>
                  </a:cubicBezTo>
                  <a:cubicBezTo>
                    <a:pt x="280" y="446"/>
                    <a:pt x="280" y="446"/>
                    <a:pt x="280" y="446"/>
                  </a:cubicBezTo>
                  <a:cubicBezTo>
                    <a:pt x="280" y="447"/>
                    <a:pt x="280" y="447"/>
                    <a:pt x="280" y="447"/>
                  </a:cubicBezTo>
                  <a:close/>
                  <a:moveTo>
                    <a:pt x="280" y="454"/>
                  </a:moveTo>
                  <a:cubicBezTo>
                    <a:pt x="280" y="459"/>
                    <a:pt x="280" y="459"/>
                    <a:pt x="280" y="459"/>
                  </a:cubicBezTo>
                  <a:cubicBezTo>
                    <a:pt x="280" y="459"/>
                    <a:pt x="280" y="459"/>
                    <a:pt x="280" y="459"/>
                  </a:cubicBezTo>
                  <a:cubicBezTo>
                    <a:pt x="280" y="454"/>
                    <a:pt x="280" y="454"/>
                    <a:pt x="280" y="454"/>
                  </a:cubicBezTo>
                  <a:cubicBezTo>
                    <a:pt x="280" y="454"/>
                    <a:pt x="280" y="454"/>
                    <a:pt x="280" y="454"/>
                  </a:cubicBezTo>
                  <a:close/>
                  <a:moveTo>
                    <a:pt x="280" y="474"/>
                  </a:moveTo>
                  <a:cubicBezTo>
                    <a:pt x="280" y="503"/>
                    <a:pt x="280" y="503"/>
                    <a:pt x="280" y="503"/>
                  </a:cubicBezTo>
                  <a:cubicBezTo>
                    <a:pt x="280" y="503"/>
                    <a:pt x="280" y="503"/>
                    <a:pt x="280" y="503"/>
                  </a:cubicBezTo>
                  <a:cubicBezTo>
                    <a:pt x="280" y="475"/>
                    <a:pt x="280" y="475"/>
                    <a:pt x="280" y="475"/>
                  </a:cubicBezTo>
                  <a:cubicBezTo>
                    <a:pt x="280" y="474"/>
                    <a:pt x="280" y="474"/>
                    <a:pt x="280" y="474"/>
                  </a:cubicBezTo>
                  <a:close/>
                  <a:moveTo>
                    <a:pt x="280" y="538"/>
                  </a:moveTo>
                  <a:cubicBezTo>
                    <a:pt x="280" y="543"/>
                    <a:pt x="280" y="543"/>
                    <a:pt x="280" y="543"/>
                  </a:cubicBezTo>
                  <a:cubicBezTo>
                    <a:pt x="280" y="543"/>
                    <a:pt x="280" y="543"/>
                    <a:pt x="280" y="543"/>
                  </a:cubicBezTo>
                  <a:cubicBezTo>
                    <a:pt x="280" y="537"/>
                    <a:pt x="280" y="537"/>
                    <a:pt x="280" y="537"/>
                  </a:cubicBezTo>
                  <a:cubicBezTo>
                    <a:pt x="280" y="537"/>
                    <a:pt x="280" y="537"/>
                    <a:pt x="280" y="538"/>
                  </a:cubicBezTo>
                  <a:close/>
                  <a:moveTo>
                    <a:pt x="280" y="557"/>
                  </a:moveTo>
                  <a:cubicBezTo>
                    <a:pt x="280" y="565"/>
                    <a:pt x="280" y="565"/>
                    <a:pt x="280" y="565"/>
                  </a:cubicBezTo>
                  <a:cubicBezTo>
                    <a:pt x="280" y="565"/>
                    <a:pt x="280" y="565"/>
                    <a:pt x="280" y="565"/>
                  </a:cubicBezTo>
                  <a:cubicBezTo>
                    <a:pt x="280" y="553"/>
                    <a:pt x="280" y="553"/>
                    <a:pt x="280" y="553"/>
                  </a:cubicBezTo>
                  <a:cubicBezTo>
                    <a:pt x="280" y="554"/>
                    <a:pt x="280" y="555"/>
                    <a:pt x="280" y="557"/>
                  </a:cubicBezTo>
                  <a:close/>
                  <a:moveTo>
                    <a:pt x="280" y="669"/>
                  </a:moveTo>
                  <a:cubicBezTo>
                    <a:pt x="280" y="676"/>
                    <a:pt x="280" y="676"/>
                    <a:pt x="280" y="676"/>
                  </a:cubicBezTo>
                  <a:cubicBezTo>
                    <a:pt x="280" y="676"/>
                    <a:pt x="280" y="676"/>
                    <a:pt x="280" y="676"/>
                  </a:cubicBezTo>
                  <a:cubicBezTo>
                    <a:pt x="280" y="669"/>
                    <a:pt x="280" y="669"/>
                    <a:pt x="280" y="669"/>
                  </a:cubicBezTo>
                  <a:close/>
                  <a:moveTo>
                    <a:pt x="278" y="10"/>
                  </a:moveTo>
                  <a:cubicBezTo>
                    <a:pt x="279" y="10"/>
                    <a:pt x="279" y="10"/>
                    <a:pt x="280" y="1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79" y="20"/>
                    <a:pt x="279" y="19"/>
                    <a:pt x="278" y="19"/>
                  </a:cubicBezTo>
                  <a:cubicBezTo>
                    <a:pt x="278" y="10"/>
                    <a:pt x="278" y="10"/>
                    <a:pt x="278" y="10"/>
                  </a:cubicBezTo>
                  <a:close/>
                  <a:moveTo>
                    <a:pt x="280" y="711"/>
                  </a:moveTo>
                  <a:cubicBezTo>
                    <a:pt x="278" y="711"/>
                    <a:pt x="278" y="711"/>
                    <a:pt x="278" y="711"/>
                  </a:cubicBezTo>
                  <a:cubicBezTo>
                    <a:pt x="278" y="682"/>
                    <a:pt x="278" y="682"/>
                    <a:pt x="278" y="682"/>
                  </a:cubicBezTo>
                  <a:cubicBezTo>
                    <a:pt x="279" y="684"/>
                    <a:pt x="279" y="686"/>
                    <a:pt x="280" y="687"/>
                  </a:cubicBezTo>
                  <a:cubicBezTo>
                    <a:pt x="280" y="711"/>
                    <a:pt x="280" y="711"/>
                    <a:pt x="280" y="711"/>
                  </a:cubicBezTo>
                  <a:close/>
                  <a:moveTo>
                    <a:pt x="280" y="39"/>
                  </a:moveTo>
                  <a:cubicBezTo>
                    <a:pt x="280" y="50"/>
                    <a:pt x="280" y="50"/>
                    <a:pt x="280" y="50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0"/>
                    <a:pt x="279" y="50"/>
                    <a:pt x="278" y="51"/>
                  </a:cubicBezTo>
                  <a:cubicBezTo>
                    <a:pt x="278" y="38"/>
                    <a:pt x="278" y="38"/>
                    <a:pt x="278" y="38"/>
                  </a:cubicBezTo>
                  <a:cubicBezTo>
                    <a:pt x="280" y="39"/>
                    <a:pt x="280" y="39"/>
                    <a:pt x="280" y="39"/>
                  </a:cubicBezTo>
                  <a:close/>
                  <a:moveTo>
                    <a:pt x="280" y="85"/>
                  </a:moveTo>
                  <a:cubicBezTo>
                    <a:pt x="280" y="128"/>
                    <a:pt x="280" y="128"/>
                    <a:pt x="280" y="128"/>
                  </a:cubicBezTo>
                  <a:cubicBezTo>
                    <a:pt x="279" y="129"/>
                    <a:pt x="279" y="131"/>
                    <a:pt x="278" y="133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9" y="85"/>
                    <a:pt x="279" y="85"/>
                    <a:pt x="280" y="85"/>
                  </a:cubicBezTo>
                  <a:close/>
                  <a:moveTo>
                    <a:pt x="280" y="164"/>
                  </a:moveTo>
                  <a:cubicBezTo>
                    <a:pt x="280" y="173"/>
                    <a:pt x="280" y="173"/>
                    <a:pt x="280" y="173"/>
                  </a:cubicBezTo>
                  <a:cubicBezTo>
                    <a:pt x="279" y="173"/>
                    <a:pt x="279" y="173"/>
                    <a:pt x="278" y="173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0" y="164"/>
                    <a:pt x="280" y="164"/>
                    <a:pt x="280" y="164"/>
                  </a:cubicBezTo>
                  <a:close/>
                  <a:moveTo>
                    <a:pt x="280" y="184"/>
                  </a:moveTo>
                  <a:cubicBezTo>
                    <a:pt x="280" y="190"/>
                    <a:pt x="280" y="190"/>
                    <a:pt x="280" y="190"/>
                  </a:cubicBezTo>
                  <a:cubicBezTo>
                    <a:pt x="279" y="191"/>
                    <a:pt x="279" y="191"/>
                    <a:pt x="278" y="191"/>
                  </a:cubicBezTo>
                  <a:cubicBezTo>
                    <a:pt x="278" y="183"/>
                    <a:pt x="278" y="183"/>
                    <a:pt x="278" y="183"/>
                  </a:cubicBezTo>
                  <a:cubicBezTo>
                    <a:pt x="280" y="184"/>
                    <a:pt x="280" y="184"/>
                    <a:pt x="280" y="184"/>
                  </a:cubicBezTo>
                  <a:close/>
                  <a:moveTo>
                    <a:pt x="280" y="205"/>
                  </a:moveTo>
                  <a:cubicBezTo>
                    <a:pt x="280" y="217"/>
                    <a:pt x="280" y="217"/>
                    <a:pt x="280" y="217"/>
                  </a:cubicBezTo>
                  <a:cubicBezTo>
                    <a:pt x="279" y="217"/>
                    <a:pt x="279" y="217"/>
                    <a:pt x="279" y="217"/>
                  </a:cubicBezTo>
                  <a:cubicBezTo>
                    <a:pt x="279" y="219"/>
                    <a:pt x="279" y="220"/>
                    <a:pt x="280" y="222"/>
                  </a:cubicBezTo>
                  <a:cubicBezTo>
                    <a:pt x="280" y="239"/>
                    <a:pt x="280" y="239"/>
                    <a:pt x="280" y="239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78" y="206"/>
                    <a:pt x="278" y="206"/>
                    <a:pt x="278" y="206"/>
                  </a:cubicBezTo>
                  <a:cubicBezTo>
                    <a:pt x="279" y="206"/>
                    <a:pt x="279" y="205"/>
                    <a:pt x="280" y="205"/>
                  </a:cubicBezTo>
                  <a:close/>
                  <a:moveTo>
                    <a:pt x="280" y="269"/>
                  </a:moveTo>
                  <a:cubicBezTo>
                    <a:pt x="280" y="281"/>
                    <a:pt x="280" y="281"/>
                    <a:pt x="280" y="281"/>
                  </a:cubicBezTo>
                  <a:cubicBezTo>
                    <a:pt x="279" y="282"/>
                    <a:pt x="279" y="283"/>
                    <a:pt x="278" y="284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8" y="274"/>
                    <a:pt x="278" y="273"/>
                    <a:pt x="278" y="273"/>
                  </a:cubicBezTo>
                  <a:cubicBezTo>
                    <a:pt x="278" y="267"/>
                    <a:pt x="278" y="267"/>
                    <a:pt x="278" y="267"/>
                  </a:cubicBezTo>
                  <a:cubicBezTo>
                    <a:pt x="280" y="269"/>
                    <a:pt x="280" y="269"/>
                    <a:pt x="280" y="269"/>
                  </a:cubicBezTo>
                  <a:close/>
                  <a:moveTo>
                    <a:pt x="280" y="294"/>
                  </a:moveTo>
                  <a:cubicBezTo>
                    <a:pt x="280" y="301"/>
                    <a:pt x="280" y="301"/>
                    <a:pt x="280" y="301"/>
                  </a:cubicBezTo>
                  <a:cubicBezTo>
                    <a:pt x="279" y="300"/>
                    <a:pt x="279" y="300"/>
                    <a:pt x="278" y="299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8" y="296"/>
                    <a:pt x="278" y="296"/>
                    <a:pt x="278" y="296"/>
                  </a:cubicBezTo>
                  <a:cubicBezTo>
                    <a:pt x="279" y="295"/>
                    <a:pt x="279" y="295"/>
                    <a:pt x="280" y="294"/>
                  </a:cubicBezTo>
                  <a:close/>
                  <a:moveTo>
                    <a:pt x="280" y="307"/>
                  </a:moveTo>
                  <a:cubicBezTo>
                    <a:pt x="280" y="314"/>
                    <a:pt x="280" y="314"/>
                    <a:pt x="280" y="314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8" y="315"/>
                    <a:pt x="278" y="315"/>
                    <a:pt x="278" y="315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9" y="308"/>
                    <a:pt x="279" y="308"/>
                    <a:pt x="280" y="307"/>
                  </a:cubicBezTo>
                  <a:close/>
                  <a:moveTo>
                    <a:pt x="280" y="319"/>
                  </a:move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19"/>
                    <a:pt x="278" y="319"/>
                    <a:pt x="278" y="319"/>
                  </a:cubicBezTo>
                  <a:cubicBezTo>
                    <a:pt x="280" y="319"/>
                    <a:pt x="280" y="319"/>
                    <a:pt x="280" y="319"/>
                  </a:cubicBezTo>
                  <a:close/>
                  <a:moveTo>
                    <a:pt x="280" y="328"/>
                  </a:moveTo>
                  <a:cubicBezTo>
                    <a:pt x="280" y="332"/>
                    <a:pt x="280" y="332"/>
                    <a:pt x="280" y="332"/>
                  </a:cubicBezTo>
                  <a:cubicBezTo>
                    <a:pt x="279" y="332"/>
                    <a:pt x="279" y="332"/>
                    <a:pt x="278" y="332"/>
                  </a:cubicBezTo>
                  <a:cubicBezTo>
                    <a:pt x="278" y="328"/>
                    <a:pt x="278" y="328"/>
                    <a:pt x="278" y="328"/>
                  </a:cubicBezTo>
                  <a:cubicBezTo>
                    <a:pt x="280" y="328"/>
                    <a:pt x="280" y="328"/>
                    <a:pt x="280" y="328"/>
                  </a:cubicBezTo>
                  <a:close/>
                  <a:moveTo>
                    <a:pt x="280" y="334"/>
                  </a:moveTo>
                  <a:cubicBezTo>
                    <a:pt x="280" y="346"/>
                    <a:pt x="280" y="346"/>
                    <a:pt x="280" y="346"/>
                  </a:cubicBezTo>
                  <a:cubicBezTo>
                    <a:pt x="279" y="351"/>
                    <a:pt x="278" y="356"/>
                    <a:pt x="278" y="361"/>
                  </a:cubicBezTo>
                  <a:cubicBezTo>
                    <a:pt x="278" y="336"/>
                    <a:pt x="278" y="336"/>
                    <a:pt x="278" y="336"/>
                  </a:cubicBezTo>
                  <a:cubicBezTo>
                    <a:pt x="279" y="335"/>
                    <a:pt x="279" y="335"/>
                    <a:pt x="280" y="334"/>
                  </a:cubicBezTo>
                  <a:close/>
                  <a:moveTo>
                    <a:pt x="280" y="384"/>
                  </a:moveTo>
                  <a:cubicBezTo>
                    <a:pt x="280" y="395"/>
                    <a:pt x="280" y="395"/>
                    <a:pt x="280" y="395"/>
                  </a:cubicBezTo>
                  <a:cubicBezTo>
                    <a:pt x="279" y="396"/>
                    <a:pt x="279" y="396"/>
                    <a:pt x="278" y="396"/>
                  </a:cubicBezTo>
                  <a:cubicBezTo>
                    <a:pt x="278" y="370"/>
                    <a:pt x="278" y="370"/>
                    <a:pt x="278" y="370"/>
                  </a:cubicBezTo>
                  <a:cubicBezTo>
                    <a:pt x="278" y="374"/>
                    <a:pt x="279" y="378"/>
                    <a:pt x="279" y="382"/>
                  </a:cubicBezTo>
                  <a:cubicBezTo>
                    <a:pt x="279" y="383"/>
                    <a:pt x="279" y="384"/>
                    <a:pt x="280" y="384"/>
                  </a:cubicBezTo>
                  <a:close/>
                  <a:moveTo>
                    <a:pt x="280" y="405"/>
                  </a:moveTo>
                  <a:cubicBezTo>
                    <a:pt x="280" y="422"/>
                    <a:pt x="280" y="422"/>
                    <a:pt x="280" y="422"/>
                  </a:cubicBezTo>
                  <a:cubicBezTo>
                    <a:pt x="279" y="422"/>
                    <a:pt x="279" y="421"/>
                    <a:pt x="278" y="420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9" y="407"/>
                    <a:pt x="279" y="406"/>
                    <a:pt x="280" y="405"/>
                  </a:cubicBezTo>
                  <a:close/>
                  <a:moveTo>
                    <a:pt x="280" y="428"/>
                  </a:moveTo>
                  <a:cubicBezTo>
                    <a:pt x="280" y="433"/>
                    <a:pt x="280" y="433"/>
                    <a:pt x="280" y="433"/>
                  </a:cubicBezTo>
                  <a:cubicBezTo>
                    <a:pt x="279" y="433"/>
                    <a:pt x="279" y="433"/>
                    <a:pt x="279" y="433"/>
                  </a:cubicBezTo>
                  <a:cubicBezTo>
                    <a:pt x="280" y="433"/>
                    <a:pt x="280" y="433"/>
                    <a:pt x="280" y="433"/>
                  </a:cubicBezTo>
                  <a:cubicBezTo>
                    <a:pt x="280" y="438"/>
                    <a:pt x="280" y="438"/>
                    <a:pt x="280" y="438"/>
                  </a:cubicBezTo>
                  <a:cubicBezTo>
                    <a:pt x="279" y="438"/>
                    <a:pt x="279" y="437"/>
                    <a:pt x="278" y="437"/>
                  </a:cubicBezTo>
                  <a:cubicBezTo>
                    <a:pt x="278" y="430"/>
                    <a:pt x="278" y="430"/>
                    <a:pt x="278" y="430"/>
                  </a:cubicBezTo>
                  <a:cubicBezTo>
                    <a:pt x="279" y="430"/>
                    <a:pt x="279" y="429"/>
                    <a:pt x="280" y="428"/>
                  </a:cubicBezTo>
                  <a:close/>
                  <a:moveTo>
                    <a:pt x="280" y="446"/>
                  </a:moveTo>
                  <a:cubicBezTo>
                    <a:pt x="280" y="450"/>
                    <a:pt x="280" y="450"/>
                    <a:pt x="280" y="450"/>
                  </a:cubicBezTo>
                  <a:cubicBezTo>
                    <a:pt x="278" y="449"/>
                    <a:pt x="278" y="449"/>
                    <a:pt x="278" y="449"/>
                  </a:cubicBezTo>
                  <a:cubicBezTo>
                    <a:pt x="278" y="445"/>
                    <a:pt x="278" y="445"/>
                    <a:pt x="278" y="445"/>
                  </a:cubicBezTo>
                  <a:cubicBezTo>
                    <a:pt x="280" y="446"/>
                    <a:pt x="280" y="446"/>
                    <a:pt x="280" y="446"/>
                  </a:cubicBezTo>
                  <a:close/>
                  <a:moveTo>
                    <a:pt x="280" y="454"/>
                  </a:moveTo>
                  <a:cubicBezTo>
                    <a:pt x="280" y="459"/>
                    <a:pt x="280" y="459"/>
                    <a:pt x="280" y="459"/>
                  </a:cubicBezTo>
                  <a:cubicBezTo>
                    <a:pt x="279" y="460"/>
                    <a:pt x="279" y="460"/>
                    <a:pt x="278" y="461"/>
                  </a:cubicBezTo>
                  <a:cubicBezTo>
                    <a:pt x="278" y="455"/>
                    <a:pt x="278" y="455"/>
                    <a:pt x="278" y="455"/>
                  </a:cubicBezTo>
                  <a:cubicBezTo>
                    <a:pt x="279" y="455"/>
                    <a:pt x="279" y="455"/>
                    <a:pt x="280" y="454"/>
                  </a:cubicBezTo>
                  <a:close/>
                  <a:moveTo>
                    <a:pt x="280" y="475"/>
                  </a:moveTo>
                  <a:cubicBezTo>
                    <a:pt x="280" y="503"/>
                    <a:pt x="280" y="503"/>
                    <a:pt x="280" y="503"/>
                  </a:cubicBezTo>
                  <a:cubicBezTo>
                    <a:pt x="279" y="503"/>
                    <a:pt x="279" y="502"/>
                    <a:pt x="278" y="502"/>
                  </a:cubicBezTo>
                  <a:cubicBezTo>
                    <a:pt x="278" y="476"/>
                    <a:pt x="278" y="476"/>
                    <a:pt x="278" y="476"/>
                  </a:cubicBezTo>
                  <a:cubicBezTo>
                    <a:pt x="279" y="476"/>
                    <a:pt x="279" y="475"/>
                    <a:pt x="280" y="475"/>
                  </a:cubicBezTo>
                  <a:close/>
                  <a:moveTo>
                    <a:pt x="280" y="537"/>
                  </a:moveTo>
                  <a:cubicBezTo>
                    <a:pt x="280" y="543"/>
                    <a:pt x="280" y="543"/>
                    <a:pt x="280" y="543"/>
                  </a:cubicBezTo>
                  <a:cubicBezTo>
                    <a:pt x="279" y="543"/>
                    <a:pt x="279" y="542"/>
                    <a:pt x="278" y="542"/>
                  </a:cubicBezTo>
                  <a:cubicBezTo>
                    <a:pt x="279" y="546"/>
                    <a:pt x="279" y="549"/>
                    <a:pt x="280" y="553"/>
                  </a:cubicBezTo>
                  <a:cubicBezTo>
                    <a:pt x="280" y="565"/>
                    <a:pt x="280" y="565"/>
                    <a:pt x="280" y="565"/>
                  </a:cubicBezTo>
                  <a:cubicBezTo>
                    <a:pt x="278" y="564"/>
                    <a:pt x="278" y="564"/>
                    <a:pt x="278" y="564"/>
                  </a:cubicBezTo>
                  <a:cubicBezTo>
                    <a:pt x="278" y="537"/>
                    <a:pt x="278" y="537"/>
                    <a:pt x="278" y="537"/>
                  </a:cubicBezTo>
                  <a:cubicBezTo>
                    <a:pt x="279" y="537"/>
                    <a:pt x="279" y="537"/>
                    <a:pt x="280" y="537"/>
                  </a:cubicBezTo>
                  <a:close/>
                  <a:moveTo>
                    <a:pt x="280" y="669"/>
                  </a:moveTo>
                  <a:cubicBezTo>
                    <a:pt x="280" y="676"/>
                    <a:pt x="280" y="676"/>
                    <a:pt x="280" y="676"/>
                  </a:cubicBezTo>
                  <a:cubicBezTo>
                    <a:pt x="279" y="676"/>
                    <a:pt x="279" y="676"/>
                    <a:pt x="278" y="676"/>
                  </a:cubicBezTo>
                  <a:cubicBezTo>
                    <a:pt x="278" y="669"/>
                    <a:pt x="278" y="669"/>
                    <a:pt x="278" y="669"/>
                  </a:cubicBezTo>
                  <a:cubicBezTo>
                    <a:pt x="279" y="669"/>
                    <a:pt x="279" y="669"/>
                    <a:pt x="280" y="669"/>
                  </a:cubicBezTo>
                  <a:close/>
                  <a:moveTo>
                    <a:pt x="278" y="612"/>
                  </a:moveTo>
                  <a:cubicBezTo>
                    <a:pt x="278" y="611"/>
                    <a:pt x="278" y="611"/>
                    <a:pt x="278" y="611"/>
                  </a:cubicBezTo>
                  <a:cubicBezTo>
                    <a:pt x="278" y="611"/>
                    <a:pt x="278" y="611"/>
                    <a:pt x="278" y="611"/>
                  </a:cubicBezTo>
                  <a:lnTo>
                    <a:pt x="278" y="612"/>
                  </a:lnTo>
                  <a:close/>
                  <a:moveTo>
                    <a:pt x="277" y="10"/>
                  </a:moveTo>
                  <a:cubicBezTo>
                    <a:pt x="277" y="10"/>
                    <a:pt x="278" y="10"/>
                    <a:pt x="278" y="10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278" y="19"/>
                    <a:pt x="277" y="19"/>
                    <a:pt x="277" y="19"/>
                  </a:cubicBezTo>
                  <a:cubicBezTo>
                    <a:pt x="277" y="10"/>
                    <a:pt x="277" y="10"/>
                    <a:pt x="277" y="10"/>
                  </a:cubicBezTo>
                  <a:close/>
                  <a:moveTo>
                    <a:pt x="278" y="711"/>
                  </a:moveTo>
                  <a:cubicBezTo>
                    <a:pt x="277" y="711"/>
                    <a:pt x="277" y="711"/>
                    <a:pt x="277" y="711"/>
                  </a:cubicBezTo>
                  <a:cubicBezTo>
                    <a:pt x="277" y="678"/>
                    <a:pt x="277" y="678"/>
                    <a:pt x="277" y="678"/>
                  </a:cubicBezTo>
                  <a:cubicBezTo>
                    <a:pt x="277" y="679"/>
                    <a:pt x="278" y="680"/>
                    <a:pt x="278" y="682"/>
                  </a:cubicBezTo>
                  <a:cubicBezTo>
                    <a:pt x="278" y="711"/>
                    <a:pt x="278" y="711"/>
                    <a:pt x="278" y="711"/>
                  </a:cubicBezTo>
                  <a:close/>
                  <a:moveTo>
                    <a:pt x="278" y="38"/>
                  </a:moveTo>
                  <a:cubicBezTo>
                    <a:pt x="278" y="51"/>
                    <a:pt x="278" y="51"/>
                    <a:pt x="278" y="51"/>
                  </a:cubicBezTo>
                  <a:cubicBezTo>
                    <a:pt x="277" y="51"/>
                    <a:pt x="277" y="51"/>
                    <a:pt x="277" y="51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78" y="38"/>
                    <a:pt x="278" y="38"/>
                    <a:pt x="278" y="38"/>
                  </a:cubicBezTo>
                  <a:close/>
                  <a:moveTo>
                    <a:pt x="278" y="85"/>
                  </a:moveTo>
                  <a:cubicBezTo>
                    <a:pt x="278" y="133"/>
                    <a:pt x="278" y="133"/>
                    <a:pt x="278" y="133"/>
                  </a:cubicBezTo>
                  <a:cubicBezTo>
                    <a:pt x="278" y="135"/>
                    <a:pt x="277" y="136"/>
                    <a:pt x="277" y="137"/>
                  </a:cubicBezTo>
                  <a:cubicBezTo>
                    <a:pt x="277" y="86"/>
                    <a:pt x="277" y="86"/>
                    <a:pt x="277" y="86"/>
                  </a:cubicBezTo>
                  <a:cubicBezTo>
                    <a:pt x="277" y="86"/>
                    <a:pt x="278" y="85"/>
                    <a:pt x="278" y="85"/>
                  </a:cubicBezTo>
                  <a:close/>
                  <a:moveTo>
                    <a:pt x="278" y="165"/>
                  </a:moveTo>
                  <a:cubicBezTo>
                    <a:pt x="278" y="173"/>
                    <a:pt x="278" y="173"/>
                    <a:pt x="278" y="173"/>
                  </a:cubicBezTo>
                  <a:cubicBezTo>
                    <a:pt x="278" y="173"/>
                    <a:pt x="277" y="173"/>
                    <a:pt x="277" y="173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8" y="165"/>
                    <a:pt x="278" y="165"/>
                    <a:pt x="278" y="165"/>
                  </a:cubicBezTo>
                  <a:close/>
                  <a:moveTo>
                    <a:pt x="278" y="183"/>
                  </a:moveTo>
                  <a:cubicBezTo>
                    <a:pt x="278" y="191"/>
                    <a:pt x="278" y="191"/>
                    <a:pt x="278" y="191"/>
                  </a:cubicBezTo>
                  <a:cubicBezTo>
                    <a:pt x="277" y="192"/>
                    <a:pt x="277" y="192"/>
                    <a:pt x="277" y="1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8" y="183"/>
                    <a:pt x="278" y="183"/>
                    <a:pt x="278" y="183"/>
                  </a:cubicBezTo>
                  <a:close/>
                  <a:moveTo>
                    <a:pt x="278" y="206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07"/>
                    <a:pt x="277" y="207"/>
                    <a:pt x="277" y="207"/>
                  </a:cubicBezTo>
                  <a:cubicBezTo>
                    <a:pt x="277" y="207"/>
                    <a:pt x="278" y="206"/>
                    <a:pt x="278" y="206"/>
                  </a:cubicBezTo>
                  <a:close/>
                  <a:moveTo>
                    <a:pt x="278" y="267"/>
                  </a:moveTo>
                  <a:cubicBezTo>
                    <a:pt x="278" y="273"/>
                    <a:pt x="278" y="273"/>
                    <a:pt x="278" y="273"/>
                  </a:cubicBezTo>
                  <a:cubicBezTo>
                    <a:pt x="278" y="272"/>
                    <a:pt x="278" y="271"/>
                    <a:pt x="277" y="270"/>
                  </a:cubicBezTo>
                  <a:cubicBezTo>
                    <a:pt x="277" y="266"/>
                    <a:pt x="277" y="266"/>
                    <a:pt x="277" y="266"/>
                  </a:cubicBezTo>
                  <a:cubicBezTo>
                    <a:pt x="278" y="267"/>
                    <a:pt x="278" y="267"/>
                    <a:pt x="278" y="267"/>
                  </a:cubicBezTo>
                  <a:close/>
                  <a:moveTo>
                    <a:pt x="278" y="276"/>
                  </a:moveTo>
                  <a:cubicBezTo>
                    <a:pt x="278" y="284"/>
                    <a:pt x="278" y="284"/>
                    <a:pt x="278" y="284"/>
                  </a:cubicBezTo>
                  <a:cubicBezTo>
                    <a:pt x="278" y="284"/>
                    <a:pt x="277" y="285"/>
                    <a:pt x="277" y="286"/>
                  </a:cubicBezTo>
                  <a:cubicBezTo>
                    <a:pt x="277" y="279"/>
                    <a:pt x="277" y="279"/>
                    <a:pt x="277" y="279"/>
                  </a:cubicBezTo>
                  <a:cubicBezTo>
                    <a:pt x="278" y="278"/>
                    <a:pt x="278" y="277"/>
                    <a:pt x="278" y="276"/>
                  </a:cubicBezTo>
                  <a:close/>
                  <a:moveTo>
                    <a:pt x="278" y="295"/>
                  </a:moveTo>
                  <a:cubicBezTo>
                    <a:pt x="278" y="299"/>
                    <a:pt x="278" y="299"/>
                    <a:pt x="278" y="299"/>
                  </a:cubicBezTo>
                  <a:cubicBezTo>
                    <a:pt x="278" y="299"/>
                    <a:pt x="277" y="298"/>
                    <a:pt x="277" y="298"/>
                  </a:cubicBezTo>
                  <a:cubicBezTo>
                    <a:pt x="277" y="293"/>
                    <a:pt x="277" y="293"/>
                    <a:pt x="277" y="293"/>
                  </a:cubicBezTo>
                  <a:cubicBezTo>
                    <a:pt x="277" y="294"/>
                    <a:pt x="278" y="295"/>
                    <a:pt x="278" y="295"/>
                  </a:cubicBezTo>
                  <a:close/>
                  <a:moveTo>
                    <a:pt x="278" y="309"/>
                  </a:moveTo>
                  <a:cubicBezTo>
                    <a:pt x="278" y="315"/>
                    <a:pt x="278" y="315"/>
                    <a:pt x="278" y="315"/>
                  </a:cubicBezTo>
                  <a:cubicBezTo>
                    <a:pt x="277" y="317"/>
                    <a:pt x="277" y="317"/>
                    <a:pt x="277" y="317"/>
                  </a:cubicBezTo>
                  <a:cubicBezTo>
                    <a:pt x="277" y="311"/>
                    <a:pt x="277" y="311"/>
                    <a:pt x="277" y="311"/>
                  </a:cubicBezTo>
                  <a:cubicBezTo>
                    <a:pt x="277" y="310"/>
                    <a:pt x="278" y="310"/>
                    <a:pt x="278" y="309"/>
                  </a:cubicBezTo>
                  <a:close/>
                  <a:moveTo>
                    <a:pt x="278" y="319"/>
                  </a:moveTo>
                  <a:cubicBezTo>
                    <a:pt x="278" y="323"/>
                    <a:pt x="278" y="323"/>
                    <a:pt x="278" y="323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7" y="319"/>
                    <a:pt x="277" y="319"/>
                    <a:pt x="277" y="319"/>
                  </a:cubicBezTo>
                  <a:cubicBezTo>
                    <a:pt x="278" y="319"/>
                    <a:pt x="278" y="319"/>
                    <a:pt x="278" y="319"/>
                  </a:cubicBezTo>
                  <a:close/>
                  <a:moveTo>
                    <a:pt x="278" y="328"/>
                  </a:moveTo>
                  <a:cubicBezTo>
                    <a:pt x="278" y="332"/>
                    <a:pt x="278" y="332"/>
                    <a:pt x="278" y="332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7" y="328"/>
                    <a:pt x="277" y="328"/>
                    <a:pt x="277" y="328"/>
                  </a:cubicBezTo>
                  <a:cubicBezTo>
                    <a:pt x="278" y="328"/>
                    <a:pt x="278" y="328"/>
                    <a:pt x="278" y="328"/>
                  </a:cubicBezTo>
                  <a:close/>
                  <a:moveTo>
                    <a:pt x="278" y="336"/>
                  </a:moveTo>
                  <a:cubicBezTo>
                    <a:pt x="278" y="361"/>
                    <a:pt x="278" y="361"/>
                    <a:pt x="278" y="361"/>
                  </a:cubicBezTo>
                  <a:cubicBezTo>
                    <a:pt x="278" y="364"/>
                    <a:pt x="278" y="367"/>
                    <a:pt x="278" y="370"/>
                  </a:cubicBezTo>
                  <a:cubicBezTo>
                    <a:pt x="278" y="396"/>
                    <a:pt x="278" y="396"/>
                    <a:pt x="278" y="396"/>
                  </a:cubicBezTo>
                  <a:cubicBezTo>
                    <a:pt x="278" y="397"/>
                    <a:pt x="277" y="397"/>
                    <a:pt x="277" y="397"/>
                  </a:cubicBezTo>
                  <a:cubicBezTo>
                    <a:pt x="277" y="388"/>
                    <a:pt x="277" y="388"/>
                    <a:pt x="277" y="388"/>
                  </a:cubicBezTo>
                  <a:cubicBezTo>
                    <a:pt x="277" y="387"/>
                    <a:pt x="277" y="386"/>
                    <a:pt x="277" y="385"/>
                  </a:cubicBezTo>
                  <a:cubicBezTo>
                    <a:pt x="277" y="385"/>
                    <a:pt x="277" y="385"/>
                    <a:pt x="277" y="385"/>
                  </a:cubicBezTo>
                  <a:cubicBezTo>
                    <a:pt x="277" y="337"/>
                    <a:pt x="277" y="337"/>
                    <a:pt x="277" y="337"/>
                  </a:cubicBezTo>
                  <a:cubicBezTo>
                    <a:pt x="277" y="337"/>
                    <a:pt x="278" y="337"/>
                    <a:pt x="278" y="336"/>
                  </a:cubicBezTo>
                  <a:close/>
                  <a:moveTo>
                    <a:pt x="278" y="407"/>
                  </a:moveTo>
                  <a:cubicBezTo>
                    <a:pt x="278" y="420"/>
                    <a:pt x="278" y="420"/>
                    <a:pt x="278" y="420"/>
                  </a:cubicBezTo>
                  <a:cubicBezTo>
                    <a:pt x="278" y="420"/>
                    <a:pt x="277" y="419"/>
                    <a:pt x="277" y="419"/>
                  </a:cubicBezTo>
                  <a:cubicBezTo>
                    <a:pt x="277" y="409"/>
                    <a:pt x="277" y="409"/>
                    <a:pt x="277" y="409"/>
                  </a:cubicBezTo>
                  <a:cubicBezTo>
                    <a:pt x="277" y="408"/>
                    <a:pt x="278" y="408"/>
                    <a:pt x="278" y="407"/>
                  </a:cubicBezTo>
                  <a:close/>
                  <a:moveTo>
                    <a:pt x="278" y="430"/>
                  </a:moveTo>
                  <a:cubicBezTo>
                    <a:pt x="278" y="437"/>
                    <a:pt x="278" y="437"/>
                    <a:pt x="278" y="437"/>
                  </a:cubicBezTo>
                  <a:cubicBezTo>
                    <a:pt x="278" y="437"/>
                    <a:pt x="277" y="437"/>
                    <a:pt x="277" y="437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77" y="431"/>
                    <a:pt x="278" y="431"/>
                    <a:pt x="278" y="430"/>
                  </a:cubicBezTo>
                  <a:close/>
                  <a:moveTo>
                    <a:pt x="278" y="445"/>
                  </a:moveTo>
                  <a:cubicBezTo>
                    <a:pt x="278" y="449"/>
                    <a:pt x="278" y="449"/>
                    <a:pt x="278" y="449"/>
                  </a:cubicBezTo>
                  <a:cubicBezTo>
                    <a:pt x="278" y="449"/>
                    <a:pt x="277" y="448"/>
                    <a:pt x="277" y="448"/>
                  </a:cubicBezTo>
                  <a:cubicBezTo>
                    <a:pt x="277" y="444"/>
                    <a:pt x="277" y="444"/>
                    <a:pt x="277" y="444"/>
                  </a:cubicBezTo>
                  <a:cubicBezTo>
                    <a:pt x="278" y="445"/>
                    <a:pt x="278" y="445"/>
                    <a:pt x="278" y="445"/>
                  </a:cubicBezTo>
                  <a:close/>
                  <a:moveTo>
                    <a:pt x="278" y="455"/>
                  </a:moveTo>
                  <a:cubicBezTo>
                    <a:pt x="278" y="461"/>
                    <a:pt x="278" y="461"/>
                    <a:pt x="278" y="461"/>
                  </a:cubicBezTo>
                  <a:cubicBezTo>
                    <a:pt x="278" y="461"/>
                    <a:pt x="277" y="462"/>
                    <a:pt x="277" y="462"/>
                  </a:cubicBezTo>
                  <a:cubicBezTo>
                    <a:pt x="277" y="455"/>
                    <a:pt x="277" y="455"/>
                    <a:pt x="277" y="455"/>
                  </a:cubicBezTo>
                  <a:cubicBezTo>
                    <a:pt x="277" y="455"/>
                    <a:pt x="278" y="455"/>
                    <a:pt x="278" y="455"/>
                  </a:cubicBezTo>
                  <a:close/>
                  <a:moveTo>
                    <a:pt x="278" y="476"/>
                  </a:moveTo>
                  <a:cubicBezTo>
                    <a:pt x="278" y="502"/>
                    <a:pt x="278" y="502"/>
                    <a:pt x="278" y="502"/>
                  </a:cubicBezTo>
                  <a:cubicBezTo>
                    <a:pt x="278" y="502"/>
                    <a:pt x="277" y="502"/>
                    <a:pt x="277" y="502"/>
                  </a:cubicBezTo>
                  <a:cubicBezTo>
                    <a:pt x="277" y="477"/>
                    <a:pt x="277" y="477"/>
                    <a:pt x="277" y="477"/>
                  </a:cubicBezTo>
                  <a:cubicBezTo>
                    <a:pt x="277" y="477"/>
                    <a:pt x="278" y="477"/>
                    <a:pt x="278" y="476"/>
                  </a:cubicBezTo>
                  <a:close/>
                  <a:moveTo>
                    <a:pt x="278" y="537"/>
                  </a:moveTo>
                  <a:cubicBezTo>
                    <a:pt x="278" y="564"/>
                    <a:pt x="278" y="564"/>
                    <a:pt x="278" y="564"/>
                  </a:cubicBezTo>
                  <a:cubicBezTo>
                    <a:pt x="277" y="564"/>
                    <a:pt x="277" y="564"/>
                    <a:pt x="277" y="564"/>
                  </a:cubicBezTo>
                  <a:cubicBezTo>
                    <a:pt x="277" y="536"/>
                    <a:pt x="277" y="536"/>
                    <a:pt x="277" y="536"/>
                  </a:cubicBezTo>
                  <a:cubicBezTo>
                    <a:pt x="277" y="536"/>
                    <a:pt x="278" y="537"/>
                    <a:pt x="278" y="537"/>
                  </a:cubicBezTo>
                  <a:close/>
                  <a:moveTo>
                    <a:pt x="278" y="611"/>
                  </a:moveTo>
                  <a:cubicBezTo>
                    <a:pt x="278" y="612"/>
                    <a:pt x="278" y="612"/>
                    <a:pt x="278" y="612"/>
                  </a:cubicBezTo>
                  <a:cubicBezTo>
                    <a:pt x="278" y="613"/>
                    <a:pt x="277" y="614"/>
                    <a:pt x="277" y="615"/>
                  </a:cubicBezTo>
                  <a:cubicBezTo>
                    <a:pt x="277" y="610"/>
                    <a:pt x="277" y="610"/>
                    <a:pt x="277" y="610"/>
                  </a:cubicBezTo>
                  <a:cubicBezTo>
                    <a:pt x="278" y="611"/>
                    <a:pt x="278" y="611"/>
                    <a:pt x="278" y="611"/>
                  </a:cubicBezTo>
                  <a:close/>
                  <a:moveTo>
                    <a:pt x="278" y="669"/>
                  </a:moveTo>
                  <a:cubicBezTo>
                    <a:pt x="278" y="676"/>
                    <a:pt x="278" y="676"/>
                    <a:pt x="278" y="676"/>
                  </a:cubicBezTo>
                  <a:cubicBezTo>
                    <a:pt x="277" y="676"/>
                    <a:pt x="277" y="676"/>
                    <a:pt x="277" y="676"/>
                  </a:cubicBezTo>
                  <a:cubicBezTo>
                    <a:pt x="277" y="669"/>
                    <a:pt x="277" y="669"/>
                    <a:pt x="277" y="669"/>
                  </a:cubicBezTo>
                  <a:lnTo>
                    <a:pt x="278" y="669"/>
                  </a:lnTo>
                  <a:close/>
                  <a:moveTo>
                    <a:pt x="272" y="11"/>
                  </a:moveTo>
                  <a:cubicBezTo>
                    <a:pt x="274" y="11"/>
                    <a:pt x="275" y="11"/>
                    <a:pt x="277" y="10"/>
                  </a:cubicBezTo>
                  <a:cubicBezTo>
                    <a:pt x="277" y="19"/>
                    <a:pt x="277" y="19"/>
                    <a:pt x="277" y="19"/>
                  </a:cubicBezTo>
                  <a:cubicBezTo>
                    <a:pt x="275" y="19"/>
                    <a:pt x="274" y="19"/>
                    <a:pt x="272" y="19"/>
                  </a:cubicBezTo>
                  <a:cubicBezTo>
                    <a:pt x="272" y="11"/>
                    <a:pt x="272" y="11"/>
                    <a:pt x="272" y="11"/>
                  </a:cubicBezTo>
                  <a:close/>
                  <a:moveTo>
                    <a:pt x="277" y="711"/>
                  </a:moveTo>
                  <a:cubicBezTo>
                    <a:pt x="275" y="710"/>
                    <a:pt x="274" y="710"/>
                    <a:pt x="272" y="710"/>
                  </a:cubicBezTo>
                  <a:cubicBezTo>
                    <a:pt x="272" y="702"/>
                    <a:pt x="272" y="702"/>
                    <a:pt x="272" y="702"/>
                  </a:cubicBezTo>
                  <a:cubicBezTo>
                    <a:pt x="274" y="703"/>
                    <a:pt x="274" y="703"/>
                    <a:pt x="274" y="703"/>
                  </a:cubicBezTo>
                  <a:cubicBezTo>
                    <a:pt x="275" y="703"/>
                    <a:pt x="275" y="703"/>
                    <a:pt x="276" y="703"/>
                  </a:cubicBezTo>
                  <a:cubicBezTo>
                    <a:pt x="275" y="698"/>
                    <a:pt x="274" y="693"/>
                    <a:pt x="272" y="689"/>
                  </a:cubicBezTo>
                  <a:cubicBezTo>
                    <a:pt x="272" y="669"/>
                    <a:pt x="272" y="669"/>
                    <a:pt x="272" y="669"/>
                  </a:cubicBezTo>
                  <a:cubicBezTo>
                    <a:pt x="274" y="669"/>
                    <a:pt x="275" y="669"/>
                    <a:pt x="277" y="669"/>
                  </a:cubicBezTo>
                  <a:cubicBezTo>
                    <a:pt x="277" y="676"/>
                    <a:pt x="277" y="676"/>
                    <a:pt x="277" y="676"/>
                  </a:cubicBezTo>
                  <a:cubicBezTo>
                    <a:pt x="276" y="675"/>
                    <a:pt x="276" y="675"/>
                    <a:pt x="276" y="675"/>
                  </a:cubicBezTo>
                  <a:cubicBezTo>
                    <a:pt x="277" y="676"/>
                    <a:pt x="277" y="677"/>
                    <a:pt x="277" y="678"/>
                  </a:cubicBezTo>
                  <a:cubicBezTo>
                    <a:pt x="277" y="711"/>
                    <a:pt x="277" y="711"/>
                    <a:pt x="277" y="711"/>
                  </a:cubicBezTo>
                  <a:close/>
                  <a:moveTo>
                    <a:pt x="277" y="37"/>
                  </a:moveTo>
                  <a:cubicBezTo>
                    <a:pt x="277" y="51"/>
                    <a:pt x="277" y="51"/>
                    <a:pt x="277" y="51"/>
                  </a:cubicBezTo>
                  <a:cubicBezTo>
                    <a:pt x="275" y="52"/>
                    <a:pt x="274" y="52"/>
                    <a:pt x="272" y="53"/>
                  </a:cubicBezTo>
                  <a:cubicBezTo>
                    <a:pt x="272" y="46"/>
                    <a:pt x="272" y="46"/>
                    <a:pt x="272" y="46"/>
                  </a:cubicBezTo>
                  <a:cubicBezTo>
                    <a:pt x="273" y="46"/>
                    <a:pt x="273" y="46"/>
                    <a:pt x="273" y="46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73" y="34"/>
                    <a:pt x="273" y="35"/>
                    <a:pt x="273" y="35"/>
                  </a:cubicBezTo>
                  <a:cubicBezTo>
                    <a:pt x="274" y="36"/>
                    <a:pt x="276" y="36"/>
                    <a:pt x="277" y="37"/>
                  </a:cubicBezTo>
                  <a:close/>
                  <a:moveTo>
                    <a:pt x="277" y="86"/>
                  </a:moveTo>
                  <a:cubicBezTo>
                    <a:pt x="277" y="137"/>
                    <a:pt x="277" y="137"/>
                    <a:pt x="277" y="137"/>
                  </a:cubicBezTo>
                  <a:cubicBezTo>
                    <a:pt x="276" y="139"/>
                    <a:pt x="275" y="142"/>
                    <a:pt x="274" y="144"/>
                  </a:cubicBezTo>
                  <a:cubicBezTo>
                    <a:pt x="274" y="145"/>
                    <a:pt x="273" y="145"/>
                    <a:pt x="272" y="146"/>
                  </a:cubicBezTo>
                  <a:cubicBezTo>
                    <a:pt x="272" y="114"/>
                    <a:pt x="272" y="114"/>
                    <a:pt x="272" y="114"/>
                  </a:cubicBezTo>
                  <a:cubicBezTo>
                    <a:pt x="273" y="111"/>
                    <a:pt x="273" y="108"/>
                    <a:pt x="273" y="104"/>
                  </a:cubicBezTo>
                  <a:cubicBezTo>
                    <a:pt x="273" y="104"/>
                    <a:pt x="273" y="104"/>
                    <a:pt x="272" y="104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3" y="73"/>
                    <a:pt x="273" y="73"/>
                    <a:pt x="273" y="73"/>
                  </a:cubicBezTo>
                  <a:cubicBezTo>
                    <a:pt x="275" y="76"/>
                    <a:pt x="275" y="76"/>
                    <a:pt x="276" y="86"/>
                  </a:cubicBezTo>
                  <a:cubicBezTo>
                    <a:pt x="277" y="86"/>
                    <a:pt x="277" y="86"/>
                    <a:pt x="277" y="86"/>
                  </a:cubicBezTo>
                  <a:close/>
                  <a:moveTo>
                    <a:pt x="277" y="165"/>
                  </a:moveTo>
                  <a:cubicBezTo>
                    <a:pt x="277" y="173"/>
                    <a:pt x="277" y="173"/>
                    <a:pt x="277" y="173"/>
                  </a:cubicBezTo>
                  <a:cubicBezTo>
                    <a:pt x="275" y="172"/>
                    <a:pt x="274" y="172"/>
                    <a:pt x="272" y="173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4" y="166"/>
                    <a:pt x="275" y="166"/>
                    <a:pt x="277" y="165"/>
                  </a:cubicBezTo>
                  <a:close/>
                  <a:moveTo>
                    <a:pt x="277" y="182"/>
                  </a:moveTo>
                  <a:cubicBezTo>
                    <a:pt x="277" y="192"/>
                    <a:pt x="277" y="192"/>
                    <a:pt x="277" y="192"/>
                  </a:cubicBezTo>
                  <a:cubicBezTo>
                    <a:pt x="275" y="192"/>
                    <a:pt x="274" y="193"/>
                    <a:pt x="272" y="194"/>
                  </a:cubicBezTo>
                  <a:cubicBezTo>
                    <a:pt x="272" y="190"/>
                    <a:pt x="272" y="190"/>
                    <a:pt x="272" y="190"/>
                  </a:cubicBezTo>
                  <a:cubicBezTo>
                    <a:pt x="273" y="189"/>
                    <a:pt x="274" y="189"/>
                    <a:pt x="275" y="188"/>
                  </a:cubicBezTo>
                  <a:cubicBezTo>
                    <a:pt x="274" y="188"/>
                    <a:pt x="273" y="187"/>
                    <a:pt x="272" y="186"/>
                  </a:cubicBezTo>
                  <a:cubicBezTo>
                    <a:pt x="272" y="180"/>
                    <a:pt x="272" y="180"/>
                    <a:pt x="272" y="180"/>
                  </a:cubicBezTo>
                  <a:cubicBezTo>
                    <a:pt x="274" y="181"/>
                    <a:pt x="275" y="182"/>
                    <a:pt x="277" y="182"/>
                  </a:cubicBezTo>
                  <a:close/>
                  <a:moveTo>
                    <a:pt x="277" y="207"/>
                  </a:moveTo>
                  <a:cubicBezTo>
                    <a:pt x="277" y="235"/>
                    <a:pt x="277" y="235"/>
                    <a:pt x="277" y="235"/>
                  </a:cubicBezTo>
                  <a:cubicBezTo>
                    <a:pt x="275" y="233"/>
                    <a:pt x="274" y="230"/>
                    <a:pt x="272" y="228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4" y="209"/>
                    <a:pt x="275" y="208"/>
                    <a:pt x="277" y="207"/>
                  </a:cubicBezTo>
                  <a:close/>
                  <a:moveTo>
                    <a:pt x="277" y="266"/>
                  </a:moveTo>
                  <a:cubicBezTo>
                    <a:pt x="277" y="270"/>
                    <a:pt x="277" y="270"/>
                    <a:pt x="277" y="270"/>
                  </a:cubicBezTo>
                  <a:cubicBezTo>
                    <a:pt x="276" y="270"/>
                    <a:pt x="275" y="269"/>
                    <a:pt x="274" y="269"/>
                  </a:cubicBezTo>
                  <a:cubicBezTo>
                    <a:pt x="274" y="270"/>
                    <a:pt x="273" y="271"/>
                    <a:pt x="272" y="27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7" y="266"/>
                    <a:pt x="277" y="266"/>
                    <a:pt x="277" y="266"/>
                  </a:cubicBezTo>
                  <a:close/>
                  <a:moveTo>
                    <a:pt x="277" y="279"/>
                  </a:moveTo>
                  <a:cubicBezTo>
                    <a:pt x="277" y="286"/>
                    <a:pt x="277" y="286"/>
                    <a:pt x="277" y="286"/>
                  </a:cubicBezTo>
                  <a:cubicBezTo>
                    <a:pt x="276" y="288"/>
                    <a:pt x="275" y="291"/>
                    <a:pt x="277" y="293"/>
                  </a:cubicBezTo>
                  <a:cubicBezTo>
                    <a:pt x="277" y="298"/>
                    <a:pt x="277" y="298"/>
                    <a:pt x="277" y="298"/>
                  </a:cubicBezTo>
                  <a:cubicBezTo>
                    <a:pt x="275" y="296"/>
                    <a:pt x="274" y="295"/>
                    <a:pt x="272" y="293"/>
                  </a:cubicBezTo>
                  <a:cubicBezTo>
                    <a:pt x="272" y="286"/>
                    <a:pt x="272" y="286"/>
                    <a:pt x="272" y="286"/>
                  </a:cubicBezTo>
                  <a:cubicBezTo>
                    <a:pt x="274" y="284"/>
                    <a:pt x="276" y="282"/>
                    <a:pt x="277" y="279"/>
                  </a:cubicBezTo>
                  <a:close/>
                  <a:moveTo>
                    <a:pt x="277" y="311"/>
                  </a:moveTo>
                  <a:cubicBezTo>
                    <a:pt x="277" y="317"/>
                    <a:pt x="277" y="317"/>
                    <a:pt x="277" y="317"/>
                  </a:cubicBezTo>
                  <a:cubicBezTo>
                    <a:pt x="277" y="317"/>
                    <a:pt x="276" y="318"/>
                    <a:pt x="275" y="319"/>
                  </a:cubicBezTo>
                  <a:cubicBezTo>
                    <a:pt x="276" y="319"/>
                    <a:pt x="277" y="319"/>
                    <a:pt x="277" y="319"/>
                  </a:cubicBezTo>
                  <a:cubicBezTo>
                    <a:pt x="277" y="323"/>
                    <a:pt x="277" y="323"/>
                    <a:pt x="277" y="323"/>
                  </a:cubicBezTo>
                  <a:cubicBezTo>
                    <a:pt x="273" y="323"/>
                    <a:pt x="273" y="323"/>
                    <a:pt x="273" y="323"/>
                  </a:cubicBezTo>
                  <a:cubicBezTo>
                    <a:pt x="273" y="324"/>
                    <a:pt x="273" y="325"/>
                    <a:pt x="272" y="326"/>
                  </a:cubicBezTo>
                  <a:cubicBezTo>
                    <a:pt x="272" y="319"/>
                    <a:pt x="272" y="319"/>
                    <a:pt x="272" y="319"/>
                  </a:cubicBezTo>
                  <a:cubicBezTo>
                    <a:pt x="274" y="316"/>
                    <a:pt x="275" y="314"/>
                    <a:pt x="277" y="311"/>
                  </a:cubicBezTo>
                  <a:close/>
                  <a:moveTo>
                    <a:pt x="277" y="328"/>
                  </a:moveTo>
                  <a:cubicBezTo>
                    <a:pt x="277" y="333"/>
                    <a:pt x="277" y="333"/>
                    <a:pt x="277" y="333"/>
                  </a:cubicBezTo>
                  <a:cubicBezTo>
                    <a:pt x="275" y="333"/>
                    <a:pt x="274" y="333"/>
                    <a:pt x="272" y="334"/>
                  </a:cubicBezTo>
                  <a:cubicBezTo>
                    <a:pt x="272" y="329"/>
                    <a:pt x="272" y="329"/>
                    <a:pt x="272" y="329"/>
                  </a:cubicBezTo>
                  <a:cubicBezTo>
                    <a:pt x="277" y="328"/>
                    <a:pt x="277" y="328"/>
                    <a:pt x="277" y="328"/>
                  </a:cubicBezTo>
                  <a:close/>
                  <a:moveTo>
                    <a:pt x="277" y="337"/>
                  </a:moveTo>
                  <a:cubicBezTo>
                    <a:pt x="277" y="385"/>
                    <a:pt x="277" y="385"/>
                    <a:pt x="277" y="385"/>
                  </a:cubicBezTo>
                  <a:cubicBezTo>
                    <a:pt x="275" y="386"/>
                    <a:pt x="273" y="387"/>
                    <a:pt x="272" y="388"/>
                  </a:cubicBezTo>
                  <a:cubicBezTo>
                    <a:pt x="272" y="383"/>
                    <a:pt x="272" y="383"/>
                    <a:pt x="272" y="383"/>
                  </a:cubicBezTo>
                  <a:cubicBezTo>
                    <a:pt x="275" y="380"/>
                    <a:pt x="275" y="380"/>
                    <a:pt x="275" y="380"/>
                  </a:cubicBezTo>
                  <a:cubicBezTo>
                    <a:pt x="275" y="378"/>
                    <a:pt x="274" y="376"/>
                    <a:pt x="274" y="374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74" y="369"/>
                    <a:pt x="274" y="369"/>
                    <a:pt x="274" y="369"/>
                  </a:cubicBezTo>
                  <a:cubicBezTo>
                    <a:pt x="273" y="367"/>
                    <a:pt x="273" y="365"/>
                    <a:pt x="273" y="363"/>
                  </a:cubicBezTo>
                  <a:cubicBezTo>
                    <a:pt x="273" y="364"/>
                    <a:pt x="273" y="364"/>
                    <a:pt x="272" y="364"/>
                  </a:cubicBezTo>
                  <a:cubicBezTo>
                    <a:pt x="272" y="360"/>
                    <a:pt x="272" y="360"/>
                    <a:pt x="272" y="360"/>
                  </a:cubicBezTo>
                  <a:cubicBezTo>
                    <a:pt x="274" y="358"/>
                    <a:pt x="275" y="356"/>
                    <a:pt x="274" y="352"/>
                  </a:cubicBezTo>
                  <a:cubicBezTo>
                    <a:pt x="274" y="353"/>
                    <a:pt x="273" y="353"/>
                    <a:pt x="272" y="354"/>
                  </a:cubicBezTo>
                  <a:cubicBezTo>
                    <a:pt x="272" y="349"/>
                    <a:pt x="272" y="349"/>
                    <a:pt x="272" y="349"/>
                  </a:cubicBezTo>
                  <a:cubicBezTo>
                    <a:pt x="275" y="348"/>
                    <a:pt x="277" y="346"/>
                    <a:pt x="277" y="342"/>
                  </a:cubicBezTo>
                  <a:cubicBezTo>
                    <a:pt x="272" y="343"/>
                    <a:pt x="272" y="343"/>
                    <a:pt x="272" y="343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9"/>
                    <a:pt x="276" y="338"/>
                    <a:pt x="277" y="337"/>
                  </a:cubicBezTo>
                  <a:close/>
                  <a:moveTo>
                    <a:pt x="277" y="388"/>
                  </a:moveTo>
                  <a:cubicBezTo>
                    <a:pt x="277" y="397"/>
                    <a:pt x="277" y="397"/>
                    <a:pt x="277" y="397"/>
                  </a:cubicBezTo>
                  <a:cubicBezTo>
                    <a:pt x="274" y="400"/>
                    <a:pt x="273" y="405"/>
                    <a:pt x="275" y="410"/>
                  </a:cubicBezTo>
                  <a:cubicBezTo>
                    <a:pt x="276" y="409"/>
                    <a:pt x="277" y="409"/>
                    <a:pt x="277" y="409"/>
                  </a:cubicBezTo>
                  <a:cubicBezTo>
                    <a:pt x="277" y="419"/>
                    <a:pt x="277" y="419"/>
                    <a:pt x="277" y="419"/>
                  </a:cubicBezTo>
                  <a:cubicBezTo>
                    <a:pt x="275" y="417"/>
                    <a:pt x="274" y="414"/>
                    <a:pt x="272" y="412"/>
                  </a:cubicBezTo>
                  <a:cubicBezTo>
                    <a:pt x="272" y="398"/>
                    <a:pt x="272" y="398"/>
                    <a:pt x="272" y="398"/>
                  </a:cubicBezTo>
                  <a:cubicBezTo>
                    <a:pt x="273" y="394"/>
                    <a:pt x="276" y="392"/>
                    <a:pt x="277" y="388"/>
                  </a:cubicBezTo>
                  <a:close/>
                  <a:moveTo>
                    <a:pt x="277" y="432"/>
                  </a:moveTo>
                  <a:cubicBezTo>
                    <a:pt x="277" y="437"/>
                    <a:pt x="277" y="437"/>
                    <a:pt x="277" y="437"/>
                  </a:cubicBezTo>
                  <a:cubicBezTo>
                    <a:pt x="274" y="437"/>
                    <a:pt x="273" y="437"/>
                    <a:pt x="273" y="441"/>
                  </a:cubicBezTo>
                  <a:cubicBezTo>
                    <a:pt x="274" y="442"/>
                    <a:pt x="275" y="443"/>
                    <a:pt x="277" y="444"/>
                  </a:cubicBezTo>
                  <a:cubicBezTo>
                    <a:pt x="277" y="448"/>
                    <a:pt x="277" y="448"/>
                    <a:pt x="277" y="448"/>
                  </a:cubicBezTo>
                  <a:cubicBezTo>
                    <a:pt x="275" y="447"/>
                    <a:pt x="274" y="446"/>
                    <a:pt x="272" y="445"/>
                  </a:cubicBezTo>
                  <a:cubicBezTo>
                    <a:pt x="272" y="436"/>
                    <a:pt x="272" y="436"/>
                    <a:pt x="272" y="436"/>
                  </a:cubicBezTo>
                  <a:cubicBezTo>
                    <a:pt x="274" y="434"/>
                    <a:pt x="275" y="433"/>
                    <a:pt x="277" y="432"/>
                  </a:cubicBezTo>
                  <a:close/>
                  <a:moveTo>
                    <a:pt x="277" y="455"/>
                  </a:moveTo>
                  <a:cubicBezTo>
                    <a:pt x="277" y="462"/>
                    <a:pt x="277" y="462"/>
                    <a:pt x="277" y="462"/>
                  </a:cubicBezTo>
                  <a:cubicBezTo>
                    <a:pt x="275" y="464"/>
                    <a:pt x="274" y="466"/>
                    <a:pt x="272" y="468"/>
                  </a:cubicBezTo>
                  <a:cubicBezTo>
                    <a:pt x="272" y="462"/>
                    <a:pt x="272" y="462"/>
                    <a:pt x="272" y="462"/>
                  </a:cubicBezTo>
                  <a:cubicBezTo>
                    <a:pt x="273" y="461"/>
                    <a:pt x="274" y="460"/>
                    <a:pt x="274" y="459"/>
                  </a:cubicBezTo>
                  <a:cubicBezTo>
                    <a:pt x="274" y="459"/>
                    <a:pt x="273" y="459"/>
                    <a:pt x="272" y="458"/>
                  </a:cubicBezTo>
                  <a:cubicBezTo>
                    <a:pt x="272" y="455"/>
                    <a:pt x="272" y="455"/>
                    <a:pt x="272" y="455"/>
                  </a:cubicBezTo>
                  <a:cubicBezTo>
                    <a:pt x="273" y="456"/>
                    <a:pt x="273" y="456"/>
                    <a:pt x="273" y="456"/>
                  </a:cubicBezTo>
                  <a:cubicBezTo>
                    <a:pt x="275" y="456"/>
                    <a:pt x="276" y="455"/>
                    <a:pt x="277" y="455"/>
                  </a:cubicBezTo>
                  <a:close/>
                  <a:moveTo>
                    <a:pt x="277" y="477"/>
                  </a:moveTo>
                  <a:cubicBezTo>
                    <a:pt x="277" y="502"/>
                    <a:pt x="277" y="502"/>
                    <a:pt x="277" y="502"/>
                  </a:cubicBezTo>
                  <a:cubicBezTo>
                    <a:pt x="275" y="501"/>
                    <a:pt x="274" y="501"/>
                    <a:pt x="272" y="500"/>
                  </a:cubicBezTo>
                  <a:cubicBezTo>
                    <a:pt x="272" y="484"/>
                    <a:pt x="272" y="484"/>
                    <a:pt x="272" y="484"/>
                  </a:cubicBezTo>
                  <a:cubicBezTo>
                    <a:pt x="273" y="482"/>
                    <a:pt x="275" y="479"/>
                    <a:pt x="277" y="477"/>
                  </a:cubicBezTo>
                  <a:close/>
                  <a:moveTo>
                    <a:pt x="277" y="536"/>
                  </a:moveTo>
                  <a:cubicBezTo>
                    <a:pt x="277" y="564"/>
                    <a:pt x="277" y="564"/>
                    <a:pt x="277" y="564"/>
                  </a:cubicBezTo>
                  <a:cubicBezTo>
                    <a:pt x="275" y="563"/>
                    <a:pt x="274" y="562"/>
                    <a:pt x="272" y="562"/>
                  </a:cubicBezTo>
                  <a:cubicBezTo>
                    <a:pt x="272" y="557"/>
                    <a:pt x="272" y="557"/>
                    <a:pt x="272" y="557"/>
                  </a:cubicBezTo>
                  <a:cubicBezTo>
                    <a:pt x="273" y="557"/>
                    <a:pt x="273" y="557"/>
                    <a:pt x="273" y="557"/>
                  </a:cubicBezTo>
                  <a:cubicBezTo>
                    <a:pt x="274" y="551"/>
                    <a:pt x="274" y="546"/>
                    <a:pt x="272" y="542"/>
                  </a:cubicBezTo>
                  <a:cubicBezTo>
                    <a:pt x="272" y="534"/>
                    <a:pt x="272" y="534"/>
                    <a:pt x="272" y="534"/>
                  </a:cubicBezTo>
                  <a:cubicBezTo>
                    <a:pt x="274" y="535"/>
                    <a:pt x="275" y="536"/>
                    <a:pt x="277" y="536"/>
                  </a:cubicBezTo>
                  <a:close/>
                  <a:moveTo>
                    <a:pt x="277" y="610"/>
                  </a:moveTo>
                  <a:cubicBezTo>
                    <a:pt x="277" y="615"/>
                    <a:pt x="277" y="615"/>
                    <a:pt x="277" y="615"/>
                  </a:cubicBezTo>
                  <a:cubicBezTo>
                    <a:pt x="276" y="617"/>
                    <a:pt x="276" y="618"/>
                    <a:pt x="275" y="620"/>
                  </a:cubicBezTo>
                  <a:cubicBezTo>
                    <a:pt x="274" y="620"/>
                    <a:pt x="274" y="620"/>
                    <a:pt x="273" y="620"/>
                  </a:cubicBezTo>
                  <a:cubicBezTo>
                    <a:pt x="272" y="620"/>
                    <a:pt x="272" y="620"/>
                    <a:pt x="272" y="620"/>
                  </a:cubicBezTo>
                  <a:cubicBezTo>
                    <a:pt x="272" y="608"/>
                    <a:pt x="272" y="608"/>
                    <a:pt x="272" y="608"/>
                  </a:cubicBezTo>
                  <a:cubicBezTo>
                    <a:pt x="275" y="609"/>
                    <a:pt x="276" y="610"/>
                    <a:pt x="277" y="610"/>
                  </a:cubicBezTo>
                  <a:close/>
                  <a:moveTo>
                    <a:pt x="268" y="12"/>
                  </a:moveTo>
                  <a:cubicBezTo>
                    <a:pt x="270" y="12"/>
                    <a:pt x="271" y="11"/>
                    <a:pt x="272" y="11"/>
                  </a:cubicBezTo>
                  <a:cubicBezTo>
                    <a:pt x="272" y="19"/>
                    <a:pt x="272" y="19"/>
                    <a:pt x="272" y="19"/>
                  </a:cubicBezTo>
                  <a:cubicBezTo>
                    <a:pt x="271" y="19"/>
                    <a:pt x="270" y="19"/>
                    <a:pt x="268" y="19"/>
                  </a:cubicBezTo>
                  <a:cubicBezTo>
                    <a:pt x="268" y="12"/>
                    <a:pt x="268" y="12"/>
                    <a:pt x="268" y="12"/>
                  </a:cubicBezTo>
                  <a:close/>
                  <a:moveTo>
                    <a:pt x="272" y="710"/>
                  </a:moveTo>
                  <a:cubicBezTo>
                    <a:pt x="271" y="710"/>
                    <a:pt x="270" y="709"/>
                    <a:pt x="268" y="709"/>
                  </a:cubicBezTo>
                  <a:cubicBezTo>
                    <a:pt x="268" y="701"/>
                    <a:pt x="268" y="701"/>
                    <a:pt x="268" y="701"/>
                  </a:cubicBezTo>
                  <a:cubicBezTo>
                    <a:pt x="269" y="702"/>
                    <a:pt x="271" y="702"/>
                    <a:pt x="272" y="702"/>
                  </a:cubicBezTo>
                  <a:cubicBezTo>
                    <a:pt x="272" y="710"/>
                    <a:pt x="272" y="710"/>
                    <a:pt x="272" y="710"/>
                  </a:cubicBezTo>
                  <a:close/>
                  <a:moveTo>
                    <a:pt x="272" y="34"/>
                  </a:moveTo>
                  <a:cubicBezTo>
                    <a:pt x="272" y="45"/>
                    <a:pt x="272" y="45"/>
                    <a:pt x="272" y="45"/>
                  </a:cubicBezTo>
                  <a:cubicBezTo>
                    <a:pt x="271" y="43"/>
                    <a:pt x="269" y="43"/>
                    <a:pt x="268" y="42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1" y="32"/>
                    <a:pt x="272" y="34"/>
                  </a:cubicBezTo>
                  <a:close/>
                  <a:moveTo>
                    <a:pt x="272" y="46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0" y="54"/>
                    <a:pt x="268" y="54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0" y="47"/>
                    <a:pt x="271" y="46"/>
                    <a:pt x="272" y="46"/>
                  </a:cubicBezTo>
                  <a:close/>
                  <a:moveTo>
                    <a:pt x="272" y="73"/>
                  </a:moveTo>
                  <a:cubicBezTo>
                    <a:pt x="272" y="104"/>
                    <a:pt x="272" y="104"/>
                    <a:pt x="272" y="104"/>
                  </a:cubicBezTo>
                  <a:cubicBezTo>
                    <a:pt x="271" y="104"/>
                    <a:pt x="270" y="105"/>
                    <a:pt x="268" y="106"/>
                  </a:cubicBezTo>
                  <a:cubicBezTo>
                    <a:pt x="268" y="74"/>
                    <a:pt x="268" y="74"/>
                    <a:pt x="268" y="74"/>
                  </a:cubicBezTo>
                  <a:cubicBezTo>
                    <a:pt x="269" y="73"/>
                    <a:pt x="271" y="73"/>
                    <a:pt x="272" y="73"/>
                  </a:cubicBezTo>
                  <a:close/>
                  <a:moveTo>
                    <a:pt x="272" y="114"/>
                  </a:moveTo>
                  <a:cubicBezTo>
                    <a:pt x="272" y="146"/>
                    <a:pt x="272" y="146"/>
                    <a:pt x="272" y="146"/>
                  </a:cubicBezTo>
                  <a:cubicBezTo>
                    <a:pt x="271" y="147"/>
                    <a:pt x="270" y="147"/>
                    <a:pt x="268" y="148"/>
                  </a:cubicBezTo>
                  <a:cubicBezTo>
                    <a:pt x="268" y="125"/>
                    <a:pt x="268" y="125"/>
                    <a:pt x="268" y="125"/>
                  </a:cubicBezTo>
                  <a:cubicBezTo>
                    <a:pt x="271" y="122"/>
                    <a:pt x="272" y="118"/>
                    <a:pt x="272" y="114"/>
                  </a:cubicBezTo>
                  <a:close/>
                  <a:moveTo>
                    <a:pt x="272" y="167"/>
                  </a:moveTo>
                  <a:cubicBezTo>
                    <a:pt x="272" y="173"/>
                    <a:pt x="272" y="173"/>
                    <a:pt x="272" y="173"/>
                  </a:cubicBezTo>
                  <a:cubicBezTo>
                    <a:pt x="271" y="173"/>
                    <a:pt x="270" y="174"/>
                    <a:pt x="268" y="174"/>
                  </a:cubicBezTo>
                  <a:cubicBezTo>
                    <a:pt x="268" y="168"/>
                    <a:pt x="268" y="168"/>
                    <a:pt x="268" y="168"/>
                  </a:cubicBezTo>
                  <a:cubicBezTo>
                    <a:pt x="270" y="168"/>
                    <a:pt x="271" y="167"/>
                    <a:pt x="272" y="167"/>
                  </a:cubicBezTo>
                  <a:close/>
                  <a:moveTo>
                    <a:pt x="272" y="180"/>
                  </a:moveTo>
                  <a:cubicBezTo>
                    <a:pt x="272" y="186"/>
                    <a:pt x="272" y="186"/>
                    <a:pt x="272" y="186"/>
                  </a:cubicBezTo>
                  <a:cubicBezTo>
                    <a:pt x="271" y="185"/>
                    <a:pt x="269" y="184"/>
                    <a:pt x="268" y="183"/>
                  </a:cubicBezTo>
                  <a:cubicBezTo>
                    <a:pt x="268" y="177"/>
                    <a:pt x="268" y="177"/>
                    <a:pt x="268" y="177"/>
                  </a:cubicBezTo>
                  <a:cubicBezTo>
                    <a:pt x="272" y="180"/>
                    <a:pt x="272" y="180"/>
                    <a:pt x="272" y="180"/>
                  </a:cubicBezTo>
                  <a:close/>
                  <a:moveTo>
                    <a:pt x="272" y="190"/>
                  </a:moveTo>
                  <a:cubicBezTo>
                    <a:pt x="272" y="194"/>
                    <a:pt x="272" y="194"/>
                    <a:pt x="272" y="194"/>
                  </a:cubicBezTo>
                  <a:cubicBezTo>
                    <a:pt x="271" y="194"/>
                    <a:pt x="270" y="195"/>
                    <a:pt x="268" y="196"/>
                  </a:cubicBezTo>
                  <a:cubicBezTo>
                    <a:pt x="268" y="191"/>
                    <a:pt x="268" y="191"/>
                    <a:pt x="268" y="191"/>
                  </a:cubicBezTo>
                  <a:cubicBezTo>
                    <a:pt x="270" y="191"/>
                    <a:pt x="271" y="191"/>
                    <a:pt x="272" y="190"/>
                  </a:cubicBezTo>
                  <a:close/>
                  <a:moveTo>
                    <a:pt x="272" y="210"/>
                  </a:moveTo>
                  <a:cubicBezTo>
                    <a:pt x="272" y="228"/>
                    <a:pt x="272" y="228"/>
                    <a:pt x="272" y="228"/>
                  </a:cubicBezTo>
                  <a:cubicBezTo>
                    <a:pt x="271" y="225"/>
                    <a:pt x="269" y="222"/>
                    <a:pt x="268" y="220"/>
                  </a:cubicBezTo>
                  <a:cubicBezTo>
                    <a:pt x="268" y="214"/>
                    <a:pt x="268" y="214"/>
                    <a:pt x="268" y="214"/>
                  </a:cubicBezTo>
                  <a:cubicBezTo>
                    <a:pt x="269" y="212"/>
                    <a:pt x="271" y="211"/>
                    <a:pt x="272" y="210"/>
                  </a:cubicBezTo>
                  <a:close/>
                  <a:moveTo>
                    <a:pt x="272" y="261"/>
                  </a:moveTo>
                  <a:cubicBezTo>
                    <a:pt x="272" y="272"/>
                    <a:pt x="272" y="272"/>
                    <a:pt x="272" y="272"/>
                  </a:cubicBezTo>
                  <a:cubicBezTo>
                    <a:pt x="271" y="274"/>
                    <a:pt x="269" y="277"/>
                    <a:pt x="268" y="279"/>
                  </a:cubicBezTo>
                  <a:cubicBezTo>
                    <a:pt x="268" y="272"/>
                    <a:pt x="268" y="272"/>
                    <a:pt x="268" y="272"/>
                  </a:cubicBezTo>
                  <a:cubicBezTo>
                    <a:pt x="270" y="269"/>
                    <a:pt x="271" y="267"/>
                    <a:pt x="268" y="262"/>
                  </a:cubicBezTo>
                  <a:cubicBezTo>
                    <a:pt x="268" y="257"/>
                    <a:pt x="268" y="257"/>
                    <a:pt x="268" y="257"/>
                  </a:cubicBezTo>
                  <a:cubicBezTo>
                    <a:pt x="272" y="261"/>
                    <a:pt x="272" y="261"/>
                    <a:pt x="272" y="261"/>
                  </a:cubicBezTo>
                  <a:close/>
                  <a:moveTo>
                    <a:pt x="272" y="286"/>
                  </a:moveTo>
                  <a:cubicBezTo>
                    <a:pt x="272" y="293"/>
                    <a:pt x="272" y="293"/>
                    <a:pt x="272" y="293"/>
                  </a:cubicBezTo>
                  <a:cubicBezTo>
                    <a:pt x="271" y="292"/>
                    <a:pt x="270" y="291"/>
                    <a:pt x="268" y="290"/>
                  </a:cubicBezTo>
                  <a:cubicBezTo>
                    <a:pt x="268" y="285"/>
                    <a:pt x="268" y="285"/>
                    <a:pt x="268" y="285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71" y="288"/>
                    <a:pt x="272" y="287"/>
                    <a:pt x="272" y="286"/>
                  </a:cubicBezTo>
                  <a:close/>
                  <a:moveTo>
                    <a:pt x="272" y="319"/>
                  </a:moveTo>
                  <a:cubicBezTo>
                    <a:pt x="272" y="326"/>
                    <a:pt x="272" y="326"/>
                    <a:pt x="272" y="326"/>
                  </a:cubicBezTo>
                  <a:cubicBezTo>
                    <a:pt x="272" y="327"/>
                    <a:pt x="271" y="329"/>
                    <a:pt x="271" y="330"/>
                  </a:cubicBezTo>
                  <a:cubicBezTo>
                    <a:pt x="272" y="329"/>
                    <a:pt x="272" y="329"/>
                    <a:pt x="272" y="329"/>
                  </a:cubicBezTo>
                  <a:cubicBezTo>
                    <a:pt x="272" y="334"/>
                    <a:pt x="272" y="334"/>
                    <a:pt x="272" y="334"/>
                  </a:cubicBezTo>
                  <a:cubicBezTo>
                    <a:pt x="271" y="334"/>
                    <a:pt x="269" y="335"/>
                    <a:pt x="268" y="337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69" y="325"/>
                    <a:pt x="271" y="322"/>
                    <a:pt x="272" y="319"/>
                  </a:cubicBezTo>
                  <a:close/>
                  <a:moveTo>
                    <a:pt x="272" y="339"/>
                  </a:moveTo>
                  <a:cubicBezTo>
                    <a:pt x="272" y="343"/>
                    <a:pt x="272" y="343"/>
                    <a:pt x="272" y="343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70" y="340"/>
                    <a:pt x="271" y="340"/>
                    <a:pt x="272" y="339"/>
                  </a:cubicBezTo>
                  <a:close/>
                  <a:moveTo>
                    <a:pt x="272" y="349"/>
                  </a:moveTo>
                  <a:cubicBezTo>
                    <a:pt x="272" y="354"/>
                    <a:pt x="272" y="354"/>
                    <a:pt x="272" y="354"/>
                  </a:cubicBezTo>
                  <a:cubicBezTo>
                    <a:pt x="271" y="354"/>
                    <a:pt x="269" y="355"/>
                    <a:pt x="268" y="355"/>
                  </a:cubicBezTo>
                  <a:cubicBezTo>
                    <a:pt x="268" y="351"/>
                    <a:pt x="268" y="351"/>
                    <a:pt x="268" y="351"/>
                  </a:cubicBezTo>
                  <a:cubicBezTo>
                    <a:pt x="270" y="351"/>
                    <a:pt x="271" y="350"/>
                    <a:pt x="272" y="349"/>
                  </a:cubicBezTo>
                  <a:close/>
                  <a:moveTo>
                    <a:pt x="272" y="360"/>
                  </a:moveTo>
                  <a:cubicBezTo>
                    <a:pt x="272" y="364"/>
                    <a:pt x="272" y="364"/>
                    <a:pt x="272" y="364"/>
                  </a:cubicBezTo>
                  <a:cubicBezTo>
                    <a:pt x="272" y="365"/>
                    <a:pt x="271" y="365"/>
                    <a:pt x="268" y="366"/>
                  </a:cubicBezTo>
                  <a:cubicBezTo>
                    <a:pt x="268" y="362"/>
                    <a:pt x="268" y="362"/>
                    <a:pt x="268" y="362"/>
                  </a:cubicBezTo>
                  <a:cubicBezTo>
                    <a:pt x="270" y="361"/>
                    <a:pt x="271" y="361"/>
                    <a:pt x="272" y="360"/>
                  </a:cubicBezTo>
                  <a:close/>
                  <a:moveTo>
                    <a:pt x="272" y="370"/>
                  </a:moveTo>
                  <a:cubicBezTo>
                    <a:pt x="272" y="375"/>
                    <a:pt x="272" y="375"/>
                    <a:pt x="272" y="375"/>
                  </a:cubicBezTo>
                  <a:cubicBezTo>
                    <a:pt x="271" y="377"/>
                    <a:pt x="269" y="378"/>
                    <a:pt x="268" y="379"/>
                  </a:cubicBezTo>
                  <a:cubicBezTo>
                    <a:pt x="268" y="374"/>
                    <a:pt x="268" y="374"/>
                    <a:pt x="268" y="374"/>
                  </a:cubicBezTo>
                  <a:cubicBezTo>
                    <a:pt x="270" y="373"/>
                    <a:pt x="271" y="372"/>
                    <a:pt x="272" y="370"/>
                  </a:cubicBezTo>
                  <a:close/>
                  <a:moveTo>
                    <a:pt x="272" y="383"/>
                  </a:moveTo>
                  <a:cubicBezTo>
                    <a:pt x="272" y="388"/>
                    <a:pt x="272" y="388"/>
                    <a:pt x="272" y="388"/>
                  </a:cubicBezTo>
                  <a:cubicBezTo>
                    <a:pt x="269" y="391"/>
                    <a:pt x="269" y="395"/>
                    <a:pt x="270" y="399"/>
                  </a:cubicBezTo>
                  <a:cubicBezTo>
                    <a:pt x="271" y="399"/>
                    <a:pt x="271" y="399"/>
                    <a:pt x="272" y="399"/>
                  </a:cubicBezTo>
                  <a:cubicBezTo>
                    <a:pt x="272" y="399"/>
                    <a:pt x="272" y="399"/>
                    <a:pt x="272" y="398"/>
                  </a:cubicBezTo>
                  <a:cubicBezTo>
                    <a:pt x="272" y="412"/>
                    <a:pt x="272" y="412"/>
                    <a:pt x="272" y="412"/>
                  </a:cubicBezTo>
                  <a:cubicBezTo>
                    <a:pt x="271" y="409"/>
                    <a:pt x="269" y="406"/>
                    <a:pt x="268" y="403"/>
                  </a:cubicBezTo>
                  <a:cubicBezTo>
                    <a:pt x="268" y="387"/>
                    <a:pt x="268" y="387"/>
                    <a:pt x="268" y="387"/>
                  </a:cubicBezTo>
                  <a:cubicBezTo>
                    <a:pt x="270" y="385"/>
                    <a:pt x="271" y="384"/>
                    <a:pt x="272" y="383"/>
                  </a:cubicBezTo>
                  <a:close/>
                  <a:moveTo>
                    <a:pt x="272" y="436"/>
                  </a:moveTo>
                  <a:cubicBezTo>
                    <a:pt x="272" y="445"/>
                    <a:pt x="272" y="445"/>
                    <a:pt x="272" y="445"/>
                  </a:cubicBezTo>
                  <a:cubicBezTo>
                    <a:pt x="271" y="445"/>
                    <a:pt x="269" y="445"/>
                    <a:pt x="268" y="445"/>
                  </a:cubicBezTo>
                  <a:cubicBezTo>
                    <a:pt x="268" y="439"/>
                    <a:pt x="268" y="439"/>
                    <a:pt x="268" y="439"/>
                  </a:cubicBezTo>
                  <a:cubicBezTo>
                    <a:pt x="270" y="438"/>
                    <a:pt x="271" y="437"/>
                    <a:pt x="272" y="436"/>
                  </a:cubicBezTo>
                  <a:close/>
                  <a:moveTo>
                    <a:pt x="272" y="455"/>
                  </a:moveTo>
                  <a:cubicBezTo>
                    <a:pt x="272" y="458"/>
                    <a:pt x="272" y="458"/>
                    <a:pt x="272" y="458"/>
                  </a:cubicBezTo>
                  <a:cubicBezTo>
                    <a:pt x="271" y="457"/>
                    <a:pt x="270" y="457"/>
                    <a:pt x="268" y="456"/>
                  </a:cubicBezTo>
                  <a:cubicBezTo>
                    <a:pt x="268" y="452"/>
                    <a:pt x="268" y="452"/>
                    <a:pt x="268" y="452"/>
                  </a:cubicBezTo>
                  <a:cubicBezTo>
                    <a:pt x="270" y="453"/>
                    <a:pt x="271" y="454"/>
                    <a:pt x="272" y="455"/>
                  </a:cubicBezTo>
                  <a:close/>
                  <a:moveTo>
                    <a:pt x="272" y="462"/>
                  </a:moveTo>
                  <a:cubicBezTo>
                    <a:pt x="272" y="468"/>
                    <a:pt x="272" y="468"/>
                    <a:pt x="272" y="468"/>
                  </a:cubicBezTo>
                  <a:cubicBezTo>
                    <a:pt x="271" y="470"/>
                    <a:pt x="270" y="471"/>
                    <a:pt x="268" y="472"/>
                  </a:cubicBezTo>
                  <a:cubicBezTo>
                    <a:pt x="268" y="464"/>
                    <a:pt x="268" y="464"/>
                    <a:pt x="268" y="464"/>
                  </a:cubicBezTo>
                  <a:cubicBezTo>
                    <a:pt x="270" y="464"/>
                    <a:pt x="271" y="463"/>
                    <a:pt x="272" y="462"/>
                  </a:cubicBezTo>
                  <a:close/>
                  <a:moveTo>
                    <a:pt x="272" y="484"/>
                  </a:moveTo>
                  <a:cubicBezTo>
                    <a:pt x="272" y="500"/>
                    <a:pt x="272" y="500"/>
                    <a:pt x="272" y="500"/>
                  </a:cubicBezTo>
                  <a:cubicBezTo>
                    <a:pt x="271" y="499"/>
                    <a:pt x="269" y="498"/>
                    <a:pt x="268" y="497"/>
                  </a:cubicBezTo>
                  <a:cubicBezTo>
                    <a:pt x="268" y="490"/>
                    <a:pt x="268" y="490"/>
                    <a:pt x="268" y="490"/>
                  </a:cubicBezTo>
                  <a:cubicBezTo>
                    <a:pt x="269" y="489"/>
                    <a:pt x="270" y="489"/>
                    <a:pt x="271" y="488"/>
                  </a:cubicBezTo>
                  <a:cubicBezTo>
                    <a:pt x="271" y="486"/>
                    <a:pt x="272" y="485"/>
                    <a:pt x="272" y="484"/>
                  </a:cubicBezTo>
                  <a:close/>
                  <a:moveTo>
                    <a:pt x="272" y="534"/>
                  </a:moveTo>
                  <a:cubicBezTo>
                    <a:pt x="272" y="542"/>
                    <a:pt x="272" y="542"/>
                    <a:pt x="272" y="542"/>
                  </a:cubicBezTo>
                  <a:cubicBezTo>
                    <a:pt x="271" y="540"/>
                    <a:pt x="270" y="539"/>
                    <a:pt x="268" y="537"/>
                  </a:cubicBezTo>
                  <a:cubicBezTo>
                    <a:pt x="268" y="532"/>
                    <a:pt x="268" y="532"/>
                    <a:pt x="268" y="532"/>
                  </a:cubicBezTo>
                  <a:cubicBezTo>
                    <a:pt x="270" y="533"/>
                    <a:pt x="271" y="533"/>
                    <a:pt x="272" y="534"/>
                  </a:cubicBezTo>
                  <a:close/>
                  <a:moveTo>
                    <a:pt x="272" y="557"/>
                  </a:moveTo>
                  <a:cubicBezTo>
                    <a:pt x="272" y="562"/>
                    <a:pt x="272" y="562"/>
                    <a:pt x="272" y="562"/>
                  </a:cubicBezTo>
                  <a:cubicBezTo>
                    <a:pt x="271" y="561"/>
                    <a:pt x="270" y="561"/>
                    <a:pt x="268" y="560"/>
                  </a:cubicBezTo>
                  <a:cubicBezTo>
                    <a:pt x="268" y="554"/>
                    <a:pt x="268" y="554"/>
                    <a:pt x="268" y="554"/>
                  </a:cubicBezTo>
                  <a:cubicBezTo>
                    <a:pt x="269" y="555"/>
                    <a:pt x="271" y="556"/>
                    <a:pt x="272" y="557"/>
                  </a:cubicBezTo>
                  <a:close/>
                  <a:moveTo>
                    <a:pt x="272" y="608"/>
                  </a:moveTo>
                  <a:cubicBezTo>
                    <a:pt x="272" y="620"/>
                    <a:pt x="272" y="620"/>
                    <a:pt x="272" y="620"/>
                  </a:cubicBezTo>
                  <a:cubicBezTo>
                    <a:pt x="268" y="618"/>
                    <a:pt x="268" y="618"/>
                    <a:pt x="268" y="618"/>
                  </a:cubicBezTo>
                  <a:cubicBezTo>
                    <a:pt x="268" y="607"/>
                    <a:pt x="268" y="607"/>
                    <a:pt x="268" y="607"/>
                  </a:cubicBezTo>
                  <a:cubicBezTo>
                    <a:pt x="270" y="607"/>
                    <a:pt x="271" y="608"/>
                    <a:pt x="272" y="608"/>
                  </a:cubicBezTo>
                  <a:close/>
                  <a:moveTo>
                    <a:pt x="272" y="669"/>
                  </a:moveTo>
                  <a:cubicBezTo>
                    <a:pt x="272" y="689"/>
                    <a:pt x="272" y="689"/>
                    <a:pt x="272" y="689"/>
                  </a:cubicBezTo>
                  <a:cubicBezTo>
                    <a:pt x="271" y="686"/>
                    <a:pt x="270" y="682"/>
                    <a:pt x="268" y="679"/>
                  </a:cubicBezTo>
                  <a:cubicBezTo>
                    <a:pt x="268" y="666"/>
                    <a:pt x="268" y="666"/>
                    <a:pt x="268" y="666"/>
                  </a:cubicBezTo>
                  <a:cubicBezTo>
                    <a:pt x="269" y="667"/>
                    <a:pt x="270" y="668"/>
                    <a:pt x="271" y="669"/>
                  </a:cubicBezTo>
                  <a:cubicBezTo>
                    <a:pt x="271" y="669"/>
                    <a:pt x="272" y="669"/>
                    <a:pt x="272" y="669"/>
                  </a:cubicBezTo>
                  <a:close/>
                  <a:moveTo>
                    <a:pt x="267" y="12"/>
                  </a:moveTo>
                  <a:cubicBezTo>
                    <a:pt x="267" y="12"/>
                    <a:pt x="268" y="12"/>
                    <a:pt x="268" y="12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8" y="19"/>
                    <a:pt x="267" y="19"/>
                    <a:pt x="267" y="19"/>
                  </a:cubicBezTo>
                  <a:cubicBezTo>
                    <a:pt x="267" y="12"/>
                    <a:pt x="267" y="12"/>
                    <a:pt x="267" y="12"/>
                  </a:cubicBezTo>
                  <a:close/>
                  <a:moveTo>
                    <a:pt x="268" y="709"/>
                  </a:moveTo>
                  <a:cubicBezTo>
                    <a:pt x="267" y="709"/>
                    <a:pt x="267" y="709"/>
                    <a:pt x="267" y="709"/>
                  </a:cubicBezTo>
                  <a:cubicBezTo>
                    <a:pt x="267" y="701"/>
                    <a:pt x="267" y="701"/>
                    <a:pt x="267" y="701"/>
                  </a:cubicBezTo>
                  <a:cubicBezTo>
                    <a:pt x="267" y="701"/>
                    <a:pt x="268" y="701"/>
                    <a:pt x="268" y="701"/>
                  </a:cubicBezTo>
                  <a:cubicBezTo>
                    <a:pt x="268" y="709"/>
                    <a:pt x="268" y="709"/>
                    <a:pt x="268" y="709"/>
                  </a:cubicBezTo>
                  <a:close/>
                  <a:moveTo>
                    <a:pt x="268" y="30"/>
                  </a:moveTo>
                  <a:cubicBezTo>
                    <a:pt x="268" y="42"/>
                    <a:pt x="268" y="42"/>
                    <a:pt x="268" y="42"/>
                  </a:cubicBezTo>
                  <a:cubicBezTo>
                    <a:pt x="268" y="41"/>
                    <a:pt x="267" y="41"/>
                    <a:pt x="267" y="40"/>
                  </a:cubicBezTo>
                  <a:cubicBezTo>
                    <a:pt x="267" y="28"/>
                    <a:pt x="267" y="28"/>
                    <a:pt x="267" y="28"/>
                  </a:cubicBezTo>
                  <a:cubicBezTo>
                    <a:pt x="267" y="29"/>
                    <a:pt x="268" y="29"/>
                    <a:pt x="268" y="30"/>
                  </a:cubicBezTo>
                  <a:close/>
                  <a:moveTo>
                    <a:pt x="268" y="47"/>
                  </a:moveTo>
                  <a:cubicBezTo>
                    <a:pt x="268" y="54"/>
                    <a:pt x="268" y="54"/>
                    <a:pt x="268" y="54"/>
                  </a:cubicBezTo>
                  <a:cubicBezTo>
                    <a:pt x="267" y="55"/>
                    <a:pt x="267" y="55"/>
                    <a:pt x="267" y="5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7" y="48"/>
                    <a:pt x="268" y="47"/>
                    <a:pt x="268" y="47"/>
                  </a:cubicBezTo>
                  <a:close/>
                  <a:moveTo>
                    <a:pt x="268" y="74"/>
                  </a:moveTo>
                  <a:cubicBezTo>
                    <a:pt x="268" y="106"/>
                    <a:pt x="268" y="106"/>
                    <a:pt x="268" y="106"/>
                  </a:cubicBezTo>
                  <a:cubicBezTo>
                    <a:pt x="268" y="106"/>
                    <a:pt x="267" y="106"/>
                    <a:pt x="267" y="106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267" y="74"/>
                    <a:pt x="268" y="74"/>
                    <a:pt x="268" y="74"/>
                  </a:cubicBezTo>
                  <a:close/>
                  <a:moveTo>
                    <a:pt x="268" y="125"/>
                  </a:moveTo>
                  <a:cubicBezTo>
                    <a:pt x="268" y="148"/>
                    <a:pt x="268" y="148"/>
                    <a:pt x="268" y="148"/>
                  </a:cubicBezTo>
                  <a:cubicBezTo>
                    <a:pt x="268" y="148"/>
                    <a:pt x="267" y="148"/>
                    <a:pt x="267" y="148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7" y="126"/>
                    <a:pt x="268" y="126"/>
                    <a:pt x="268" y="125"/>
                  </a:cubicBezTo>
                  <a:close/>
                  <a:moveTo>
                    <a:pt x="268" y="168"/>
                  </a:moveTo>
                  <a:cubicBezTo>
                    <a:pt x="268" y="174"/>
                    <a:pt x="268" y="174"/>
                    <a:pt x="268" y="174"/>
                  </a:cubicBezTo>
                  <a:cubicBezTo>
                    <a:pt x="268" y="174"/>
                    <a:pt x="267" y="175"/>
                    <a:pt x="267" y="175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7" y="169"/>
                    <a:pt x="268" y="169"/>
                    <a:pt x="268" y="168"/>
                  </a:cubicBezTo>
                  <a:close/>
                  <a:moveTo>
                    <a:pt x="268" y="177"/>
                  </a:moveTo>
                  <a:cubicBezTo>
                    <a:pt x="268" y="183"/>
                    <a:pt x="268" y="183"/>
                    <a:pt x="268" y="183"/>
                  </a:cubicBezTo>
                  <a:cubicBezTo>
                    <a:pt x="268" y="183"/>
                    <a:pt x="267" y="182"/>
                    <a:pt x="267" y="182"/>
                  </a:cubicBezTo>
                  <a:cubicBezTo>
                    <a:pt x="267" y="176"/>
                    <a:pt x="267" y="176"/>
                    <a:pt x="267" y="176"/>
                  </a:cubicBezTo>
                  <a:cubicBezTo>
                    <a:pt x="268" y="177"/>
                    <a:pt x="268" y="177"/>
                    <a:pt x="268" y="177"/>
                  </a:cubicBezTo>
                  <a:close/>
                  <a:moveTo>
                    <a:pt x="268" y="191"/>
                  </a:moveTo>
                  <a:cubicBezTo>
                    <a:pt x="268" y="196"/>
                    <a:pt x="268" y="196"/>
                    <a:pt x="268" y="196"/>
                  </a:cubicBezTo>
                  <a:cubicBezTo>
                    <a:pt x="268" y="196"/>
                    <a:pt x="267" y="197"/>
                    <a:pt x="267" y="197"/>
                  </a:cubicBezTo>
                  <a:cubicBezTo>
                    <a:pt x="267" y="192"/>
                    <a:pt x="267" y="192"/>
                    <a:pt x="267" y="192"/>
                  </a:cubicBezTo>
                  <a:cubicBezTo>
                    <a:pt x="267" y="192"/>
                    <a:pt x="268" y="191"/>
                    <a:pt x="268" y="191"/>
                  </a:cubicBezTo>
                  <a:close/>
                  <a:moveTo>
                    <a:pt x="268" y="214"/>
                  </a:moveTo>
                  <a:cubicBezTo>
                    <a:pt x="268" y="220"/>
                    <a:pt x="268" y="220"/>
                    <a:pt x="268" y="220"/>
                  </a:cubicBezTo>
                  <a:cubicBezTo>
                    <a:pt x="268" y="218"/>
                    <a:pt x="267" y="216"/>
                    <a:pt x="267" y="215"/>
                  </a:cubicBezTo>
                  <a:cubicBezTo>
                    <a:pt x="268" y="214"/>
                    <a:pt x="268" y="214"/>
                    <a:pt x="268" y="214"/>
                  </a:cubicBezTo>
                  <a:close/>
                  <a:moveTo>
                    <a:pt x="268" y="257"/>
                  </a:move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68" y="261"/>
                    <a:pt x="267" y="261"/>
                  </a:cubicBezTo>
                  <a:cubicBezTo>
                    <a:pt x="267" y="261"/>
                    <a:pt x="267" y="261"/>
                    <a:pt x="267" y="261"/>
                  </a:cubicBezTo>
                  <a:cubicBezTo>
                    <a:pt x="267" y="256"/>
                    <a:pt x="267" y="256"/>
                    <a:pt x="267" y="256"/>
                  </a:cubicBezTo>
                  <a:cubicBezTo>
                    <a:pt x="268" y="257"/>
                    <a:pt x="268" y="257"/>
                    <a:pt x="268" y="257"/>
                  </a:cubicBezTo>
                  <a:close/>
                  <a:moveTo>
                    <a:pt x="268" y="272"/>
                  </a:moveTo>
                  <a:cubicBezTo>
                    <a:pt x="268" y="279"/>
                    <a:pt x="268" y="279"/>
                    <a:pt x="268" y="279"/>
                  </a:cubicBezTo>
                  <a:cubicBezTo>
                    <a:pt x="268" y="280"/>
                    <a:pt x="268" y="282"/>
                    <a:pt x="267" y="283"/>
                  </a:cubicBezTo>
                  <a:cubicBezTo>
                    <a:pt x="268" y="285"/>
                    <a:pt x="268" y="285"/>
                    <a:pt x="268" y="285"/>
                  </a:cubicBezTo>
                  <a:cubicBezTo>
                    <a:pt x="268" y="290"/>
                    <a:pt x="268" y="290"/>
                    <a:pt x="268" y="290"/>
                  </a:cubicBezTo>
                  <a:cubicBezTo>
                    <a:pt x="268" y="289"/>
                    <a:pt x="267" y="288"/>
                    <a:pt x="267" y="288"/>
                  </a:cubicBezTo>
                  <a:cubicBezTo>
                    <a:pt x="267" y="274"/>
                    <a:pt x="267" y="274"/>
                    <a:pt x="267" y="274"/>
                  </a:cubicBezTo>
                  <a:cubicBezTo>
                    <a:pt x="267" y="274"/>
                    <a:pt x="268" y="273"/>
                    <a:pt x="268" y="272"/>
                  </a:cubicBezTo>
                  <a:close/>
                  <a:moveTo>
                    <a:pt x="268" y="328"/>
                  </a:moveTo>
                  <a:cubicBezTo>
                    <a:pt x="268" y="337"/>
                    <a:pt x="268" y="337"/>
                    <a:pt x="268" y="337"/>
                  </a:cubicBezTo>
                  <a:cubicBezTo>
                    <a:pt x="268" y="338"/>
                    <a:pt x="267" y="339"/>
                    <a:pt x="267" y="340"/>
                  </a:cubicBezTo>
                  <a:cubicBezTo>
                    <a:pt x="267" y="332"/>
                    <a:pt x="267" y="332"/>
                    <a:pt x="267" y="332"/>
                  </a:cubicBezTo>
                  <a:cubicBezTo>
                    <a:pt x="267" y="331"/>
                    <a:pt x="268" y="329"/>
                    <a:pt x="268" y="328"/>
                  </a:cubicBezTo>
                  <a:close/>
                  <a:moveTo>
                    <a:pt x="268" y="340"/>
                  </a:moveTo>
                  <a:cubicBezTo>
                    <a:pt x="267" y="340"/>
                    <a:pt x="267" y="340"/>
                    <a:pt x="267" y="340"/>
                  </a:cubicBezTo>
                  <a:cubicBezTo>
                    <a:pt x="267" y="345"/>
                    <a:pt x="267" y="345"/>
                    <a:pt x="267" y="345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68" y="340"/>
                    <a:pt x="268" y="340"/>
                    <a:pt x="268" y="340"/>
                  </a:cubicBezTo>
                  <a:close/>
                  <a:moveTo>
                    <a:pt x="268" y="351"/>
                  </a:moveTo>
                  <a:cubicBezTo>
                    <a:pt x="268" y="355"/>
                    <a:pt x="268" y="355"/>
                    <a:pt x="268" y="355"/>
                  </a:cubicBezTo>
                  <a:cubicBezTo>
                    <a:pt x="268" y="356"/>
                    <a:pt x="267" y="356"/>
                    <a:pt x="267" y="357"/>
                  </a:cubicBezTo>
                  <a:cubicBezTo>
                    <a:pt x="267" y="352"/>
                    <a:pt x="267" y="352"/>
                    <a:pt x="267" y="352"/>
                  </a:cubicBezTo>
                  <a:cubicBezTo>
                    <a:pt x="267" y="351"/>
                    <a:pt x="268" y="351"/>
                    <a:pt x="268" y="351"/>
                  </a:cubicBezTo>
                  <a:close/>
                  <a:moveTo>
                    <a:pt x="268" y="362"/>
                  </a:moveTo>
                  <a:cubicBezTo>
                    <a:pt x="268" y="366"/>
                    <a:pt x="268" y="366"/>
                    <a:pt x="268" y="366"/>
                  </a:cubicBezTo>
                  <a:cubicBezTo>
                    <a:pt x="267" y="367"/>
                    <a:pt x="267" y="367"/>
                    <a:pt x="267" y="367"/>
                  </a:cubicBezTo>
                  <a:cubicBezTo>
                    <a:pt x="267" y="363"/>
                    <a:pt x="267" y="363"/>
                    <a:pt x="267" y="363"/>
                  </a:cubicBezTo>
                  <a:cubicBezTo>
                    <a:pt x="267" y="362"/>
                    <a:pt x="268" y="362"/>
                    <a:pt x="268" y="362"/>
                  </a:cubicBezTo>
                  <a:close/>
                  <a:moveTo>
                    <a:pt x="268" y="374"/>
                  </a:moveTo>
                  <a:cubicBezTo>
                    <a:pt x="268" y="379"/>
                    <a:pt x="268" y="379"/>
                    <a:pt x="268" y="379"/>
                  </a:cubicBezTo>
                  <a:cubicBezTo>
                    <a:pt x="267" y="379"/>
                    <a:pt x="267" y="380"/>
                    <a:pt x="267" y="382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4"/>
                    <a:pt x="268" y="374"/>
                    <a:pt x="268" y="374"/>
                  </a:cubicBezTo>
                  <a:close/>
                  <a:moveTo>
                    <a:pt x="268" y="387"/>
                  </a:moveTo>
                  <a:cubicBezTo>
                    <a:pt x="268" y="403"/>
                    <a:pt x="268" y="403"/>
                    <a:pt x="268" y="403"/>
                  </a:cubicBezTo>
                  <a:cubicBezTo>
                    <a:pt x="268" y="402"/>
                    <a:pt x="267" y="400"/>
                    <a:pt x="267" y="399"/>
                  </a:cubicBezTo>
                  <a:cubicBezTo>
                    <a:pt x="267" y="389"/>
                    <a:pt x="267" y="389"/>
                    <a:pt x="267" y="389"/>
                  </a:cubicBezTo>
                  <a:cubicBezTo>
                    <a:pt x="268" y="387"/>
                    <a:pt x="268" y="387"/>
                    <a:pt x="268" y="387"/>
                  </a:cubicBezTo>
                  <a:close/>
                  <a:moveTo>
                    <a:pt x="268" y="439"/>
                  </a:moveTo>
                  <a:cubicBezTo>
                    <a:pt x="268" y="445"/>
                    <a:pt x="268" y="445"/>
                    <a:pt x="268" y="445"/>
                  </a:cubicBezTo>
                  <a:cubicBezTo>
                    <a:pt x="268" y="445"/>
                    <a:pt x="267" y="445"/>
                    <a:pt x="267" y="446"/>
                  </a:cubicBezTo>
                  <a:cubicBezTo>
                    <a:pt x="267" y="440"/>
                    <a:pt x="267" y="440"/>
                    <a:pt x="267" y="440"/>
                  </a:cubicBezTo>
                  <a:cubicBezTo>
                    <a:pt x="267" y="440"/>
                    <a:pt x="268" y="440"/>
                    <a:pt x="268" y="439"/>
                  </a:cubicBezTo>
                  <a:close/>
                  <a:moveTo>
                    <a:pt x="268" y="452"/>
                  </a:moveTo>
                  <a:cubicBezTo>
                    <a:pt x="268" y="456"/>
                    <a:pt x="268" y="456"/>
                    <a:pt x="268" y="456"/>
                  </a:cubicBezTo>
                  <a:cubicBezTo>
                    <a:pt x="268" y="456"/>
                    <a:pt x="267" y="455"/>
                    <a:pt x="267" y="455"/>
                  </a:cubicBezTo>
                  <a:cubicBezTo>
                    <a:pt x="267" y="451"/>
                    <a:pt x="267" y="451"/>
                    <a:pt x="267" y="451"/>
                  </a:cubicBezTo>
                  <a:cubicBezTo>
                    <a:pt x="267" y="451"/>
                    <a:pt x="268" y="451"/>
                    <a:pt x="268" y="452"/>
                  </a:cubicBezTo>
                  <a:close/>
                  <a:moveTo>
                    <a:pt x="268" y="464"/>
                  </a:moveTo>
                  <a:cubicBezTo>
                    <a:pt x="268" y="472"/>
                    <a:pt x="268" y="472"/>
                    <a:pt x="268" y="472"/>
                  </a:cubicBezTo>
                  <a:cubicBezTo>
                    <a:pt x="268" y="472"/>
                    <a:pt x="267" y="473"/>
                    <a:pt x="267" y="473"/>
                  </a:cubicBezTo>
                  <a:cubicBezTo>
                    <a:pt x="267" y="464"/>
                    <a:pt x="267" y="464"/>
                    <a:pt x="267" y="464"/>
                  </a:cubicBezTo>
                  <a:cubicBezTo>
                    <a:pt x="267" y="464"/>
                    <a:pt x="268" y="464"/>
                    <a:pt x="268" y="464"/>
                  </a:cubicBezTo>
                  <a:close/>
                  <a:moveTo>
                    <a:pt x="268" y="490"/>
                  </a:moveTo>
                  <a:cubicBezTo>
                    <a:pt x="268" y="497"/>
                    <a:pt x="268" y="497"/>
                    <a:pt x="268" y="497"/>
                  </a:cubicBezTo>
                  <a:cubicBezTo>
                    <a:pt x="268" y="497"/>
                    <a:pt x="267" y="496"/>
                    <a:pt x="267" y="495"/>
                  </a:cubicBezTo>
                  <a:cubicBezTo>
                    <a:pt x="267" y="491"/>
                    <a:pt x="267" y="491"/>
                    <a:pt x="267" y="491"/>
                  </a:cubicBezTo>
                  <a:cubicBezTo>
                    <a:pt x="267" y="491"/>
                    <a:pt x="268" y="490"/>
                    <a:pt x="268" y="490"/>
                  </a:cubicBezTo>
                  <a:close/>
                  <a:moveTo>
                    <a:pt x="268" y="532"/>
                  </a:moveTo>
                  <a:cubicBezTo>
                    <a:pt x="268" y="537"/>
                    <a:pt x="268" y="537"/>
                    <a:pt x="268" y="537"/>
                  </a:cubicBezTo>
                  <a:cubicBezTo>
                    <a:pt x="268" y="537"/>
                    <a:pt x="267" y="536"/>
                    <a:pt x="267" y="536"/>
                  </a:cubicBezTo>
                  <a:cubicBezTo>
                    <a:pt x="267" y="531"/>
                    <a:pt x="267" y="531"/>
                    <a:pt x="267" y="531"/>
                  </a:cubicBezTo>
                  <a:cubicBezTo>
                    <a:pt x="267" y="531"/>
                    <a:pt x="268" y="532"/>
                    <a:pt x="268" y="532"/>
                  </a:cubicBezTo>
                  <a:close/>
                  <a:moveTo>
                    <a:pt x="268" y="554"/>
                  </a:moveTo>
                  <a:cubicBezTo>
                    <a:pt x="268" y="560"/>
                    <a:pt x="268" y="560"/>
                    <a:pt x="268" y="560"/>
                  </a:cubicBezTo>
                  <a:cubicBezTo>
                    <a:pt x="268" y="560"/>
                    <a:pt x="267" y="560"/>
                    <a:pt x="267" y="560"/>
                  </a:cubicBezTo>
                  <a:cubicBezTo>
                    <a:pt x="267" y="553"/>
                    <a:pt x="267" y="553"/>
                    <a:pt x="267" y="553"/>
                  </a:cubicBezTo>
                  <a:cubicBezTo>
                    <a:pt x="267" y="553"/>
                    <a:pt x="268" y="554"/>
                    <a:pt x="268" y="554"/>
                  </a:cubicBezTo>
                  <a:close/>
                  <a:moveTo>
                    <a:pt x="268" y="607"/>
                  </a:moveTo>
                  <a:cubicBezTo>
                    <a:pt x="268" y="618"/>
                    <a:pt x="268" y="618"/>
                    <a:pt x="268" y="618"/>
                  </a:cubicBezTo>
                  <a:cubicBezTo>
                    <a:pt x="267" y="618"/>
                    <a:pt x="267" y="618"/>
                    <a:pt x="267" y="618"/>
                  </a:cubicBezTo>
                  <a:cubicBezTo>
                    <a:pt x="267" y="606"/>
                    <a:pt x="267" y="606"/>
                    <a:pt x="267" y="606"/>
                  </a:cubicBezTo>
                  <a:cubicBezTo>
                    <a:pt x="268" y="607"/>
                    <a:pt x="268" y="607"/>
                    <a:pt x="268" y="607"/>
                  </a:cubicBezTo>
                  <a:close/>
                  <a:moveTo>
                    <a:pt x="268" y="666"/>
                  </a:moveTo>
                  <a:cubicBezTo>
                    <a:pt x="268" y="679"/>
                    <a:pt x="268" y="679"/>
                    <a:pt x="268" y="679"/>
                  </a:cubicBezTo>
                  <a:cubicBezTo>
                    <a:pt x="268" y="678"/>
                    <a:pt x="267" y="678"/>
                    <a:pt x="267" y="677"/>
                  </a:cubicBezTo>
                  <a:cubicBezTo>
                    <a:pt x="267" y="666"/>
                    <a:pt x="267" y="666"/>
                    <a:pt x="267" y="666"/>
                  </a:cubicBezTo>
                  <a:cubicBezTo>
                    <a:pt x="267" y="666"/>
                    <a:pt x="268" y="666"/>
                    <a:pt x="268" y="666"/>
                  </a:cubicBezTo>
                  <a:close/>
                  <a:moveTo>
                    <a:pt x="267" y="305"/>
                  </a:moveTo>
                  <a:cubicBezTo>
                    <a:pt x="267" y="303"/>
                    <a:pt x="267" y="303"/>
                    <a:pt x="267" y="303"/>
                  </a:cubicBezTo>
                  <a:cubicBezTo>
                    <a:pt x="267" y="304"/>
                    <a:pt x="267" y="304"/>
                    <a:pt x="267" y="305"/>
                  </a:cubicBezTo>
                  <a:close/>
                  <a:moveTo>
                    <a:pt x="267" y="12"/>
                  </a:moveTo>
                  <a:cubicBezTo>
                    <a:pt x="267" y="12"/>
                    <a:pt x="267" y="12"/>
                    <a:pt x="267" y="12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67" y="12"/>
                    <a:pt x="267" y="12"/>
                    <a:pt x="267" y="12"/>
                  </a:cubicBezTo>
                  <a:close/>
                  <a:moveTo>
                    <a:pt x="267" y="709"/>
                  </a:moveTo>
                  <a:cubicBezTo>
                    <a:pt x="267" y="709"/>
                    <a:pt x="267" y="709"/>
                    <a:pt x="267" y="709"/>
                  </a:cubicBezTo>
                  <a:cubicBezTo>
                    <a:pt x="267" y="701"/>
                    <a:pt x="267" y="701"/>
                    <a:pt x="267" y="701"/>
                  </a:cubicBezTo>
                  <a:cubicBezTo>
                    <a:pt x="267" y="701"/>
                    <a:pt x="267" y="701"/>
                    <a:pt x="267" y="701"/>
                  </a:cubicBezTo>
                  <a:cubicBezTo>
                    <a:pt x="267" y="709"/>
                    <a:pt x="267" y="709"/>
                    <a:pt x="267" y="709"/>
                  </a:cubicBezTo>
                  <a:close/>
                  <a:moveTo>
                    <a:pt x="267" y="28"/>
                  </a:moveTo>
                  <a:cubicBezTo>
                    <a:pt x="267" y="40"/>
                    <a:pt x="267" y="40"/>
                    <a:pt x="267" y="40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28"/>
                    <a:pt x="267" y="28"/>
                    <a:pt x="267" y="28"/>
                  </a:cubicBezTo>
                  <a:cubicBezTo>
                    <a:pt x="267" y="28"/>
                    <a:pt x="267" y="28"/>
                    <a:pt x="267" y="28"/>
                  </a:cubicBezTo>
                  <a:close/>
                  <a:moveTo>
                    <a:pt x="267" y="48"/>
                  </a:moveTo>
                  <a:cubicBezTo>
                    <a:pt x="267" y="55"/>
                    <a:pt x="267" y="55"/>
                    <a:pt x="267" y="55"/>
                  </a:cubicBezTo>
                  <a:cubicBezTo>
                    <a:pt x="267" y="55"/>
                    <a:pt x="267" y="55"/>
                    <a:pt x="267" y="5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7" y="48"/>
                    <a:pt x="267" y="48"/>
                    <a:pt x="267" y="48"/>
                  </a:cubicBezTo>
                  <a:close/>
                  <a:moveTo>
                    <a:pt x="267" y="75"/>
                  </a:moveTo>
                  <a:cubicBezTo>
                    <a:pt x="267" y="106"/>
                    <a:pt x="267" y="106"/>
                    <a:pt x="267" y="106"/>
                  </a:cubicBezTo>
                  <a:cubicBezTo>
                    <a:pt x="267" y="107"/>
                    <a:pt x="267" y="107"/>
                    <a:pt x="267" y="107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267" y="75"/>
                    <a:pt x="267" y="75"/>
                    <a:pt x="267" y="75"/>
                  </a:cubicBezTo>
                  <a:close/>
                  <a:moveTo>
                    <a:pt x="267" y="127"/>
                  </a:moveTo>
                  <a:cubicBezTo>
                    <a:pt x="267" y="148"/>
                    <a:pt x="267" y="148"/>
                    <a:pt x="267" y="148"/>
                  </a:cubicBezTo>
                  <a:cubicBezTo>
                    <a:pt x="267" y="148"/>
                    <a:pt x="267" y="148"/>
                    <a:pt x="267" y="148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7" y="127"/>
                    <a:pt x="267" y="127"/>
                    <a:pt x="267" y="127"/>
                  </a:cubicBezTo>
                  <a:close/>
                  <a:moveTo>
                    <a:pt x="267" y="169"/>
                  </a:moveTo>
                  <a:cubicBezTo>
                    <a:pt x="267" y="175"/>
                    <a:pt x="267" y="175"/>
                    <a:pt x="267" y="175"/>
                  </a:cubicBezTo>
                  <a:cubicBezTo>
                    <a:pt x="267" y="175"/>
                    <a:pt x="267" y="175"/>
                    <a:pt x="267" y="175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7" y="169"/>
                    <a:pt x="267" y="169"/>
                    <a:pt x="267" y="169"/>
                  </a:cubicBezTo>
                  <a:close/>
                  <a:moveTo>
                    <a:pt x="267" y="176"/>
                  </a:moveTo>
                  <a:cubicBezTo>
                    <a:pt x="267" y="182"/>
                    <a:pt x="267" y="182"/>
                    <a:pt x="267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7" y="176"/>
                    <a:pt x="267" y="176"/>
                    <a:pt x="267" y="176"/>
                  </a:cubicBezTo>
                  <a:cubicBezTo>
                    <a:pt x="267" y="176"/>
                    <a:pt x="267" y="176"/>
                    <a:pt x="267" y="176"/>
                  </a:cubicBezTo>
                  <a:close/>
                  <a:moveTo>
                    <a:pt x="267" y="192"/>
                  </a:moveTo>
                  <a:cubicBezTo>
                    <a:pt x="267" y="197"/>
                    <a:pt x="267" y="197"/>
                    <a:pt x="267" y="197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7" y="192"/>
                    <a:pt x="267" y="192"/>
                    <a:pt x="267" y="192"/>
                  </a:cubicBezTo>
                  <a:cubicBezTo>
                    <a:pt x="267" y="192"/>
                    <a:pt x="267" y="192"/>
                    <a:pt x="267" y="192"/>
                  </a:cubicBezTo>
                  <a:close/>
                  <a:moveTo>
                    <a:pt x="267" y="256"/>
                  </a:moveTo>
                  <a:cubicBezTo>
                    <a:pt x="267" y="261"/>
                    <a:pt x="267" y="261"/>
                    <a:pt x="267" y="261"/>
                  </a:cubicBezTo>
                  <a:cubicBezTo>
                    <a:pt x="267" y="262"/>
                    <a:pt x="267" y="262"/>
                    <a:pt x="267" y="262"/>
                  </a:cubicBezTo>
                  <a:cubicBezTo>
                    <a:pt x="267" y="256"/>
                    <a:pt x="267" y="256"/>
                    <a:pt x="267" y="256"/>
                  </a:cubicBezTo>
                  <a:cubicBezTo>
                    <a:pt x="267" y="256"/>
                    <a:pt x="267" y="256"/>
                    <a:pt x="267" y="256"/>
                  </a:cubicBezTo>
                  <a:close/>
                  <a:moveTo>
                    <a:pt x="267" y="274"/>
                  </a:moveTo>
                  <a:cubicBezTo>
                    <a:pt x="267" y="288"/>
                    <a:pt x="267" y="288"/>
                    <a:pt x="267" y="288"/>
                  </a:cubicBezTo>
                  <a:cubicBezTo>
                    <a:pt x="267" y="288"/>
                    <a:pt x="267" y="288"/>
                    <a:pt x="267" y="288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4"/>
                    <a:pt x="267" y="274"/>
                    <a:pt x="267" y="274"/>
                  </a:cubicBezTo>
                  <a:close/>
                  <a:moveTo>
                    <a:pt x="267" y="303"/>
                  </a:moveTo>
                  <a:cubicBezTo>
                    <a:pt x="267" y="305"/>
                    <a:pt x="267" y="305"/>
                    <a:pt x="267" y="305"/>
                  </a:cubicBezTo>
                  <a:cubicBezTo>
                    <a:pt x="267" y="306"/>
                    <a:pt x="267" y="306"/>
                    <a:pt x="267" y="307"/>
                  </a:cubicBezTo>
                  <a:cubicBezTo>
                    <a:pt x="267" y="301"/>
                    <a:pt x="267" y="301"/>
                    <a:pt x="267" y="301"/>
                  </a:cubicBezTo>
                  <a:cubicBezTo>
                    <a:pt x="267" y="302"/>
                    <a:pt x="267" y="303"/>
                    <a:pt x="267" y="303"/>
                  </a:cubicBezTo>
                  <a:close/>
                  <a:moveTo>
                    <a:pt x="267" y="332"/>
                  </a:moveTo>
                  <a:cubicBezTo>
                    <a:pt x="267" y="340"/>
                    <a:pt x="267" y="340"/>
                    <a:pt x="267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7" y="345"/>
                    <a:pt x="267" y="345"/>
                    <a:pt x="267" y="345"/>
                  </a:cubicBezTo>
                  <a:cubicBezTo>
                    <a:pt x="267" y="345"/>
                    <a:pt x="267" y="345"/>
                    <a:pt x="267" y="345"/>
                  </a:cubicBezTo>
                  <a:cubicBezTo>
                    <a:pt x="267" y="346"/>
                    <a:pt x="267" y="346"/>
                    <a:pt x="267" y="346"/>
                  </a:cubicBezTo>
                  <a:cubicBezTo>
                    <a:pt x="267" y="333"/>
                    <a:pt x="267" y="333"/>
                    <a:pt x="267" y="333"/>
                  </a:cubicBezTo>
                  <a:cubicBezTo>
                    <a:pt x="267" y="332"/>
                    <a:pt x="267" y="332"/>
                    <a:pt x="267" y="332"/>
                  </a:cubicBezTo>
                  <a:close/>
                  <a:moveTo>
                    <a:pt x="267" y="352"/>
                  </a:moveTo>
                  <a:cubicBezTo>
                    <a:pt x="267" y="357"/>
                    <a:pt x="267" y="357"/>
                    <a:pt x="267" y="357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7" y="352"/>
                    <a:pt x="267" y="352"/>
                    <a:pt x="267" y="352"/>
                  </a:cubicBezTo>
                  <a:cubicBezTo>
                    <a:pt x="267" y="352"/>
                    <a:pt x="267" y="352"/>
                    <a:pt x="267" y="352"/>
                  </a:cubicBezTo>
                  <a:close/>
                  <a:moveTo>
                    <a:pt x="267" y="363"/>
                  </a:moveTo>
                  <a:cubicBezTo>
                    <a:pt x="267" y="367"/>
                    <a:pt x="267" y="367"/>
                    <a:pt x="267" y="367"/>
                  </a:cubicBezTo>
                  <a:cubicBezTo>
                    <a:pt x="267" y="367"/>
                    <a:pt x="267" y="367"/>
                    <a:pt x="267" y="367"/>
                  </a:cubicBezTo>
                  <a:cubicBezTo>
                    <a:pt x="267" y="363"/>
                    <a:pt x="267" y="363"/>
                    <a:pt x="267" y="363"/>
                  </a:cubicBezTo>
                  <a:cubicBezTo>
                    <a:pt x="267" y="363"/>
                    <a:pt x="267" y="363"/>
                    <a:pt x="267" y="363"/>
                  </a:cubicBezTo>
                  <a:close/>
                  <a:moveTo>
                    <a:pt x="267" y="375"/>
                  </a:moveTo>
                  <a:cubicBezTo>
                    <a:pt x="267" y="382"/>
                    <a:pt x="267" y="382"/>
                    <a:pt x="267" y="382"/>
                  </a:cubicBezTo>
                  <a:cubicBezTo>
                    <a:pt x="266" y="383"/>
                    <a:pt x="267" y="385"/>
                    <a:pt x="267" y="389"/>
                  </a:cubicBezTo>
                  <a:cubicBezTo>
                    <a:pt x="267" y="389"/>
                    <a:pt x="267" y="389"/>
                    <a:pt x="267" y="389"/>
                  </a:cubicBezTo>
                  <a:cubicBezTo>
                    <a:pt x="267" y="399"/>
                    <a:pt x="267" y="399"/>
                    <a:pt x="267" y="399"/>
                  </a:cubicBezTo>
                  <a:cubicBezTo>
                    <a:pt x="267" y="398"/>
                    <a:pt x="267" y="398"/>
                    <a:pt x="267" y="398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lose/>
                  <a:moveTo>
                    <a:pt x="267" y="440"/>
                  </a:moveTo>
                  <a:cubicBezTo>
                    <a:pt x="267" y="446"/>
                    <a:pt x="267" y="446"/>
                    <a:pt x="267" y="446"/>
                  </a:cubicBezTo>
                  <a:cubicBezTo>
                    <a:pt x="267" y="446"/>
                    <a:pt x="267" y="446"/>
                    <a:pt x="267" y="446"/>
                  </a:cubicBezTo>
                  <a:cubicBezTo>
                    <a:pt x="267" y="441"/>
                    <a:pt x="267" y="441"/>
                    <a:pt x="267" y="441"/>
                  </a:cubicBezTo>
                  <a:cubicBezTo>
                    <a:pt x="267" y="440"/>
                    <a:pt x="267" y="440"/>
                    <a:pt x="267" y="440"/>
                  </a:cubicBezTo>
                  <a:close/>
                  <a:moveTo>
                    <a:pt x="267" y="451"/>
                  </a:moveTo>
                  <a:cubicBezTo>
                    <a:pt x="267" y="455"/>
                    <a:pt x="267" y="455"/>
                    <a:pt x="267" y="455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51"/>
                    <a:pt x="267" y="451"/>
                    <a:pt x="267" y="451"/>
                  </a:cubicBezTo>
                  <a:cubicBezTo>
                    <a:pt x="267" y="451"/>
                    <a:pt x="267" y="451"/>
                    <a:pt x="267" y="451"/>
                  </a:cubicBezTo>
                  <a:close/>
                  <a:moveTo>
                    <a:pt x="267" y="464"/>
                  </a:moveTo>
                  <a:cubicBezTo>
                    <a:pt x="267" y="473"/>
                    <a:pt x="267" y="473"/>
                    <a:pt x="267" y="473"/>
                  </a:cubicBezTo>
                  <a:cubicBezTo>
                    <a:pt x="267" y="473"/>
                    <a:pt x="267" y="473"/>
                    <a:pt x="267" y="473"/>
                  </a:cubicBezTo>
                  <a:cubicBezTo>
                    <a:pt x="267" y="468"/>
                    <a:pt x="267" y="468"/>
                    <a:pt x="267" y="468"/>
                  </a:cubicBezTo>
                  <a:cubicBezTo>
                    <a:pt x="267" y="468"/>
                    <a:pt x="267" y="468"/>
                    <a:pt x="267" y="468"/>
                  </a:cubicBezTo>
                  <a:cubicBezTo>
                    <a:pt x="267" y="468"/>
                    <a:pt x="267" y="468"/>
                    <a:pt x="267" y="468"/>
                  </a:cubicBezTo>
                  <a:cubicBezTo>
                    <a:pt x="267" y="464"/>
                    <a:pt x="267" y="464"/>
                    <a:pt x="267" y="464"/>
                  </a:cubicBezTo>
                  <a:cubicBezTo>
                    <a:pt x="267" y="464"/>
                    <a:pt x="267" y="464"/>
                    <a:pt x="267" y="464"/>
                  </a:cubicBezTo>
                  <a:cubicBezTo>
                    <a:pt x="267" y="464"/>
                    <a:pt x="267" y="464"/>
                    <a:pt x="267" y="464"/>
                  </a:cubicBezTo>
                  <a:close/>
                  <a:moveTo>
                    <a:pt x="267" y="491"/>
                  </a:moveTo>
                  <a:cubicBezTo>
                    <a:pt x="267" y="495"/>
                    <a:pt x="267" y="495"/>
                    <a:pt x="267" y="495"/>
                  </a:cubicBezTo>
                  <a:cubicBezTo>
                    <a:pt x="267" y="495"/>
                    <a:pt x="267" y="494"/>
                    <a:pt x="267" y="494"/>
                  </a:cubicBezTo>
                  <a:cubicBezTo>
                    <a:pt x="267" y="492"/>
                    <a:pt x="267" y="492"/>
                    <a:pt x="267" y="492"/>
                  </a:cubicBezTo>
                  <a:cubicBezTo>
                    <a:pt x="267" y="491"/>
                    <a:pt x="267" y="491"/>
                    <a:pt x="267" y="491"/>
                  </a:cubicBezTo>
                  <a:close/>
                  <a:moveTo>
                    <a:pt x="267" y="531"/>
                  </a:moveTo>
                  <a:cubicBezTo>
                    <a:pt x="267" y="536"/>
                    <a:pt x="267" y="536"/>
                    <a:pt x="267" y="536"/>
                  </a:cubicBezTo>
                  <a:cubicBezTo>
                    <a:pt x="267" y="536"/>
                    <a:pt x="267" y="536"/>
                    <a:pt x="267" y="536"/>
                  </a:cubicBezTo>
                  <a:cubicBezTo>
                    <a:pt x="267" y="531"/>
                    <a:pt x="267" y="531"/>
                    <a:pt x="267" y="531"/>
                  </a:cubicBezTo>
                  <a:cubicBezTo>
                    <a:pt x="267" y="531"/>
                    <a:pt x="267" y="531"/>
                    <a:pt x="267" y="531"/>
                  </a:cubicBezTo>
                  <a:close/>
                  <a:moveTo>
                    <a:pt x="267" y="553"/>
                  </a:moveTo>
                  <a:cubicBezTo>
                    <a:pt x="267" y="560"/>
                    <a:pt x="267" y="560"/>
                    <a:pt x="267" y="560"/>
                  </a:cubicBezTo>
                  <a:cubicBezTo>
                    <a:pt x="267" y="559"/>
                    <a:pt x="267" y="559"/>
                    <a:pt x="267" y="559"/>
                  </a:cubicBezTo>
                  <a:cubicBezTo>
                    <a:pt x="267" y="553"/>
                    <a:pt x="267" y="553"/>
                    <a:pt x="267" y="553"/>
                  </a:cubicBezTo>
                  <a:cubicBezTo>
                    <a:pt x="267" y="553"/>
                    <a:pt x="267" y="553"/>
                    <a:pt x="267" y="553"/>
                  </a:cubicBezTo>
                  <a:close/>
                  <a:moveTo>
                    <a:pt x="267" y="606"/>
                  </a:moveTo>
                  <a:cubicBezTo>
                    <a:pt x="267" y="618"/>
                    <a:pt x="267" y="618"/>
                    <a:pt x="267" y="618"/>
                  </a:cubicBezTo>
                  <a:cubicBezTo>
                    <a:pt x="267" y="618"/>
                    <a:pt x="267" y="618"/>
                    <a:pt x="267" y="618"/>
                  </a:cubicBezTo>
                  <a:cubicBezTo>
                    <a:pt x="267" y="606"/>
                    <a:pt x="267" y="606"/>
                    <a:pt x="267" y="606"/>
                  </a:cubicBezTo>
                  <a:cubicBezTo>
                    <a:pt x="267" y="606"/>
                    <a:pt x="267" y="606"/>
                    <a:pt x="267" y="606"/>
                  </a:cubicBezTo>
                  <a:close/>
                  <a:moveTo>
                    <a:pt x="267" y="666"/>
                  </a:moveTo>
                  <a:cubicBezTo>
                    <a:pt x="267" y="677"/>
                    <a:pt x="267" y="677"/>
                    <a:pt x="267" y="677"/>
                  </a:cubicBezTo>
                  <a:cubicBezTo>
                    <a:pt x="267" y="676"/>
                    <a:pt x="267" y="676"/>
                    <a:pt x="267" y="676"/>
                  </a:cubicBezTo>
                  <a:cubicBezTo>
                    <a:pt x="267" y="665"/>
                    <a:pt x="267" y="665"/>
                    <a:pt x="267" y="665"/>
                  </a:cubicBezTo>
                  <a:lnTo>
                    <a:pt x="267" y="666"/>
                  </a:lnTo>
                  <a:close/>
                  <a:moveTo>
                    <a:pt x="265" y="13"/>
                  </a:moveTo>
                  <a:cubicBezTo>
                    <a:pt x="265" y="13"/>
                    <a:pt x="266" y="13"/>
                    <a:pt x="267" y="12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66" y="20"/>
                    <a:pt x="265" y="20"/>
                    <a:pt x="265" y="20"/>
                  </a:cubicBezTo>
                  <a:cubicBezTo>
                    <a:pt x="265" y="13"/>
                    <a:pt x="265" y="13"/>
                    <a:pt x="265" y="13"/>
                  </a:cubicBezTo>
                  <a:close/>
                  <a:moveTo>
                    <a:pt x="267" y="709"/>
                  </a:moveTo>
                  <a:cubicBezTo>
                    <a:pt x="265" y="708"/>
                    <a:pt x="265" y="708"/>
                    <a:pt x="265" y="708"/>
                  </a:cubicBezTo>
                  <a:cubicBezTo>
                    <a:pt x="265" y="700"/>
                    <a:pt x="265" y="700"/>
                    <a:pt x="265" y="700"/>
                  </a:cubicBezTo>
                  <a:cubicBezTo>
                    <a:pt x="265" y="700"/>
                    <a:pt x="266" y="700"/>
                    <a:pt x="267" y="701"/>
                  </a:cubicBezTo>
                  <a:cubicBezTo>
                    <a:pt x="267" y="709"/>
                    <a:pt x="267" y="709"/>
                    <a:pt x="267" y="709"/>
                  </a:cubicBezTo>
                  <a:close/>
                  <a:moveTo>
                    <a:pt x="267" y="28"/>
                  </a:moveTo>
                  <a:cubicBezTo>
                    <a:pt x="267" y="40"/>
                    <a:pt x="267" y="40"/>
                    <a:pt x="267" y="40"/>
                  </a:cubicBezTo>
                  <a:cubicBezTo>
                    <a:pt x="266" y="39"/>
                    <a:pt x="266" y="38"/>
                    <a:pt x="265" y="38"/>
                  </a:cubicBezTo>
                  <a:cubicBezTo>
                    <a:pt x="265" y="26"/>
                    <a:pt x="265" y="26"/>
                    <a:pt x="265" y="26"/>
                  </a:cubicBezTo>
                  <a:cubicBezTo>
                    <a:pt x="265" y="27"/>
                    <a:pt x="266" y="27"/>
                    <a:pt x="267" y="28"/>
                  </a:cubicBezTo>
                  <a:close/>
                  <a:moveTo>
                    <a:pt x="267" y="48"/>
                  </a:moveTo>
                  <a:cubicBezTo>
                    <a:pt x="267" y="55"/>
                    <a:pt x="267" y="55"/>
                    <a:pt x="267" y="55"/>
                  </a:cubicBezTo>
                  <a:cubicBezTo>
                    <a:pt x="265" y="56"/>
                    <a:pt x="265" y="56"/>
                    <a:pt x="265" y="56"/>
                  </a:cubicBezTo>
                  <a:cubicBezTo>
                    <a:pt x="265" y="48"/>
                    <a:pt x="265" y="48"/>
                    <a:pt x="265" y="48"/>
                  </a:cubicBezTo>
                  <a:cubicBezTo>
                    <a:pt x="265" y="48"/>
                    <a:pt x="266" y="48"/>
                    <a:pt x="267" y="48"/>
                  </a:cubicBezTo>
                  <a:close/>
                  <a:moveTo>
                    <a:pt x="267" y="75"/>
                  </a:moveTo>
                  <a:cubicBezTo>
                    <a:pt x="267" y="107"/>
                    <a:pt x="267" y="107"/>
                    <a:pt x="267" y="107"/>
                  </a:cubicBezTo>
                  <a:cubicBezTo>
                    <a:pt x="266" y="107"/>
                    <a:pt x="265" y="107"/>
                    <a:pt x="265" y="108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65" y="92"/>
                    <a:pt x="266" y="91"/>
                    <a:pt x="266" y="91"/>
                  </a:cubicBezTo>
                  <a:cubicBezTo>
                    <a:pt x="266" y="88"/>
                    <a:pt x="265" y="84"/>
                    <a:pt x="265" y="81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6"/>
                    <a:pt x="266" y="75"/>
                    <a:pt x="267" y="75"/>
                  </a:cubicBezTo>
                  <a:close/>
                  <a:moveTo>
                    <a:pt x="267" y="127"/>
                  </a:moveTo>
                  <a:cubicBezTo>
                    <a:pt x="267" y="148"/>
                    <a:pt x="267" y="148"/>
                    <a:pt x="267" y="148"/>
                  </a:cubicBezTo>
                  <a:cubicBezTo>
                    <a:pt x="266" y="148"/>
                    <a:pt x="265" y="148"/>
                    <a:pt x="265" y="14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8"/>
                    <a:pt x="266" y="128"/>
                    <a:pt x="267" y="127"/>
                  </a:cubicBezTo>
                  <a:close/>
                  <a:moveTo>
                    <a:pt x="267" y="169"/>
                  </a:moveTo>
                  <a:cubicBezTo>
                    <a:pt x="267" y="175"/>
                    <a:pt x="267" y="175"/>
                    <a:pt x="267" y="175"/>
                  </a:cubicBezTo>
                  <a:cubicBezTo>
                    <a:pt x="266" y="175"/>
                    <a:pt x="266" y="175"/>
                    <a:pt x="266" y="176"/>
                  </a:cubicBezTo>
                  <a:cubicBezTo>
                    <a:pt x="267" y="176"/>
                    <a:pt x="267" y="176"/>
                    <a:pt x="267" y="176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6" y="182"/>
                    <a:pt x="265" y="182"/>
                    <a:pt x="265" y="181"/>
                  </a:cubicBezTo>
                  <a:cubicBezTo>
                    <a:pt x="265" y="170"/>
                    <a:pt x="265" y="170"/>
                    <a:pt x="265" y="170"/>
                  </a:cubicBezTo>
                  <a:cubicBezTo>
                    <a:pt x="265" y="170"/>
                    <a:pt x="266" y="169"/>
                    <a:pt x="267" y="169"/>
                  </a:cubicBezTo>
                  <a:close/>
                  <a:moveTo>
                    <a:pt x="267" y="192"/>
                  </a:moveTo>
                  <a:cubicBezTo>
                    <a:pt x="267" y="197"/>
                    <a:pt x="267" y="197"/>
                    <a:pt x="267" y="197"/>
                  </a:cubicBezTo>
                  <a:cubicBezTo>
                    <a:pt x="266" y="198"/>
                    <a:pt x="265" y="198"/>
                    <a:pt x="265" y="198"/>
                  </a:cubicBezTo>
                  <a:cubicBezTo>
                    <a:pt x="265" y="192"/>
                    <a:pt x="265" y="192"/>
                    <a:pt x="265" y="192"/>
                  </a:cubicBezTo>
                  <a:cubicBezTo>
                    <a:pt x="267" y="192"/>
                    <a:pt x="267" y="192"/>
                    <a:pt x="267" y="192"/>
                  </a:cubicBezTo>
                  <a:close/>
                  <a:moveTo>
                    <a:pt x="267" y="256"/>
                  </a:moveTo>
                  <a:cubicBezTo>
                    <a:pt x="267" y="262"/>
                    <a:pt x="267" y="262"/>
                    <a:pt x="267" y="262"/>
                  </a:cubicBezTo>
                  <a:cubicBezTo>
                    <a:pt x="266" y="262"/>
                    <a:pt x="265" y="263"/>
                    <a:pt x="265" y="26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7" y="256"/>
                    <a:pt x="267" y="256"/>
                    <a:pt x="267" y="256"/>
                  </a:cubicBezTo>
                  <a:close/>
                  <a:moveTo>
                    <a:pt x="267" y="275"/>
                  </a:moveTo>
                  <a:cubicBezTo>
                    <a:pt x="267" y="288"/>
                    <a:pt x="267" y="288"/>
                    <a:pt x="267" y="288"/>
                  </a:cubicBezTo>
                  <a:cubicBezTo>
                    <a:pt x="266" y="287"/>
                    <a:pt x="265" y="287"/>
                    <a:pt x="265" y="286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5" y="276"/>
                    <a:pt x="266" y="275"/>
                    <a:pt x="267" y="275"/>
                  </a:cubicBezTo>
                  <a:close/>
                  <a:moveTo>
                    <a:pt x="267" y="301"/>
                  </a:moveTo>
                  <a:cubicBezTo>
                    <a:pt x="267" y="307"/>
                    <a:pt x="267" y="307"/>
                    <a:pt x="267" y="307"/>
                  </a:cubicBezTo>
                  <a:cubicBezTo>
                    <a:pt x="266" y="309"/>
                    <a:pt x="266" y="310"/>
                    <a:pt x="265" y="311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5" y="298"/>
                    <a:pt x="266" y="298"/>
                    <a:pt x="266" y="299"/>
                  </a:cubicBezTo>
                  <a:cubicBezTo>
                    <a:pt x="266" y="299"/>
                    <a:pt x="266" y="300"/>
                    <a:pt x="267" y="301"/>
                  </a:cubicBezTo>
                  <a:close/>
                  <a:moveTo>
                    <a:pt x="267" y="333"/>
                  </a:moveTo>
                  <a:cubicBezTo>
                    <a:pt x="267" y="346"/>
                    <a:pt x="267" y="346"/>
                    <a:pt x="267" y="346"/>
                  </a:cubicBezTo>
                  <a:cubicBezTo>
                    <a:pt x="266" y="348"/>
                    <a:pt x="265" y="350"/>
                    <a:pt x="265" y="351"/>
                  </a:cubicBezTo>
                  <a:cubicBezTo>
                    <a:pt x="265" y="337"/>
                    <a:pt x="265" y="337"/>
                    <a:pt x="265" y="337"/>
                  </a:cubicBezTo>
                  <a:cubicBezTo>
                    <a:pt x="265" y="336"/>
                    <a:pt x="266" y="334"/>
                    <a:pt x="267" y="333"/>
                  </a:cubicBezTo>
                  <a:close/>
                  <a:moveTo>
                    <a:pt x="267" y="352"/>
                  </a:moveTo>
                  <a:cubicBezTo>
                    <a:pt x="267" y="357"/>
                    <a:pt x="267" y="357"/>
                    <a:pt x="267" y="357"/>
                  </a:cubicBezTo>
                  <a:cubicBezTo>
                    <a:pt x="266" y="358"/>
                    <a:pt x="265" y="359"/>
                    <a:pt x="265" y="360"/>
                  </a:cubicBezTo>
                  <a:cubicBezTo>
                    <a:pt x="265" y="352"/>
                    <a:pt x="265" y="352"/>
                    <a:pt x="265" y="352"/>
                  </a:cubicBezTo>
                  <a:cubicBezTo>
                    <a:pt x="265" y="352"/>
                    <a:pt x="266" y="352"/>
                    <a:pt x="267" y="352"/>
                  </a:cubicBezTo>
                  <a:close/>
                  <a:moveTo>
                    <a:pt x="267" y="363"/>
                  </a:moveTo>
                  <a:cubicBezTo>
                    <a:pt x="267" y="367"/>
                    <a:pt x="267" y="367"/>
                    <a:pt x="267" y="367"/>
                  </a:cubicBezTo>
                  <a:cubicBezTo>
                    <a:pt x="266" y="367"/>
                    <a:pt x="266" y="367"/>
                    <a:pt x="266" y="367"/>
                  </a:cubicBezTo>
                  <a:cubicBezTo>
                    <a:pt x="265" y="369"/>
                    <a:pt x="265" y="372"/>
                    <a:pt x="265" y="374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3"/>
                    <a:pt x="266" y="363"/>
                    <a:pt x="267" y="363"/>
                  </a:cubicBezTo>
                  <a:close/>
                  <a:moveTo>
                    <a:pt x="267" y="375"/>
                  </a:moveTo>
                  <a:cubicBezTo>
                    <a:pt x="267" y="398"/>
                    <a:pt x="267" y="398"/>
                    <a:pt x="267" y="398"/>
                  </a:cubicBezTo>
                  <a:cubicBezTo>
                    <a:pt x="266" y="396"/>
                    <a:pt x="265" y="394"/>
                    <a:pt x="265" y="392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7" y="375"/>
                    <a:pt x="267" y="375"/>
                    <a:pt x="267" y="375"/>
                  </a:cubicBezTo>
                  <a:close/>
                  <a:moveTo>
                    <a:pt x="267" y="441"/>
                  </a:moveTo>
                  <a:cubicBezTo>
                    <a:pt x="267" y="446"/>
                    <a:pt x="267" y="446"/>
                    <a:pt x="267" y="446"/>
                  </a:cubicBezTo>
                  <a:cubicBezTo>
                    <a:pt x="266" y="446"/>
                    <a:pt x="265" y="447"/>
                    <a:pt x="265" y="447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265" y="442"/>
                    <a:pt x="266" y="441"/>
                    <a:pt x="267" y="441"/>
                  </a:cubicBezTo>
                  <a:close/>
                  <a:moveTo>
                    <a:pt x="267" y="451"/>
                  </a:moveTo>
                  <a:cubicBezTo>
                    <a:pt x="267" y="455"/>
                    <a:pt x="267" y="455"/>
                    <a:pt x="267" y="455"/>
                  </a:cubicBezTo>
                  <a:cubicBezTo>
                    <a:pt x="266" y="455"/>
                    <a:pt x="265" y="454"/>
                    <a:pt x="265" y="454"/>
                  </a:cubicBezTo>
                  <a:cubicBezTo>
                    <a:pt x="265" y="450"/>
                    <a:pt x="265" y="450"/>
                    <a:pt x="265" y="450"/>
                  </a:cubicBezTo>
                  <a:cubicBezTo>
                    <a:pt x="266" y="450"/>
                    <a:pt x="266" y="450"/>
                    <a:pt x="267" y="451"/>
                  </a:cubicBezTo>
                  <a:close/>
                  <a:moveTo>
                    <a:pt x="267" y="464"/>
                  </a:moveTo>
                  <a:cubicBezTo>
                    <a:pt x="267" y="468"/>
                    <a:pt x="267" y="468"/>
                    <a:pt x="267" y="468"/>
                  </a:cubicBezTo>
                  <a:cubicBezTo>
                    <a:pt x="266" y="468"/>
                    <a:pt x="265" y="467"/>
                    <a:pt x="265" y="467"/>
                  </a:cubicBezTo>
                  <a:cubicBezTo>
                    <a:pt x="265" y="463"/>
                    <a:pt x="265" y="463"/>
                    <a:pt x="265" y="463"/>
                  </a:cubicBezTo>
                  <a:cubicBezTo>
                    <a:pt x="267" y="464"/>
                    <a:pt x="267" y="464"/>
                    <a:pt x="267" y="464"/>
                  </a:cubicBezTo>
                  <a:close/>
                  <a:moveTo>
                    <a:pt x="267" y="468"/>
                  </a:moveTo>
                  <a:cubicBezTo>
                    <a:pt x="267" y="473"/>
                    <a:pt x="267" y="473"/>
                    <a:pt x="267" y="473"/>
                  </a:cubicBezTo>
                  <a:cubicBezTo>
                    <a:pt x="266" y="473"/>
                    <a:pt x="266" y="474"/>
                    <a:pt x="265" y="474"/>
                  </a:cubicBezTo>
                  <a:cubicBezTo>
                    <a:pt x="265" y="474"/>
                    <a:pt x="265" y="474"/>
                    <a:pt x="265" y="474"/>
                  </a:cubicBezTo>
                  <a:cubicBezTo>
                    <a:pt x="265" y="469"/>
                    <a:pt x="265" y="469"/>
                    <a:pt x="265" y="469"/>
                  </a:cubicBezTo>
                  <a:cubicBezTo>
                    <a:pt x="265" y="469"/>
                    <a:pt x="266" y="469"/>
                    <a:pt x="267" y="468"/>
                  </a:cubicBezTo>
                  <a:close/>
                  <a:moveTo>
                    <a:pt x="267" y="492"/>
                  </a:moveTo>
                  <a:cubicBezTo>
                    <a:pt x="267" y="494"/>
                    <a:pt x="267" y="494"/>
                    <a:pt x="267" y="494"/>
                  </a:cubicBezTo>
                  <a:cubicBezTo>
                    <a:pt x="266" y="494"/>
                    <a:pt x="266" y="493"/>
                    <a:pt x="266" y="492"/>
                  </a:cubicBezTo>
                  <a:cubicBezTo>
                    <a:pt x="267" y="492"/>
                    <a:pt x="267" y="492"/>
                    <a:pt x="267" y="492"/>
                  </a:cubicBezTo>
                  <a:close/>
                  <a:moveTo>
                    <a:pt x="267" y="531"/>
                  </a:moveTo>
                  <a:cubicBezTo>
                    <a:pt x="267" y="536"/>
                    <a:pt x="267" y="536"/>
                    <a:pt x="267" y="536"/>
                  </a:cubicBezTo>
                  <a:cubicBezTo>
                    <a:pt x="266" y="535"/>
                    <a:pt x="265" y="535"/>
                    <a:pt x="265" y="535"/>
                  </a:cubicBezTo>
                  <a:cubicBezTo>
                    <a:pt x="265" y="530"/>
                    <a:pt x="265" y="530"/>
                    <a:pt x="265" y="530"/>
                  </a:cubicBezTo>
                  <a:cubicBezTo>
                    <a:pt x="265" y="530"/>
                    <a:pt x="266" y="531"/>
                    <a:pt x="267" y="531"/>
                  </a:cubicBezTo>
                  <a:close/>
                  <a:moveTo>
                    <a:pt x="267" y="553"/>
                  </a:moveTo>
                  <a:cubicBezTo>
                    <a:pt x="267" y="559"/>
                    <a:pt x="267" y="559"/>
                    <a:pt x="267" y="559"/>
                  </a:cubicBezTo>
                  <a:cubicBezTo>
                    <a:pt x="266" y="559"/>
                    <a:pt x="265" y="559"/>
                    <a:pt x="265" y="559"/>
                  </a:cubicBezTo>
                  <a:cubicBezTo>
                    <a:pt x="265" y="550"/>
                    <a:pt x="265" y="550"/>
                    <a:pt x="265" y="550"/>
                  </a:cubicBezTo>
                  <a:cubicBezTo>
                    <a:pt x="265" y="551"/>
                    <a:pt x="266" y="552"/>
                    <a:pt x="267" y="553"/>
                  </a:cubicBezTo>
                  <a:close/>
                  <a:moveTo>
                    <a:pt x="267" y="606"/>
                  </a:moveTo>
                  <a:cubicBezTo>
                    <a:pt x="267" y="618"/>
                    <a:pt x="267" y="618"/>
                    <a:pt x="267" y="618"/>
                  </a:cubicBezTo>
                  <a:cubicBezTo>
                    <a:pt x="265" y="617"/>
                    <a:pt x="265" y="617"/>
                    <a:pt x="265" y="617"/>
                  </a:cubicBezTo>
                  <a:cubicBezTo>
                    <a:pt x="265" y="606"/>
                    <a:pt x="265" y="606"/>
                    <a:pt x="265" y="606"/>
                  </a:cubicBezTo>
                  <a:cubicBezTo>
                    <a:pt x="267" y="606"/>
                    <a:pt x="267" y="606"/>
                    <a:pt x="267" y="606"/>
                  </a:cubicBezTo>
                  <a:close/>
                  <a:moveTo>
                    <a:pt x="267" y="665"/>
                  </a:moveTo>
                  <a:cubicBezTo>
                    <a:pt x="267" y="676"/>
                    <a:pt x="267" y="676"/>
                    <a:pt x="267" y="676"/>
                  </a:cubicBezTo>
                  <a:cubicBezTo>
                    <a:pt x="266" y="676"/>
                    <a:pt x="266" y="675"/>
                    <a:pt x="265" y="675"/>
                  </a:cubicBezTo>
                  <a:cubicBezTo>
                    <a:pt x="265" y="665"/>
                    <a:pt x="265" y="665"/>
                    <a:pt x="265" y="665"/>
                  </a:cubicBezTo>
                  <a:cubicBezTo>
                    <a:pt x="265" y="665"/>
                    <a:pt x="266" y="665"/>
                    <a:pt x="267" y="665"/>
                  </a:cubicBezTo>
                  <a:close/>
                  <a:moveTo>
                    <a:pt x="265" y="425"/>
                  </a:moveTo>
                  <a:cubicBezTo>
                    <a:pt x="265" y="419"/>
                    <a:pt x="265" y="419"/>
                    <a:pt x="265" y="419"/>
                  </a:cubicBezTo>
                  <a:cubicBezTo>
                    <a:pt x="266" y="421"/>
                    <a:pt x="267" y="423"/>
                    <a:pt x="265" y="425"/>
                  </a:cubicBezTo>
                  <a:close/>
                  <a:moveTo>
                    <a:pt x="265" y="409"/>
                  </a:moveTo>
                  <a:cubicBezTo>
                    <a:pt x="265" y="406"/>
                    <a:pt x="265" y="406"/>
                    <a:pt x="265" y="406"/>
                  </a:cubicBezTo>
                  <a:cubicBezTo>
                    <a:pt x="265" y="408"/>
                    <a:pt x="265" y="409"/>
                    <a:pt x="265" y="409"/>
                  </a:cubicBezTo>
                  <a:close/>
                  <a:moveTo>
                    <a:pt x="263" y="14"/>
                  </a:moveTo>
                  <a:cubicBezTo>
                    <a:pt x="264" y="13"/>
                    <a:pt x="264" y="13"/>
                    <a:pt x="265" y="13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20"/>
                    <a:pt x="264" y="20"/>
                    <a:pt x="263" y="21"/>
                  </a:cubicBezTo>
                  <a:cubicBezTo>
                    <a:pt x="263" y="14"/>
                    <a:pt x="263" y="14"/>
                    <a:pt x="263" y="14"/>
                  </a:cubicBezTo>
                  <a:close/>
                  <a:moveTo>
                    <a:pt x="265" y="708"/>
                  </a:moveTo>
                  <a:cubicBezTo>
                    <a:pt x="263" y="707"/>
                    <a:pt x="263" y="707"/>
                    <a:pt x="263" y="707"/>
                  </a:cubicBezTo>
                  <a:cubicBezTo>
                    <a:pt x="263" y="699"/>
                    <a:pt x="263" y="699"/>
                    <a:pt x="263" y="699"/>
                  </a:cubicBezTo>
                  <a:cubicBezTo>
                    <a:pt x="263" y="699"/>
                    <a:pt x="264" y="700"/>
                    <a:pt x="265" y="700"/>
                  </a:cubicBezTo>
                  <a:cubicBezTo>
                    <a:pt x="265" y="708"/>
                    <a:pt x="265" y="708"/>
                    <a:pt x="265" y="708"/>
                  </a:cubicBezTo>
                  <a:close/>
                  <a:moveTo>
                    <a:pt x="265" y="26"/>
                  </a:moveTo>
                  <a:cubicBezTo>
                    <a:pt x="265" y="38"/>
                    <a:pt x="265" y="38"/>
                    <a:pt x="265" y="38"/>
                  </a:cubicBezTo>
                  <a:cubicBezTo>
                    <a:pt x="265" y="37"/>
                    <a:pt x="264" y="36"/>
                    <a:pt x="263" y="35"/>
                  </a:cubicBezTo>
                  <a:cubicBezTo>
                    <a:pt x="263" y="25"/>
                    <a:pt x="263" y="25"/>
                    <a:pt x="263" y="25"/>
                  </a:cubicBezTo>
                  <a:cubicBezTo>
                    <a:pt x="264" y="25"/>
                    <a:pt x="264" y="26"/>
                    <a:pt x="265" y="26"/>
                  </a:cubicBezTo>
                  <a:close/>
                  <a:moveTo>
                    <a:pt x="265" y="48"/>
                  </a:moveTo>
                  <a:cubicBezTo>
                    <a:pt x="265" y="56"/>
                    <a:pt x="265" y="56"/>
                    <a:pt x="265" y="56"/>
                  </a:cubicBezTo>
                  <a:cubicBezTo>
                    <a:pt x="264" y="56"/>
                    <a:pt x="264" y="56"/>
                    <a:pt x="263" y="57"/>
                  </a:cubicBezTo>
                  <a:cubicBezTo>
                    <a:pt x="263" y="49"/>
                    <a:pt x="263" y="49"/>
                    <a:pt x="263" y="49"/>
                  </a:cubicBezTo>
                  <a:cubicBezTo>
                    <a:pt x="264" y="49"/>
                    <a:pt x="264" y="49"/>
                    <a:pt x="265" y="48"/>
                  </a:cubicBezTo>
                  <a:close/>
                  <a:moveTo>
                    <a:pt x="265" y="77"/>
                  </a:moveTo>
                  <a:cubicBezTo>
                    <a:pt x="265" y="81"/>
                    <a:pt x="265" y="81"/>
                    <a:pt x="265" y="81"/>
                  </a:cubicBezTo>
                  <a:cubicBezTo>
                    <a:pt x="265" y="80"/>
                    <a:pt x="265" y="78"/>
                    <a:pt x="265" y="77"/>
                  </a:cubicBezTo>
                  <a:close/>
                  <a:moveTo>
                    <a:pt x="265" y="92"/>
                  </a:moveTo>
                  <a:cubicBezTo>
                    <a:pt x="265" y="108"/>
                    <a:pt x="265" y="108"/>
                    <a:pt x="265" y="108"/>
                  </a:cubicBezTo>
                  <a:cubicBezTo>
                    <a:pt x="264" y="108"/>
                    <a:pt x="264" y="109"/>
                    <a:pt x="263" y="110"/>
                  </a:cubicBezTo>
                  <a:cubicBezTo>
                    <a:pt x="263" y="93"/>
                    <a:pt x="263" y="93"/>
                    <a:pt x="263" y="93"/>
                  </a:cubicBezTo>
                  <a:cubicBezTo>
                    <a:pt x="264" y="92"/>
                    <a:pt x="265" y="92"/>
                    <a:pt x="265" y="92"/>
                  </a:cubicBezTo>
                  <a:close/>
                  <a:moveTo>
                    <a:pt x="265" y="129"/>
                  </a:moveTo>
                  <a:cubicBezTo>
                    <a:pt x="265" y="148"/>
                    <a:pt x="265" y="148"/>
                    <a:pt x="265" y="148"/>
                  </a:cubicBezTo>
                  <a:cubicBezTo>
                    <a:pt x="264" y="149"/>
                    <a:pt x="264" y="149"/>
                    <a:pt x="263" y="149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30"/>
                    <a:pt x="265" y="129"/>
                    <a:pt x="265" y="129"/>
                  </a:cubicBezTo>
                  <a:close/>
                  <a:moveTo>
                    <a:pt x="265" y="170"/>
                  </a:moveTo>
                  <a:cubicBezTo>
                    <a:pt x="265" y="181"/>
                    <a:pt x="265" y="181"/>
                    <a:pt x="265" y="181"/>
                  </a:cubicBezTo>
                  <a:cubicBezTo>
                    <a:pt x="264" y="181"/>
                    <a:pt x="264" y="181"/>
                    <a:pt x="263" y="181"/>
                  </a:cubicBezTo>
                  <a:cubicBezTo>
                    <a:pt x="263" y="171"/>
                    <a:pt x="263" y="171"/>
                    <a:pt x="263" y="171"/>
                  </a:cubicBezTo>
                  <a:cubicBezTo>
                    <a:pt x="264" y="171"/>
                    <a:pt x="264" y="170"/>
                    <a:pt x="265" y="170"/>
                  </a:cubicBezTo>
                  <a:close/>
                  <a:moveTo>
                    <a:pt x="265" y="192"/>
                  </a:moveTo>
                  <a:cubicBezTo>
                    <a:pt x="265" y="198"/>
                    <a:pt x="265" y="198"/>
                    <a:pt x="265" y="198"/>
                  </a:cubicBezTo>
                  <a:cubicBezTo>
                    <a:pt x="264" y="199"/>
                    <a:pt x="263" y="199"/>
                    <a:pt x="263" y="200"/>
                  </a:cubicBezTo>
                  <a:cubicBezTo>
                    <a:pt x="263" y="191"/>
                    <a:pt x="263" y="191"/>
                    <a:pt x="263" y="191"/>
                  </a:cubicBezTo>
                  <a:cubicBezTo>
                    <a:pt x="265" y="192"/>
                    <a:pt x="265" y="192"/>
                    <a:pt x="265" y="192"/>
                  </a:cubicBezTo>
                  <a:cubicBezTo>
                    <a:pt x="265" y="192"/>
                    <a:pt x="265" y="192"/>
                    <a:pt x="265" y="192"/>
                  </a:cubicBezTo>
                  <a:close/>
                  <a:moveTo>
                    <a:pt x="265" y="254"/>
                  </a:moveTo>
                  <a:cubicBezTo>
                    <a:pt x="265" y="264"/>
                    <a:pt x="265" y="264"/>
                    <a:pt x="265" y="264"/>
                  </a:cubicBezTo>
                  <a:cubicBezTo>
                    <a:pt x="264" y="265"/>
                    <a:pt x="263" y="266"/>
                    <a:pt x="263" y="267"/>
                  </a:cubicBezTo>
                  <a:cubicBezTo>
                    <a:pt x="263" y="252"/>
                    <a:pt x="263" y="252"/>
                    <a:pt x="263" y="252"/>
                  </a:cubicBezTo>
                  <a:cubicBezTo>
                    <a:pt x="265" y="254"/>
                    <a:pt x="265" y="254"/>
                    <a:pt x="265" y="254"/>
                  </a:cubicBezTo>
                  <a:close/>
                  <a:moveTo>
                    <a:pt x="265" y="277"/>
                  </a:moveTo>
                  <a:cubicBezTo>
                    <a:pt x="265" y="286"/>
                    <a:pt x="265" y="286"/>
                    <a:pt x="265" y="286"/>
                  </a:cubicBezTo>
                  <a:cubicBezTo>
                    <a:pt x="264" y="286"/>
                    <a:pt x="263" y="285"/>
                    <a:pt x="263" y="285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4" y="279"/>
                    <a:pt x="265" y="278"/>
                    <a:pt x="265" y="277"/>
                  </a:cubicBezTo>
                  <a:close/>
                  <a:moveTo>
                    <a:pt x="265" y="298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5" y="312"/>
                    <a:pt x="264" y="313"/>
                    <a:pt x="263" y="314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7"/>
                    <a:pt x="264" y="297"/>
                    <a:pt x="265" y="298"/>
                  </a:cubicBezTo>
                  <a:close/>
                  <a:moveTo>
                    <a:pt x="265" y="337"/>
                  </a:moveTo>
                  <a:cubicBezTo>
                    <a:pt x="265" y="351"/>
                    <a:pt x="265" y="351"/>
                    <a:pt x="265" y="351"/>
                  </a:cubicBezTo>
                  <a:cubicBezTo>
                    <a:pt x="265" y="352"/>
                    <a:pt x="265" y="352"/>
                    <a:pt x="265" y="352"/>
                  </a:cubicBezTo>
                  <a:cubicBezTo>
                    <a:pt x="265" y="352"/>
                    <a:pt x="265" y="352"/>
                    <a:pt x="265" y="352"/>
                  </a:cubicBezTo>
                  <a:cubicBezTo>
                    <a:pt x="265" y="360"/>
                    <a:pt x="265" y="360"/>
                    <a:pt x="265" y="360"/>
                  </a:cubicBezTo>
                  <a:cubicBezTo>
                    <a:pt x="265" y="361"/>
                    <a:pt x="264" y="362"/>
                    <a:pt x="264" y="364"/>
                  </a:cubicBezTo>
                  <a:cubicBezTo>
                    <a:pt x="264" y="364"/>
                    <a:pt x="265" y="364"/>
                    <a:pt x="265" y="363"/>
                  </a:cubicBezTo>
                  <a:cubicBezTo>
                    <a:pt x="265" y="374"/>
                    <a:pt x="265" y="374"/>
                    <a:pt x="265" y="374"/>
                  </a:cubicBezTo>
                  <a:cubicBezTo>
                    <a:pt x="265" y="375"/>
                    <a:pt x="265" y="376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5" y="392"/>
                    <a:pt x="265" y="392"/>
                    <a:pt x="265" y="392"/>
                  </a:cubicBezTo>
                  <a:cubicBezTo>
                    <a:pt x="264" y="389"/>
                    <a:pt x="263" y="386"/>
                    <a:pt x="263" y="383"/>
                  </a:cubicBezTo>
                  <a:cubicBezTo>
                    <a:pt x="263" y="345"/>
                    <a:pt x="263" y="345"/>
                    <a:pt x="263" y="345"/>
                  </a:cubicBezTo>
                  <a:cubicBezTo>
                    <a:pt x="263" y="342"/>
                    <a:pt x="264" y="340"/>
                    <a:pt x="265" y="337"/>
                  </a:cubicBezTo>
                  <a:close/>
                  <a:moveTo>
                    <a:pt x="265" y="406"/>
                  </a:moveTo>
                  <a:cubicBezTo>
                    <a:pt x="265" y="409"/>
                    <a:pt x="265" y="409"/>
                    <a:pt x="265" y="409"/>
                  </a:cubicBezTo>
                  <a:cubicBezTo>
                    <a:pt x="265" y="411"/>
                    <a:pt x="265" y="412"/>
                    <a:pt x="263" y="414"/>
                  </a:cubicBezTo>
                  <a:cubicBezTo>
                    <a:pt x="263" y="405"/>
                    <a:pt x="263" y="405"/>
                    <a:pt x="263" y="405"/>
                  </a:cubicBezTo>
                  <a:cubicBezTo>
                    <a:pt x="263" y="405"/>
                    <a:pt x="264" y="405"/>
                    <a:pt x="265" y="405"/>
                  </a:cubicBezTo>
                  <a:cubicBezTo>
                    <a:pt x="265" y="406"/>
                    <a:pt x="265" y="406"/>
                    <a:pt x="265" y="406"/>
                  </a:cubicBezTo>
                  <a:close/>
                  <a:moveTo>
                    <a:pt x="265" y="419"/>
                  </a:moveTo>
                  <a:cubicBezTo>
                    <a:pt x="265" y="425"/>
                    <a:pt x="265" y="425"/>
                    <a:pt x="265" y="425"/>
                  </a:cubicBezTo>
                  <a:cubicBezTo>
                    <a:pt x="265" y="425"/>
                    <a:pt x="264" y="425"/>
                    <a:pt x="263" y="425"/>
                  </a:cubicBezTo>
                  <a:cubicBezTo>
                    <a:pt x="263" y="416"/>
                    <a:pt x="263" y="416"/>
                    <a:pt x="263" y="416"/>
                  </a:cubicBezTo>
                  <a:cubicBezTo>
                    <a:pt x="264" y="417"/>
                    <a:pt x="265" y="418"/>
                    <a:pt x="265" y="419"/>
                  </a:cubicBezTo>
                  <a:close/>
                  <a:moveTo>
                    <a:pt x="265" y="442"/>
                  </a:moveTo>
                  <a:cubicBezTo>
                    <a:pt x="265" y="447"/>
                    <a:pt x="265" y="447"/>
                    <a:pt x="265" y="447"/>
                  </a:cubicBezTo>
                  <a:cubicBezTo>
                    <a:pt x="265" y="448"/>
                    <a:pt x="264" y="449"/>
                    <a:pt x="264" y="449"/>
                  </a:cubicBezTo>
                  <a:cubicBezTo>
                    <a:pt x="264" y="450"/>
                    <a:pt x="265" y="450"/>
                    <a:pt x="265" y="450"/>
                  </a:cubicBezTo>
                  <a:cubicBezTo>
                    <a:pt x="265" y="454"/>
                    <a:pt x="265" y="454"/>
                    <a:pt x="265" y="454"/>
                  </a:cubicBezTo>
                  <a:cubicBezTo>
                    <a:pt x="264" y="454"/>
                    <a:pt x="263" y="454"/>
                    <a:pt x="263" y="453"/>
                  </a:cubicBezTo>
                  <a:cubicBezTo>
                    <a:pt x="263" y="444"/>
                    <a:pt x="263" y="444"/>
                    <a:pt x="263" y="444"/>
                  </a:cubicBezTo>
                  <a:cubicBezTo>
                    <a:pt x="263" y="444"/>
                    <a:pt x="264" y="443"/>
                    <a:pt x="265" y="442"/>
                  </a:cubicBezTo>
                  <a:close/>
                  <a:moveTo>
                    <a:pt x="265" y="463"/>
                  </a:moveTo>
                  <a:cubicBezTo>
                    <a:pt x="265" y="467"/>
                    <a:pt x="265" y="467"/>
                    <a:pt x="265" y="467"/>
                  </a:cubicBezTo>
                  <a:cubicBezTo>
                    <a:pt x="264" y="466"/>
                    <a:pt x="264" y="466"/>
                    <a:pt x="263" y="465"/>
                  </a:cubicBezTo>
                  <a:cubicBezTo>
                    <a:pt x="263" y="461"/>
                    <a:pt x="263" y="461"/>
                    <a:pt x="263" y="461"/>
                  </a:cubicBezTo>
                  <a:cubicBezTo>
                    <a:pt x="264" y="462"/>
                    <a:pt x="264" y="462"/>
                    <a:pt x="265" y="463"/>
                  </a:cubicBezTo>
                  <a:close/>
                  <a:moveTo>
                    <a:pt x="265" y="469"/>
                  </a:moveTo>
                  <a:cubicBezTo>
                    <a:pt x="265" y="474"/>
                    <a:pt x="265" y="474"/>
                    <a:pt x="265" y="474"/>
                  </a:cubicBezTo>
                  <a:cubicBezTo>
                    <a:pt x="263" y="477"/>
                    <a:pt x="263" y="477"/>
                    <a:pt x="263" y="477"/>
                  </a:cubicBezTo>
                  <a:cubicBezTo>
                    <a:pt x="263" y="471"/>
                    <a:pt x="263" y="471"/>
                    <a:pt x="263" y="471"/>
                  </a:cubicBezTo>
                  <a:cubicBezTo>
                    <a:pt x="263" y="470"/>
                    <a:pt x="264" y="470"/>
                    <a:pt x="265" y="469"/>
                  </a:cubicBezTo>
                  <a:close/>
                  <a:moveTo>
                    <a:pt x="265" y="530"/>
                  </a:moveTo>
                  <a:cubicBezTo>
                    <a:pt x="265" y="535"/>
                    <a:pt x="265" y="535"/>
                    <a:pt x="265" y="535"/>
                  </a:cubicBezTo>
                  <a:cubicBezTo>
                    <a:pt x="265" y="535"/>
                    <a:pt x="264" y="534"/>
                    <a:pt x="263" y="534"/>
                  </a:cubicBezTo>
                  <a:cubicBezTo>
                    <a:pt x="263" y="542"/>
                    <a:pt x="262" y="547"/>
                    <a:pt x="265" y="550"/>
                  </a:cubicBezTo>
                  <a:cubicBezTo>
                    <a:pt x="265" y="559"/>
                    <a:pt x="265" y="559"/>
                    <a:pt x="265" y="559"/>
                  </a:cubicBezTo>
                  <a:cubicBezTo>
                    <a:pt x="264" y="558"/>
                    <a:pt x="264" y="558"/>
                    <a:pt x="263" y="558"/>
                  </a:cubicBezTo>
                  <a:cubicBezTo>
                    <a:pt x="263" y="529"/>
                    <a:pt x="263" y="529"/>
                    <a:pt x="263" y="529"/>
                  </a:cubicBezTo>
                  <a:cubicBezTo>
                    <a:pt x="264" y="529"/>
                    <a:pt x="264" y="530"/>
                    <a:pt x="265" y="530"/>
                  </a:cubicBezTo>
                  <a:close/>
                  <a:moveTo>
                    <a:pt x="265" y="606"/>
                  </a:moveTo>
                  <a:cubicBezTo>
                    <a:pt x="265" y="617"/>
                    <a:pt x="265" y="617"/>
                    <a:pt x="265" y="617"/>
                  </a:cubicBezTo>
                  <a:cubicBezTo>
                    <a:pt x="263" y="616"/>
                    <a:pt x="263" y="616"/>
                    <a:pt x="263" y="616"/>
                  </a:cubicBezTo>
                  <a:cubicBezTo>
                    <a:pt x="263" y="605"/>
                    <a:pt x="263" y="605"/>
                    <a:pt x="263" y="605"/>
                  </a:cubicBezTo>
                  <a:cubicBezTo>
                    <a:pt x="265" y="606"/>
                    <a:pt x="265" y="606"/>
                    <a:pt x="265" y="606"/>
                  </a:cubicBezTo>
                  <a:close/>
                  <a:moveTo>
                    <a:pt x="265" y="665"/>
                  </a:moveTo>
                  <a:cubicBezTo>
                    <a:pt x="265" y="675"/>
                    <a:pt x="265" y="675"/>
                    <a:pt x="265" y="675"/>
                  </a:cubicBezTo>
                  <a:cubicBezTo>
                    <a:pt x="265" y="674"/>
                    <a:pt x="264" y="673"/>
                    <a:pt x="263" y="673"/>
                  </a:cubicBezTo>
                  <a:cubicBezTo>
                    <a:pt x="263" y="664"/>
                    <a:pt x="263" y="664"/>
                    <a:pt x="263" y="664"/>
                  </a:cubicBezTo>
                  <a:cubicBezTo>
                    <a:pt x="264" y="664"/>
                    <a:pt x="264" y="664"/>
                    <a:pt x="265" y="665"/>
                  </a:cubicBezTo>
                  <a:close/>
                  <a:moveTo>
                    <a:pt x="261" y="14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1"/>
                    <a:pt x="262" y="21"/>
                    <a:pt x="261" y="21"/>
                  </a:cubicBezTo>
                  <a:cubicBezTo>
                    <a:pt x="261" y="21"/>
                    <a:pt x="261" y="21"/>
                    <a:pt x="261" y="21"/>
                  </a:cubicBezTo>
                  <a:cubicBezTo>
                    <a:pt x="261" y="14"/>
                    <a:pt x="261" y="14"/>
                    <a:pt x="261" y="14"/>
                  </a:cubicBezTo>
                  <a:close/>
                  <a:moveTo>
                    <a:pt x="263" y="707"/>
                  </a:moveTo>
                  <a:cubicBezTo>
                    <a:pt x="261" y="707"/>
                    <a:pt x="261" y="707"/>
                    <a:pt x="261" y="707"/>
                  </a:cubicBezTo>
                  <a:cubicBezTo>
                    <a:pt x="261" y="698"/>
                    <a:pt x="261" y="698"/>
                    <a:pt x="261" y="698"/>
                  </a:cubicBezTo>
                  <a:cubicBezTo>
                    <a:pt x="262" y="698"/>
                    <a:pt x="262" y="699"/>
                    <a:pt x="263" y="699"/>
                  </a:cubicBezTo>
                  <a:cubicBezTo>
                    <a:pt x="263" y="707"/>
                    <a:pt x="263" y="707"/>
                    <a:pt x="263" y="707"/>
                  </a:cubicBezTo>
                  <a:close/>
                  <a:moveTo>
                    <a:pt x="263" y="25"/>
                  </a:moveTo>
                  <a:cubicBezTo>
                    <a:pt x="263" y="35"/>
                    <a:pt x="263" y="35"/>
                    <a:pt x="263" y="35"/>
                  </a:cubicBezTo>
                  <a:cubicBezTo>
                    <a:pt x="261" y="34"/>
                    <a:pt x="261" y="34"/>
                    <a:pt x="261" y="34"/>
                  </a:cubicBezTo>
                  <a:cubicBezTo>
                    <a:pt x="261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3" y="25"/>
                  </a:cubicBezTo>
                  <a:close/>
                  <a:moveTo>
                    <a:pt x="263" y="49"/>
                  </a:moveTo>
                  <a:cubicBezTo>
                    <a:pt x="263" y="57"/>
                    <a:pt x="263" y="57"/>
                    <a:pt x="263" y="57"/>
                  </a:cubicBezTo>
                  <a:cubicBezTo>
                    <a:pt x="261" y="57"/>
                    <a:pt x="261" y="57"/>
                    <a:pt x="261" y="57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2" y="49"/>
                    <a:pt x="262" y="49"/>
                    <a:pt x="263" y="49"/>
                  </a:cubicBezTo>
                  <a:close/>
                  <a:moveTo>
                    <a:pt x="263" y="93"/>
                  </a:moveTo>
                  <a:cubicBezTo>
                    <a:pt x="263" y="110"/>
                    <a:pt x="263" y="110"/>
                    <a:pt x="263" y="110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63" y="93"/>
                    <a:pt x="263" y="93"/>
                    <a:pt x="263" y="93"/>
                  </a:cubicBezTo>
                  <a:close/>
                  <a:moveTo>
                    <a:pt x="263" y="130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2" y="149"/>
                    <a:pt x="262" y="149"/>
                    <a:pt x="261" y="149"/>
                  </a:cubicBezTo>
                  <a:cubicBezTo>
                    <a:pt x="261" y="131"/>
                    <a:pt x="261" y="131"/>
                    <a:pt x="261" y="131"/>
                  </a:cubicBezTo>
                  <a:cubicBezTo>
                    <a:pt x="262" y="131"/>
                    <a:pt x="262" y="131"/>
                    <a:pt x="263" y="130"/>
                  </a:cubicBezTo>
                  <a:close/>
                  <a:moveTo>
                    <a:pt x="263" y="171"/>
                  </a:moveTo>
                  <a:cubicBezTo>
                    <a:pt x="263" y="181"/>
                    <a:pt x="263" y="181"/>
                    <a:pt x="263" y="181"/>
                  </a:cubicBezTo>
                  <a:cubicBezTo>
                    <a:pt x="262" y="181"/>
                    <a:pt x="262" y="180"/>
                    <a:pt x="261" y="180"/>
                  </a:cubicBezTo>
                  <a:cubicBezTo>
                    <a:pt x="261" y="172"/>
                    <a:pt x="261" y="172"/>
                    <a:pt x="261" y="172"/>
                  </a:cubicBezTo>
                  <a:cubicBezTo>
                    <a:pt x="262" y="171"/>
                    <a:pt x="262" y="171"/>
                    <a:pt x="263" y="171"/>
                  </a:cubicBezTo>
                  <a:close/>
                  <a:moveTo>
                    <a:pt x="263" y="191"/>
                  </a:moveTo>
                  <a:cubicBezTo>
                    <a:pt x="263" y="200"/>
                    <a:pt x="263" y="200"/>
                    <a:pt x="263" y="200"/>
                  </a:cubicBezTo>
                  <a:cubicBezTo>
                    <a:pt x="262" y="200"/>
                    <a:pt x="262" y="200"/>
                    <a:pt x="261" y="201"/>
                  </a:cubicBezTo>
                  <a:cubicBezTo>
                    <a:pt x="261" y="190"/>
                    <a:pt x="261" y="190"/>
                    <a:pt x="261" y="190"/>
                  </a:cubicBezTo>
                  <a:cubicBezTo>
                    <a:pt x="263" y="191"/>
                    <a:pt x="263" y="191"/>
                    <a:pt x="263" y="191"/>
                  </a:cubicBezTo>
                  <a:close/>
                  <a:moveTo>
                    <a:pt x="263" y="252"/>
                  </a:moveTo>
                  <a:cubicBezTo>
                    <a:pt x="263" y="267"/>
                    <a:pt x="263" y="267"/>
                    <a:pt x="263" y="267"/>
                  </a:cubicBezTo>
                  <a:cubicBezTo>
                    <a:pt x="262" y="268"/>
                    <a:pt x="262" y="268"/>
                    <a:pt x="261" y="269"/>
                  </a:cubicBezTo>
                  <a:cubicBezTo>
                    <a:pt x="261" y="263"/>
                    <a:pt x="261" y="263"/>
                    <a:pt x="261" y="263"/>
                  </a:cubicBezTo>
                  <a:cubicBezTo>
                    <a:pt x="263" y="260"/>
                    <a:pt x="263" y="257"/>
                    <a:pt x="261" y="255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3" y="252"/>
                    <a:pt x="263" y="252"/>
                    <a:pt x="263" y="252"/>
                  </a:cubicBezTo>
                  <a:close/>
                  <a:moveTo>
                    <a:pt x="263" y="280"/>
                  </a:moveTo>
                  <a:cubicBezTo>
                    <a:pt x="263" y="285"/>
                    <a:pt x="263" y="285"/>
                    <a:pt x="263" y="285"/>
                  </a:cubicBezTo>
                  <a:cubicBezTo>
                    <a:pt x="261" y="283"/>
                    <a:pt x="261" y="283"/>
                    <a:pt x="261" y="283"/>
                  </a:cubicBezTo>
                  <a:cubicBezTo>
                    <a:pt x="261" y="278"/>
                    <a:pt x="261" y="278"/>
                    <a:pt x="261" y="278"/>
                  </a:cubicBezTo>
                  <a:cubicBezTo>
                    <a:pt x="262" y="278"/>
                    <a:pt x="262" y="279"/>
                    <a:pt x="263" y="280"/>
                  </a:cubicBezTo>
                  <a:cubicBezTo>
                    <a:pt x="263" y="280"/>
                    <a:pt x="263" y="280"/>
                    <a:pt x="263" y="280"/>
                  </a:cubicBezTo>
                  <a:close/>
                  <a:moveTo>
                    <a:pt x="263" y="296"/>
                  </a:moveTo>
                  <a:cubicBezTo>
                    <a:pt x="263" y="314"/>
                    <a:pt x="263" y="314"/>
                    <a:pt x="263" y="314"/>
                  </a:cubicBezTo>
                  <a:cubicBezTo>
                    <a:pt x="262" y="315"/>
                    <a:pt x="262" y="315"/>
                    <a:pt x="261" y="315"/>
                  </a:cubicBezTo>
                  <a:cubicBezTo>
                    <a:pt x="261" y="294"/>
                    <a:pt x="261" y="294"/>
                    <a:pt x="261" y="294"/>
                  </a:cubicBezTo>
                  <a:cubicBezTo>
                    <a:pt x="262" y="295"/>
                    <a:pt x="262" y="295"/>
                    <a:pt x="263" y="296"/>
                  </a:cubicBezTo>
                  <a:close/>
                  <a:moveTo>
                    <a:pt x="263" y="345"/>
                  </a:moveTo>
                  <a:cubicBezTo>
                    <a:pt x="263" y="383"/>
                    <a:pt x="263" y="383"/>
                    <a:pt x="263" y="383"/>
                  </a:cubicBezTo>
                  <a:cubicBezTo>
                    <a:pt x="262" y="380"/>
                    <a:pt x="262" y="378"/>
                    <a:pt x="262" y="376"/>
                  </a:cubicBezTo>
                  <a:cubicBezTo>
                    <a:pt x="261" y="376"/>
                    <a:pt x="261" y="376"/>
                    <a:pt x="261" y="376"/>
                  </a:cubicBezTo>
                  <a:cubicBezTo>
                    <a:pt x="261" y="372"/>
                    <a:pt x="261" y="372"/>
                    <a:pt x="261" y="372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2" y="367"/>
                    <a:pt x="262" y="362"/>
                    <a:pt x="262" y="357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61" y="351"/>
                    <a:pt x="261" y="351"/>
                    <a:pt x="261" y="351"/>
                  </a:cubicBezTo>
                  <a:cubicBezTo>
                    <a:pt x="262" y="349"/>
                    <a:pt x="262" y="347"/>
                    <a:pt x="263" y="345"/>
                  </a:cubicBezTo>
                  <a:close/>
                  <a:moveTo>
                    <a:pt x="263" y="405"/>
                  </a:moveTo>
                  <a:cubicBezTo>
                    <a:pt x="263" y="414"/>
                    <a:pt x="263" y="414"/>
                    <a:pt x="263" y="414"/>
                  </a:cubicBezTo>
                  <a:cubicBezTo>
                    <a:pt x="263" y="414"/>
                    <a:pt x="262" y="414"/>
                    <a:pt x="262" y="415"/>
                  </a:cubicBezTo>
                  <a:cubicBezTo>
                    <a:pt x="262" y="415"/>
                    <a:pt x="263" y="415"/>
                    <a:pt x="263" y="416"/>
                  </a:cubicBezTo>
                  <a:cubicBezTo>
                    <a:pt x="263" y="425"/>
                    <a:pt x="263" y="425"/>
                    <a:pt x="263" y="425"/>
                  </a:cubicBezTo>
                  <a:cubicBezTo>
                    <a:pt x="263" y="425"/>
                    <a:pt x="263" y="425"/>
                    <a:pt x="263" y="425"/>
                  </a:cubicBezTo>
                  <a:cubicBezTo>
                    <a:pt x="262" y="425"/>
                    <a:pt x="262" y="424"/>
                    <a:pt x="261" y="424"/>
                  </a:cubicBezTo>
                  <a:cubicBezTo>
                    <a:pt x="261" y="405"/>
                    <a:pt x="261" y="405"/>
                    <a:pt x="261" y="405"/>
                  </a:cubicBezTo>
                  <a:cubicBezTo>
                    <a:pt x="262" y="405"/>
                    <a:pt x="262" y="405"/>
                    <a:pt x="263" y="405"/>
                  </a:cubicBezTo>
                  <a:close/>
                  <a:moveTo>
                    <a:pt x="263" y="444"/>
                  </a:moveTo>
                  <a:cubicBezTo>
                    <a:pt x="263" y="453"/>
                    <a:pt x="263" y="453"/>
                    <a:pt x="263" y="453"/>
                  </a:cubicBezTo>
                  <a:cubicBezTo>
                    <a:pt x="262" y="453"/>
                    <a:pt x="262" y="453"/>
                    <a:pt x="261" y="453"/>
                  </a:cubicBezTo>
                  <a:cubicBezTo>
                    <a:pt x="261" y="446"/>
                    <a:pt x="261" y="446"/>
                    <a:pt x="261" y="446"/>
                  </a:cubicBezTo>
                  <a:cubicBezTo>
                    <a:pt x="262" y="446"/>
                    <a:pt x="262" y="445"/>
                    <a:pt x="263" y="444"/>
                  </a:cubicBezTo>
                  <a:close/>
                  <a:moveTo>
                    <a:pt x="263" y="461"/>
                  </a:moveTo>
                  <a:cubicBezTo>
                    <a:pt x="263" y="465"/>
                    <a:pt x="263" y="465"/>
                    <a:pt x="263" y="465"/>
                  </a:cubicBezTo>
                  <a:cubicBezTo>
                    <a:pt x="262" y="465"/>
                    <a:pt x="262" y="465"/>
                    <a:pt x="261" y="464"/>
                  </a:cubicBezTo>
                  <a:cubicBezTo>
                    <a:pt x="261" y="460"/>
                    <a:pt x="261" y="460"/>
                    <a:pt x="261" y="460"/>
                  </a:cubicBezTo>
                  <a:cubicBezTo>
                    <a:pt x="263" y="461"/>
                    <a:pt x="263" y="461"/>
                    <a:pt x="263" y="461"/>
                  </a:cubicBezTo>
                  <a:close/>
                  <a:moveTo>
                    <a:pt x="263" y="471"/>
                  </a:moveTo>
                  <a:cubicBezTo>
                    <a:pt x="263" y="477"/>
                    <a:pt x="263" y="477"/>
                    <a:pt x="263" y="477"/>
                  </a:cubicBezTo>
                  <a:cubicBezTo>
                    <a:pt x="261" y="478"/>
                    <a:pt x="261" y="478"/>
                    <a:pt x="261" y="478"/>
                  </a:cubicBezTo>
                  <a:cubicBezTo>
                    <a:pt x="261" y="471"/>
                    <a:pt x="261" y="471"/>
                    <a:pt x="261" y="471"/>
                  </a:cubicBezTo>
                  <a:cubicBezTo>
                    <a:pt x="262" y="471"/>
                    <a:pt x="262" y="471"/>
                    <a:pt x="263" y="471"/>
                  </a:cubicBezTo>
                  <a:close/>
                  <a:moveTo>
                    <a:pt x="263" y="529"/>
                  </a:moveTo>
                  <a:cubicBezTo>
                    <a:pt x="263" y="558"/>
                    <a:pt x="263" y="558"/>
                    <a:pt x="263" y="558"/>
                  </a:cubicBezTo>
                  <a:cubicBezTo>
                    <a:pt x="262" y="557"/>
                    <a:pt x="262" y="557"/>
                    <a:pt x="261" y="557"/>
                  </a:cubicBezTo>
                  <a:cubicBezTo>
                    <a:pt x="261" y="527"/>
                    <a:pt x="261" y="527"/>
                    <a:pt x="261" y="527"/>
                  </a:cubicBezTo>
                  <a:cubicBezTo>
                    <a:pt x="263" y="529"/>
                    <a:pt x="263" y="529"/>
                    <a:pt x="263" y="529"/>
                  </a:cubicBezTo>
                  <a:close/>
                  <a:moveTo>
                    <a:pt x="263" y="605"/>
                  </a:moveTo>
                  <a:cubicBezTo>
                    <a:pt x="263" y="616"/>
                    <a:pt x="263" y="616"/>
                    <a:pt x="263" y="616"/>
                  </a:cubicBezTo>
                  <a:cubicBezTo>
                    <a:pt x="261" y="616"/>
                    <a:pt x="261" y="616"/>
                    <a:pt x="261" y="616"/>
                  </a:cubicBezTo>
                  <a:cubicBezTo>
                    <a:pt x="261" y="604"/>
                    <a:pt x="261" y="604"/>
                    <a:pt x="261" y="604"/>
                  </a:cubicBezTo>
                  <a:cubicBezTo>
                    <a:pt x="263" y="605"/>
                    <a:pt x="263" y="605"/>
                    <a:pt x="263" y="605"/>
                  </a:cubicBezTo>
                  <a:close/>
                  <a:moveTo>
                    <a:pt x="263" y="664"/>
                  </a:moveTo>
                  <a:cubicBezTo>
                    <a:pt x="263" y="673"/>
                    <a:pt x="263" y="673"/>
                    <a:pt x="263" y="673"/>
                  </a:cubicBezTo>
                  <a:cubicBezTo>
                    <a:pt x="262" y="672"/>
                    <a:pt x="262" y="672"/>
                    <a:pt x="261" y="672"/>
                  </a:cubicBezTo>
                  <a:cubicBezTo>
                    <a:pt x="261" y="663"/>
                    <a:pt x="261" y="663"/>
                    <a:pt x="261" y="663"/>
                  </a:cubicBezTo>
                  <a:cubicBezTo>
                    <a:pt x="262" y="663"/>
                    <a:pt x="262" y="663"/>
                    <a:pt x="263" y="664"/>
                  </a:cubicBezTo>
                  <a:close/>
                  <a:moveTo>
                    <a:pt x="259" y="15"/>
                  </a:moveTo>
                  <a:cubicBezTo>
                    <a:pt x="259" y="15"/>
                    <a:pt x="260" y="14"/>
                    <a:pt x="261" y="14"/>
                  </a:cubicBezTo>
                  <a:cubicBezTo>
                    <a:pt x="261" y="21"/>
                    <a:pt x="261" y="21"/>
                    <a:pt x="261" y="21"/>
                  </a:cubicBezTo>
                  <a:cubicBezTo>
                    <a:pt x="261" y="22"/>
                    <a:pt x="261" y="23"/>
                    <a:pt x="261" y="24"/>
                  </a:cubicBezTo>
                  <a:cubicBezTo>
                    <a:pt x="261" y="24"/>
                    <a:pt x="261" y="24"/>
                    <a:pt x="261" y="24"/>
                  </a:cubicBezTo>
                  <a:cubicBezTo>
                    <a:pt x="261" y="34"/>
                    <a:pt x="261" y="34"/>
                    <a:pt x="261" y="34"/>
                  </a:cubicBezTo>
                  <a:cubicBezTo>
                    <a:pt x="260" y="32"/>
                    <a:pt x="260" y="32"/>
                    <a:pt x="260" y="32"/>
                  </a:cubicBezTo>
                  <a:cubicBezTo>
                    <a:pt x="259" y="31"/>
                    <a:pt x="259" y="31"/>
                    <a:pt x="259" y="31"/>
                  </a:cubicBezTo>
                  <a:cubicBezTo>
                    <a:pt x="259" y="15"/>
                    <a:pt x="259" y="15"/>
                    <a:pt x="259" y="15"/>
                  </a:cubicBezTo>
                  <a:close/>
                  <a:moveTo>
                    <a:pt x="261" y="707"/>
                  </a:moveTo>
                  <a:cubicBezTo>
                    <a:pt x="261" y="707"/>
                    <a:pt x="261" y="707"/>
                    <a:pt x="261" y="707"/>
                  </a:cubicBezTo>
                  <a:cubicBezTo>
                    <a:pt x="260" y="706"/>
                    <a:pt x="259" y="706"/>
                    <a:pt x="259" y="706"/>
                  </a:cubicBezTo>
                  <a:cubicBezTo>
                    <a:pt x="259" y="696"/>
                    <a:pt x="259" y="696"/>
                    <a:pt x="259" y="696"/>
                  </a:cubicBezTo>
                  <a:cubicBezTo>
                    <a:pt x="259" y="696"/>
                    <a:pt x="260" y="697"/>
                    <a:pt x="261" y="698"/>
                  </a:cubicBezTo>
                  <a:cubicBezTo>
                    <a:pt x="261" y="707"/>
                    <a:pt x="261" y="707"/>
                    <a:pt x="261" y="707"/>
                  </a:cubicBezTo>
                  <a:close/>
                  <a:moveTo>
                    <a:pt x="261" y="49"/>
                  </a:moveTo>
                  <a:cubicBezTo>
                    <a:pt x="261" y="57"/>
                    <a:pt x="261" y="57"/>
                    <a:pt x="261" y="57"/>
                  </a:cubicBezTo>
                  <a:cubicBezTo>
                    <a:pt x="259" y="58"/>
                    <a:pt x="259" y="58"/>
                    <a:pt x="259" y="58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9" y="50"/>
                    <a:pt x="260" y="50"/>
                    <a:pt x="261" y="49"/>
                  </a:cubicBezTo>
                  <a:close/>
                  <a:moveTo>
                    <a:pt x="261" y="93"/>
                  </a:moveTo>
                  <a:cubicBezTo>
                    <a:pt x="261" y="111"/>
                    <a:pt x="261" y="111"/>
                    <a:pt x="261" y="111"/>
                  </a:cubicBezTo>
                  <a:cubicBezTo>
                    <a:pt x="260" y="111"/>
                    <a:pt x="259" y="112"/>
                    <a:pt x="259" y="113"/>
                  </a:cubicBezTo>
                  <a:cubicBezTo>
                    <a:pt x="259" y="95"/>
                    <a:pt x="259" y="95"/>
                    <a:pt x="259" y="95"/>
                  </a:cubicBezTo>
                  <a:cubicBezTo>
                    <a:pt x="259" y="94"/>
                    <a:pt x="260" y="94"/>
                    <a:pt x="261" y="93"/>
                  </a:cubicBezTo>
                  <a:close/>
                  <a:moveTo>
                    <a:pt x="261" y="131"/>
                  </a:moveTo>
                  <a:cubicBezTo>
                    <a:pt x="261" y="149"/>
                    <a:pt x="261" y="149"/>
                    <a:pt x="261" y="149"/>
                  </a:cubicBezTo>
                  <a:cubicBezTo>
                    <a:pt x="260" y="149"/>
                    <a:pt x="259" y="149"/>
                    <a:pt x="259" y="150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33"/>
                    <a:pt x="260" y="132"/>
                    <a:pt x="261" y="131"/>
                  </a:cubicBezTo>
                  <a:close/>
                  <a:moveTo>
                    <a:pt x="261" y="172"/>
                  </a:moveTo>
                  <a:cubicBezTo>
                    <a:pt x="261" y="180"/>
                    <a:pt x="261" y="180"/>
                    <a:pt x="261" y="180"/>
                  </a:cubicBezTo>
                  <a:cubicBezTo>
                    <a:pt x="260" y="180"/>
                    <a:pt x="260" y="180"/>
                    <a:pt x="259" y="181"/>
                  </a:cubicBezTo>
                  <a:cubicBezTo>
                    <a:pt x="259" y="173"/>
                    <a:pt x="259" y="173"/>
                    <a:pt x="259" y="173"/>
                  </a:cubicBezTo>
                  <a:cubicBezTo>
                    <a:pt x="259" y="172"/>
                    <a:pt x="260" y="172"/>
                    <a:pt x="261" y="172"/>
                  </a:cubicBezTo>
                  <a:close/>
                  <a:moveTo>
                    <a:pt x="261" y="190"/>
                  </a:moveTo>
                  <a:cubicBezTo>
                    <a:pt x="261" y="201"/>
                    <a:pt x="261" y="201"/>
                    <a:pt x="261" y="201"/>
                  </a:cubicBezTo>
                  <a:cubicBezTo>
                    <a:pt x="261" y="201"/>
                    <a:pt x="260" y="202"/>
                    <a:pt x="260" y="202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9" y="198"/>
                    <a:pt x="259" y="198"/>
                    <a:pt x="259" y="198"/>
                  </a:cubicBezTo>
                  <a:cubicBezTo>
                    <a:pt x="259" y="197"/>
                    <a:pt x="260" y="197"/>
                    <a:pt x="261" y="196"/>
                  </a:cubicBezTo>
                  <a:cubicBezTo>
                    <a:pt x="259" y="195"/>
                    <a:pt x="259" y="195"/>
                    <a:pt x="259" y="195"/>
                  </a:cubicBezTo>
                  <a:cubicBezTo>
                    <a:pt x="259" y="189"/>
                    <a:pt x="259" y="189"/>
                    <a:pt x="259" y="189"/>
                  </a:cubicBezTo>
                  <a:cubicBezTo>
                    <a:pt x="261" y="190"/>
                    <a:pt x="261" y="190"/>
                    <a:pt x="261" y="190"/>
                  </a:cubicBezTo>
                  <a:close/>
                  <a:moveTo>
                    <a:pt x="261" y="250"/>
                  </a:moveTo>
                  <a:cubicBezTo>
                    <a:pt x="261" y="255"/>
                    <a:pt x="261" y="255"/>
                    <a:pt x="261" y="255"/>
                  </a:cubicBezTo>
                  <a:cubicBezTo>
                    <a:pt x="261" y="254"/>
                    <a:pt x="260" y="253"/>
                    <a:pt x="259" y="253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47"/>
                    <a:pt x="259" y="247"/>
                    <a:pt x="259" y="247"/>
                  </a:cubicBezTo>
                  <a:cubicBezTo>
                    <a:pt x="261" y="250"/>
                    <a:pt x="261" y="250"/>
                    <a:pt x="261" y="250"/>
                  </a:cubicBezTo>
                  <a:close/>
                  <a:moveTo>
                    <a:pt x="261" y="263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0" y="272"/>
                    <a:pt x="260" y="275"/>
                    <a:pt x="261" y="278"/>
                  </a:cubicBezTo>
                  <a:cubicBezTo>
                    <a:pt x="261" y="283"/>
                    <a:pt x="261" y="283"/>
                    <a:pt x="261" y="283"/>
                  </a:cubicBezTo>
                  <a:cubicBezTo>
                    <a:pt x="260" y="282"/>
                    <a:pt x="259" y="281"/>
                    <a:pt x="259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60" y="266"/>
                    <a:pt x="261" y="265"/>
                    <a:pt x="261" y="263"/>
                  </a:cubicBezTo>
                  <a:close/>
                  <a:moveTo>
                    <a:pt x="261" y="294"/>
                  </a:moveTo>
                  <a:cubicBezTo>
                    <a:pt x="261" y="315"/>
                    <a:pt x="261" y="315"/>
                    <a:pt x="261" y="315"/>
                  </a:cubicBezTo>
                  <a:cubicBezTo>
                    <a:pt x="260" y="316"/>
                    <a:pt x="260" y="317"/>
                    <a:pt x="259" y="317"/>
                  </a:cubicBezTo>
                  <a:cubicBezTo>
                    <a:pt x="259" y="306"/>
                    <a:pt x="259" y="306"/>
                    <a:pt x="259" y="306"/>
                  </a:cubicBezTo>
                  <a:cubicBezTo>
                    <a:pt x="259" y="305"/>
                    <a:pt x="259" y="303"/>
                    <a:pt x="259" y="301"/>
                  </a:cubicBezTo>
                  <a:cubicBezTo>
                    <a:pt x="259" y="301"/>
                    <a:pt x="259" y="301"/>
                    <a:pt x="259" y="301"/>
                  </a:cubicBezTo>
                  <a:cubicBezTo>
                    <a:pt x="259" y="290"/>
                    <a:pt x="259" y="290"/>
                    <a:pt x="259" y="290"/>
                  </a:cubicBezTo>
                  <a:cubicBezTo>
                    <a:pt x="259" y="290"/>
                    <a:pt x="259" y="290"/>
                    <a:pt x="259" y="290"/>
                  </a:cubicBezTo>
                  <a:cubicBezTo>
                    <a:pt x="260" y="292"/>
                    <a:pt x="260" y="293"/>
                    <a:pt x="261" y="294"/>
                  </a:cubicBezTo>
                  <a:close/>
                  <a:moveTo>
                    <a:pt x="261" y="351"/>
                  </a:moveTo>
                  <a:cubicBezTo>
                    <a:pt x="261" y="357"/>
                    <a:pt x="261" y="357"/>
                    <a:pt x="261" y="357"/>
                  </a:cubicBezTo>
                  <a:cubicBezTo>
                    <a:pt x="259" y="357"/>
                    <a:pt x="259" y="357"/>
                    <a:pt x="259" y="357"/>
                  </a:cubicBezTo>
                  <a:cubicBezTo>
                    <a:pt x="259" y="353"/>
                    <a:pt x="259" y="353"/>
                    <a:pt x="259" y="353"/>
                  </a:cubicBezTo>
                  <a:cubicBezTo>
                    <a:pt x="261" y="353"/>
                    <a:pt x="261" y="353"/>
                    <a:pt x="261" y="353"/>
                  </a:cubicBezTo>
                  <a:cubicBezTo>
                    <a:pt x="261" y="352"/>
                    <a:pt x="261" y="352"/>
                    <a:pt x="261" y="351"/>
                  </a:cubicBezTo>
                  <a:close/>
                  <a:moveTo>
                    <a:pt x="261" y="372"/>
                  </a:moveTo>
                  <a:cubicBezTo>
                    <a:pt x="261" y="376"/>
                    <a:pt x="261" y="376"/>
                    <a:pt x="261" y="376"/>
                  </a:cubicBezTo>
                  <a:cubicBezTo>
                    <a:pt x="259" y="376"/>
                    <a:pt x="259" y="376"/>
                    <a:pt x="259" y="376"/>
                  </a:cubicBezTo>
                  <a:cubicBezTo>
                    <a:pt x="259" y="371"/>
                    <a:pt x="259" y="371"/>
                    <a:pt x="259" y="371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61" y="372"/>
                    <a:pt x="261" y="372"/>
                    <a:pt x="261" y="372"/>
                  </a:cubicBezTo>
                  <a:close/>
                  <a:moveTo>
                    <a:pt x="261" y="405"/>
                  </a:moveTo>
                  <a:cubicBezTo>
                    <a:pt x="261" y="424"/>
                    <a:pt x="261" y="424"/>
                    <a:pt x="261" y="424"/>
                  </a:cubicBezTo>
                  <a:cubicBezTo>
                    <a:pt x="260" y="423"/>
                    <a:pt x="260" y="422"/>
                    <a:pt x="259" y="422"/>
                  </a:cubicBezTo>
                  <a:cubicBezTo>
                    <a:pt x="259" y="407"/>
                    <a:pt x="259" y="407"/>
                    <a:pt x="259" y="407"/>
                  </a:cubicBezTo>
                  <a:cubicBezTo>
                    <a:pt x="260" y="406"/>
                    <a:pt x="260" y="405"/>
                    <a:pt x="261" y="405"/>
                  </a:cubicBezTo>
                  <a:close/>
                  <a:moveTo>
                    <a:pt x="261" y="446"/>
                  </a:moveTo>
                  <a:cubicBezTo>
                    <a:pt x="261" y="453"/>
                    <a:pt x="261" y="453"/>
                    <a:pt x="261" y="453"/>
                  </a:cubicBezTo>
                  <a:cubicBezTo>
                    <a:pt x="260" y="453"/>
                    <a:pt x="259" y="453"/>
                    <a:pt x="259" y="453"/>
                  </a:cubicBezTo>
                  <a:cubicBezTo>
                    <a:pt x="259" y="450"/>
                    <a:pt x="259" y="450"/>
                    <a:pt x="259" y="450"/>
                  </a:cubicBezTo>
                  <a:cubicBezTo>
                    <a:pt x="260" y="449"/>
                    <a:pt x="260" y="449"/>
                    <a:pt x="260" y="449"/>
                  </a:cubicBezTo>
                  <a:cubicBezTo>
                    <a:pt x="260" y="448"/>
                    <a:pt x="261" y="447"/>
                    <a:pt x="261" y="446"/>
                  </a:cubicBezTo>
                  <a:close/>
                  <a:moveTo>
                    <a:pt x="261" y="460"/>
                  </a:moveTo>
                  <a:cubicBezTo>
                    <a:pt x="261" y="464"/>
                    <a:pt x="261" y="464"/>
                    <a:pt x="261" y="464"/>
                  </a:cubicBezTo>
                  <a:cubicBezTo>
                    <a:pt x="260" y="463"/>
                    <a:pt x="259" y="463"/>
                    <a:pt x="259" y="462"/>
                  </a:cubicBezTo>
                  <a:cubicBezTo>
                    <a:pt x="259" y="458"/>
                    <a:pt x="259" y="458"/>
                    <a:pt x="259" y="458"/>
                  </a:cubicBezTo>
                  <a:cubicBezTo>
                    <a:pt x="261" y="460"/>
                    <a:pt x="261" y="460"/>
                    <a:pt x="261" y="460"/>
                  </a:cubicBezTo>
                  <a:close/>
                  <a:moveTo>
                    <a:pt x="261" y="471"/>
                  </a:moveTo>
                  <a:cubicBezTo>
                    <a:pt x="261" y="478"/>
                    <a:pt x="261" y="478"/>
                    <a:pt x="261" y="478"/>
                  </a:cubicBezTo>
                  <a:cubicBezTo>
                    <a:pt x="259" y="481"/>
                    <a:pt x="259" y="481"/>
                    <a:pt x="259" y="48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59" y="472"/>
                    <a:pt x="259" y="472"/>
                    <a:pt x="259" y="472"/>
                  </a:cubicBezTo>
                  <a:cubicBezTo>
                    <a:pt x="260" y="472"/>
                    <a:pt x="261" y="471"/>
                    <a:pt x="261" y="471"/>
                  </a:cubicBezTo>
                  <a:close/>
                  <a:moveTo>
                    <a:pt x="261" y="527"/>
                  </a:moveTo>
                  <a:cubicBezTo>
                    <a:pt x="261" y="557"/>
                    <a:pt x="261" y="557"/>
                    <a:pt x="261" y="557"/>
                  </a:cubicBezTo>
                  <a:cubicBezTo>
                    <a:pt x="260" y="556"/>
                    <a:pt x="259" y="556"/>
                    <a:pt x="259" y="555"/>
                  </a:cubicBezTo>
                  <a:cubicBezTo>
                    <a:pt x="259" y="549"/>
                    <a:pt x="259" y="549"/>
                    <a:pt x="259" y="549"/>
                  </a:cubicBezTo>
                  <a:cubicBezTo>
                    <a:pt x="259" y="549"/>
                    <a:pt x="259" y="549"/>
                    <a:pt x="259" y="549"/>
                  </a:cubicBezTo>
                  <a:cubicBezTo>
                    <a:pt x="259" y="548"/>
                    <a:pt x="259" y="548"/>
                    <a:pt x="259" y="548"/>
                  </a:cubicBezTo>
                  <a:cubicBezTo>
                    <a:pt x="259" y="526"/>
                    <a:pt x="259" y="526"/>
                    <a:pt x="259" y="526"/>
                  </a:cubicBezTo>
                  <a:cubicBezTo>
                    <a:pt x="259" y="526"/>
                    <a:pt x="260" y="527"/>
                    <a:pt x="261" y="527"/>
                  </a:cubicBezTo>
                  <a:close/>
                  <a:moveTo>
                    <a:pt x="261" y="604"/>
                  </a:moveTo>
                  <a:cubicBezTo>
                    <a:pt x="261" y="616"/>
                    <a:pt x="261" y="616"/>
                    <a:pt x="261" y="616"/>
                  </a:cubicBezTo>
                  <a:cubicBezTo>
                    <a:pt x="259" y="614"/>
                    <a:pt x="259" y="614"/>
                    <a:pt x="259" y="614"/>
                  </a:cubicBezTo>
                  <a:cubicBezTo>
                    <a:pt x="259" y="603"/>
                    <a:pt x="259" y="603"/>
                    <a:pt x="259" y="603"/>
                  </a:cubicBezTo>
                  <a:cubicBezTo>
                    <a:pt x="261" y="604"/>
                    <a:pt x="261" y="604"/>
                    <a:pt x="261" y="604"/>
                  </a:cubicBezTo>
                  <a:close/>
                  <a:moveTo>
                    <a:pt x="261" y="663"/>
                  </a:moveTo>
                  <a:cubicBezTo>
                    <a:pt x="261" y="672"/>
                    <a:pt x="261" y="672"/>
                    <a:pt x="261" y="672"/>
                  </a:cubicBezTo>
                  <a:cubicBezTo>
                    <a:pt x="260" y="671"/>
                    <a:pt x="260" y="671"/>
                    <a:pt x="259" y="670"/>
                  </a:cubicBezTo>
                  <a:cubicBezTo>
                    <a:pt x="259" y="662"/>
                    <a:pt x="259" y="662"/>
                    <a:pt x="259" y="662"/>
                  </a:cubicBezTo>
                  <a:cubicBezTo>
                    <a:pt x="259" y="663"/>
                    <a:pt x="260" y="663"/>
                    <a:pt x="261" y="663"/>
                  </a:cubicBezTo>
                  <a:close/>
                  <a:moveTo>
                    <a:pt x="259" y="430"/>
                  </a:moveTo>
                  <a:cubicBezTo>
                    <a:pt x="259" y="426"/>
                    <a:pt x="259" y="426"/>
                    <a:pt x="259" y="426"/>
                  </a:cubicBezTo>
                  <a:cubicBezTo>
                    <a:pt x="259" y="427"/>
                    <a:pt x="259" y="428"/>
                    <a:pt x="259" y="429"/>
                  </a:cubicBezTo>
                  <a:lnTo>
                    <a:pt x="259" y="430"/>
                  </a:lnTo>
                  <a:close/>
                  <a:moveTo>
                    <a:pt x="253" y="17"/>
                  </a:moveTo>
                  <a:cubicBezTo>
                    <a:pt x="255" y="16"/>
                    <a:pt x="257" y="16"/>
                    <a:pt x="259" y="15"/>
                  </a:cubicBezTo>
                  <a:cubicBezTo>
                    <a:pt x="259" y="31"/>
                    <a:pt x="259" y="31"/>
                    <a:pt x="259" y="31"/>
                  </a:cubicBezTo>
                  <a:cubicBezTo>
                    <a:pt x="257" y="30"/>
                    <a:pt x="255" y="29"/>
                    <a:pt x="253" y="29"/>
                  </a:cubicBezTo>
                  <a:cubicBezTo>
                    <a:pt x="253" y="17"/>
                    <a:pt x="253" y="17"/>
                    <a:pt x="253" y="17"/>
                  </a:cubicBezTo>
                  <a:close/>
                  <a:moveTo>
                    <a:pt x="259" y="706"/>
                  </a:moveTo>
                  <a:cubicBezTo>
                    <a:pt x="257" y="705"/>
                    <a:pt x="255" y="704"/>
                    <a:pt x="253" y="704"/>
                  </a:cubicBezTo>
                  <a:cubicBezTo>
                    <a:pt x="253" y="686"/>
                    <a:pt x="253" y="686"/>
                    <a:pt x="253" y="686"/>
                  </a:cubicBezTo>
                  <a:cubicBezTo>
                    <a:pt x="254" y="688"/>
                    <a:pt x="254" y="690"/>
                    <a:pt x="255" y="692"/>
                  </a:cubicBezTo>
                  <a:cubicBezTo>
                    <a:pt x="256" y="693"/>
                    <a:pt x="257" y="694"/>
                    <a:pt x="259" y="696"/>
                  </a:cubicBezTo>
                  <a:cubicBezTo>
                    <a:pt x="259" y="706"/>
                    <a:pt x="259" y="706"/>
                    <a:pt x="259" y="706"/>
                  </a:cubicBezTo>
                  <a:close/>
                  <a:moveTo>
                    <a:pt x="259" y="50"/>
                  </a:moveTo>
                  <a:cubicBezTo>
                    <a:pt x="259" y="58"/>
                    <a:pt x="259" y="58"/>
                    <a:pt x="259" y="58"/>
                  </a:cubicBezTo>
                  <a:cubicBezTo>
                    <a:pt x="257" y="59"/>
                    <a:pt x="255" y="59"/>
                    <a:pt x="253" y="60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4" y="49"/>
                    <a:pt x="255" y="50"/>
                    <a:pt x="256" y="50"/>
                  </a:cubicBezTo>
                  <a:cubicBezTo>
                    <a:pt x="257" y="50"/>
                    <a:pt x="258" y="50"/>
                    <a:pt x="259" y="50"/>
                  </a:cubicBezTo>
                  <a:close/>
                  <a:moveTo>
                    <a:pt x="259" y="95"/>
                  </a:moveTo>
                  <a:cubicBezTo>
                    <a:pt x="259" y="113"/>
                    <a:pt x="259" y="113"/>
                    <a:pt x="259" y="113"/>
                  </a:cubicBezTo>
                  <a:cubicBezTo>
                    <a:pt x="257" y="114"/>
                    <a:pt x="255" y="115"/>
                    <a:pt x="253" y="115"/>
                  </a:cubicBezTo>
                  <a:cubicBezTo>
                    <a:pt x="253" y="97"/>
                    <a:pt x="253" y="97"/>
                    <a:pt x="253" y="97"/>
                  </a:cubicBezTo>
                  <a:cubicBezTo>
                    <a:pt x="255" y="96"/>
                    <a:pt x="257" y="95"/>
                    <a:pt x="259" y="95"/>
                  </a:cubicBezTo>
                  <a:close/>
                  <a:moveTo>
                    <a:pt x="259" y="133"/>
                  </a:moveTo>
                  <a:cubicBezTo>
                    <a:pt x="259" y="150"/>
                    <a:pt x="259" y="150"/>
                    <a:pt x="259" y="150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56" y="144"/>
                    <a:pt x="255" y="141"/>
                    <a:pt x="255" y="135"/>
                  </a:cubicBezTo>
                  <a:cubicBezTo>
                    <a:pt x="256" y="134"/>
                    <a:pt x="257" y="134"/>
                    <a:pt x="259" y="133"/>
                  </a:cubicBezTo>
                  <a:close/>
                  <a:moveTo>
                    <a:pt x="259" y="173"/>
                  </a:moveTo>
                  <a:cubicBezTo>
                    <a:pt x="259" y="181"/>
                    <a:pt x="259" y="181"/>
                    <a:pt x="259" y="181"/>
                  </a:cubicBezTo>
                  <a:cubicBezTo>
                    <a:pt x="257" y="181"/>
                    <a:pt x="255" y="181"/>
                    <a:pt x="253" y="182"/>
                  </a:cubicBezTo>
                  <a:cubicBezTo>
                    <a:pt x="253" y="176"/>
                    <a:pt x="253" y="176"/>
                    <a:pt x="253" y="176"/>
                  </a:cubicBezTo>
                  <a:cubicBezTo>
                    <a:pt x="255" y="175"/>
                    <a:pt x="257" y="174"/>
                    <a:pt x="259" y="173"/>
                  </a:cubicBezTo>
                  <a:close/>
                  <a:moveTo>
                    <a:pt x="259" y="189"/>
                  </a:moveTo>
                  <a:cubicBezTo>
                    <a:pt x="259" y="195"/>
                    <a:pt x="259" y="195"/>
                    <a:pt x="259" y="195"/>
                  </a:cubicBezTo>
                  <a:cubicBezTo>
                    <a:pt x="257" y="194"/>
                    <a:pt x="255" y="193"/>
                    <a:pt x="253" y="192"/>
                  </a:cubicBezTo>
                  <a:cubicBezTo>
                    <a:pt x="253" y="186"/>
                    <a:pt x="253" y="186"/>
                    <a:pt x="253" y="186"/>
                  </a:cubicBezTo>
                  <a:cubicBezTo>
                    <a:pt x="255" y="187"/>
                    <a:pt x="257" y="188"/>
                    <a:pt x="259" y="189"/>
                  </a:cubicBezTo>
                  <a:close/>
                  <a:moveTo>
                    <a:pt x="259" y="198"/>
                  </a:moveTo>
                  <a:cubicBezTo>
                    <a:pt x="259" y="203"/>
                    <a:pt x="259" y="203"/>
                    <a:pt x="259" y="203"/>
                  </a:cubicBezTo>
                  <a:cubicBezTo>
                    <a:pt x="257" y="204"/>
                    <a:pt x="255" y="205"/>
                    <a:pt x="253" y="206"/>
                  </a:cubicBezTo>
                  <a:cubicBezTo>
                    <a:pt x="253" y="200"/>
                    <a:pt x="253" y="200"/>
                    <a:pt x="253" y="200"/>
                  </a:cubicBezTo>
                  <a:cubicBezTo>
                    <a:pt x="255" y="200"/>
                    <a:pt x="257" y="199"/>
                    <a:pt x="259" y="198"/>
                  </a:cubicBezTo>
                  <a:close/>
                  <a:moveTo>
                    <a:pt x="259" y="247"/>
                  </a:moveTo>
                  <a:cubicBezTo>
                    <a:pt x="259" y="253"/>
                    <a:pt x="259" y="253"/>
                    <a:pt x="259" y="253"/>
                  </a:cubicBezTo>
                  <a:cubicBezTo>
                    <a:pt x="257" y="257"/>
                    <a:pt x="255" y="259"/>
                    <a:pt x="253" y="262"/>
                  </a:cubicBezTo>
                  <a:cubicBezTo>
                    <a:pt x="253" y="255"/>
                    <a:pt x="253" y="255"/>
                    <a:pt x="253" y="255"/>
                  </a:cubicBezTo>
                  <a:cubicBezTo>
                    <a:pt x="255" y="253"/>
                    <a:pt x="255" y="250"/>
                    <a:pt x="253" y="247"/>
                  </a:cubicBezTo>
                  <a:cubicBezTo>
                    <a:pt x="253" y="242"/>
                    <a:pt x="253" y="242"/>
                    <a:pt x="253" y="242"/>
                  </a:cubicBezTo>
                  <a:cubicBezTo>
                    <a:pt x="254" y="242"/>
                    <a:pt x="254" y="242"/>
                    <a:pt x="254" y="242"/>
                  </a:cubicBezTo>
                  <a:cubicBezTo>
                    <a:pt x="259" y="247"/>
                    <a:pt x="259" y="247"/>
                    <a:pt x="259" y="247"/>
                  </a:cubicBezTo>
                  <a:close/>
                  <a:moveTo>
                    <a:pt x="259" y="268"/>
                  </a:moveTo>
                  <a:cubicBezTo>
                    <a:pt x="259" y="281"/>
                    <a:pt x="259" y="281"/>
                    <a:pt x="259" y="281"/>
                  </a:cubicBezTo>
                  <a:cubicBezTo>
                    <a:pt x="257" y="278"/>
                    <a:pt x="255" y="276"/>
                    <a:pt x="253" y="274"/>
                  </a:cubicBezTo>
                  <a:cubicBezTo>
                    <a:pt x="253" y="270"/>
                    <a:pt x="253" y="270"/>
                    <a:pt x="253" y="270"/>
                  </a:cubicBezTo>
                  <a:cubicBezTo>
                    <a:pt x="254" y="270"/>
                    <a:pt x="255" y="271"/>
                    <a:pt x="255" y="272"/>
                  </a:cubicBezTo>
                  <a:cubicBezTo>
                    <a:pt x="256" y="271"/>
                    <a:pt x="257" y="270"/>
                    <a:pt x="259" y="268"/>
                  </a:cubicBezTo>
                  <a:close/>
                  <a:moveTo>
                    <a:pt x="259" y="290"/>
                  </a:moveTo>
                  <a:cubicBezTo>
                    <a:pt x="259" y="301"/>
                    <a:pt x="259" y="301"/>
                    <a:pt x="259" y="301"/>
                  </a:cubicBezTo>
                  <a:cubicBezTo>
                    <a:pt x="257" y="300"/>
                    <a:pt x="255" y="300"/>
                    <a:pt x="253" y="300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5" y="290"/>
                    <a:pt x="256" y="290"/>
                    <a:pt x="259" y="290"/>
                  </a:cubicBezTo>
                  <a:close/>
                  <a:moveTo>
                    <a:pt x="259" y="306"/>
                  </a:moveTo>
                  <a:cubicBezTo>
                    <a:pt x="259" y="317"/>
                    <a:pt x="259" y="317"/>
                    <a:pt x="259" y="317"/>
                  </a:cubicBezTo>
                  <a:cubicBezTo>
                    <a:pt x="257" y="318"/>
                    <a:pt x="255" y="319"/>
                    <a:pt x="253" y="320"/>
                  </a:cubicBezTo>
                  <a:cubicBezTo>
                    <a:pt x="253" y="311"/>
                    <a:pt x="253" y="311"/>
                    <a:pt x="253" y="311"/>
                  </a:cubicBezTo>
                  <a:cubicBezTo>
                    <a:pt x="254" y="311"/>
                    <a:pt x="255" y="311"/>
                    <a:pt x="257" y="311"/>
                  </a:cubicBezTo>
                  <a:cubicBezTo>
                    <a:pt x="257" y="309"/>
                    <a:pt x="258" y="308"/>
                    <a:pt x="259" y="306"/>
                  </a:cubicBezTo>
                  <a:close/>
                  <a:moveTo>
                    <a:pt x="259" y="353"/>
                  </a:moveTo>
                  <a:cubicBezTo>
                    <a:pt x="259" y="357"/>
                    <a:pt x="259" y="357"/>
                    <a:pt x="259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59" y="371"/>
                    <a:pt x="259" y="371"/>
                    <a:pt x="259" y="371"/>
                  </a:cubicBezTo>
                  <a:cubicBezTo>
                    <a:pt x="259" y="376"/>
                    <a:pt x="259" y="376"/>
                    <a:pt x="259" y="376"/>
                  </a:cubicBezTo>
                  <a:cubicBezTo>
                    <a:pt x="253" y="376"/>
                    <a:pt x="253" y="376"/>
                    <a:pt x="253" y="376"/>
                  </a:cubicBezTo>
                  <a:cubicBezTo>
                    <a:pt x="253" y="372"/>
                    <a:pt x="253" y="372"/>
                    <a:pt x="253" y="372"/>
                  </a:cubicBezTo>
                  <a:cubicBezTo>
                    <a:pt x="254" y="372"/>
                    <a:pt x="254" y="372"/>
                    <a:pt x="255" y="372"/>
                  </a:cubicBezTo>
                  <a:cubicBezTo>
                    <a:pt x="254" y="369"/>
                    <a:pt x="254" y="367"/>
                    <a:pt x="253" y="366"/>
                  </a:cubicBezTo>
                  <a:cubicBezTo>
                    <a:pt x="253" y="353"/>
                    <a:pt x="253" y="353"/>
                    <a:pt x="253" y="353"/>
                  </a:cubicBezTo>
                  <a:cubicBezTo>
                    <a:pt x="259" y="353"/>
                    <a:pt x="259" y="353"/>
                    <a:pt x="259" y="353"/>
                  </a:cubicBezTo>
                  <a:close/>
                  <a:moveTo>
                    <a:pt x="259" y="407"/>
                  </a:moveTo>
                  <a:cubicBezTo>
                    <a:pt x="259" y="422"/>
                    <a:pt x="259" y="422"/>
                    <a:pt x="259" y="422"/>
                  </a:cubicBezTo>
                  <a:cubicBezTo>
                    <a:pt x="258" y="422"/>
                    <a:pt x="257" y="421"/>
                    <a:pt x="257" y="421"/>
                  </a:cubicBezTo>
                  <a:cubicBezTo>
                    <a:pt x="257" y="424"/>
                    <a:pt x="258" y="425"/>
                    <a:pt x="259" y="426"/>
                  </a:cubicBezTo>
                  <a:cubicBezTo>
                    <a:pt x="259" y="430"/>
                    <a:pt x="259" y="430"/>
                    <a:pt x="259" y="430"/>
                  </a:cubicBezTo>
                  <a:cubicBezTo>
                    <a:pt x="258" y="430"/>
                    <a:pt x="257" y="430"/>
                    <a:pt x="256" y="430"/>
                  </a:cubicBezTo>
                  <a:cubicBezTo>
                    <a:pt x="256" y="431"/>
                    <a:pt x="256" y="432"/>
                    <a:pt x="256" y="432"/>
                  </a:cubicBezTo>
                  <a:cubicBezTo>
                    <a:pt x="256" y="432"/>
                    <a:pt x="255" y="432"/>
                    <a:pt x="254" y="432"/>
                  </a:cubicBezTo>
                  <a:cubicBezTo>
                    <a:pt x="254" y="433"/>
                    <a:pt x="254" y="434"/>
                    <a:pt x="254" y="434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05"/>
                    <a:pt x="253" y="405"/>
                    <a:pt x="253" y="405"/>
                  </a:cubicBezTo>
                  <a:cubicBezTo>
                    <a:pt x="255" y="406"/>
                    <a:pt x="256" y="407"/>
                    <a:pt x="257" y="407"/>
                  </a:cubicBezTo>
                  <a:cubicBezTo>
                    <a:pt x="258" y="407"/>
                    <a:pt x="258" y="407"/>
                    <a:pt x="259" y="407"/>
                  </a:cubicBezTo>
                  <a:close/>
                  <a:moveTo>
                    <a:pt x="259" y="450"/>
                  </a:moveTo>
                  <a:cubicBezTo>
                    <a:pt x="259" y="453"/>
                    <a:pt x="259" y="453"/>
                    <a:pt x="259" y="453"/>
                  </a:cubicBezTo>
                  <a:cubicBezTo>
                    <a:pt x="257" y="454"/>
                    <a:pt x="257" y="455"/>
                    <a:pt x="257" y="457"/>
                  </a:cubicBezTo>
                  <a:cubicBezTo>
                    <a:pt x="259" y="458"/>
                    <a:pt x="259" y="458"/>
                    <a:pt x="259" y="458"/>
                  </a:cubicBezTo>
                  <a:cubicBezTo>
                    <a:pt x="259" y="462"/>
                    <a:pt x="259" y="462"/>
                    <a:pt x="259" y="462"/>
                  </a:cubicBezTo>
                  <a:cubicBezTo>
                    <a:pt x="257" y="461"/>
                    <a:pt x="255" y="461"/>
                    <a:pt x="253" y="461"/>
                  </a:cubicBezTo>
                  <a:cubicBezTo>
                    <a:pt x="253" y="454"/>
                    <a:pt x="253" y="454"/>
                    <a:pt x="253" y="454"/>
                  </a:cubicBezTo>
                  <a:cubicBezTo>
                    <a:pt x="255" y="453"/>
                    <a:pt x="256" y="452"/>
                    <a:pt x="259" y="450"/>
                  </a:cubicBezTo>
                  <a:close/>
                  <a:moveTo>
                    <a:pt x="259" y="472"/>
                  </a:moveTo>
                  <a:cubicBezTo>
                    <a:pt x="259" y="475"/>
                    <a:pt x="259" y="475"/>
                    <a:pt x="259" y="475"/>
                  </a:cubicBezTo>
                  <a:cubicBezTo>
                    <a:pt x="256" y="474"/>
                    <a:pt x="255" y="474"/>
                    <a:pt x="253" y="473"/>
                  </a:cubicBezTo>
                  <a:cubicBezTo>
                    <a:pt x="253" y="468"/>
                    <a:pt x="253" y="468"/>
                    <a:pt x="253" y="468"/>
                  </a:cubicBezTo>
                  <a:cubicBezTo>
                    <a:pt x="254" y="469"/>
                    <a:pt x="255" y="470"/>
                    <a:pt x="257" y="472"/>
                  </a:cubicBezTo>
                  <a:cubicBezTo>
                    <a:pt x="258" y="472"/>
                    <a:pt x="258" y="472"/>
                    <a:pt x="259" y="472"/>
                  </a:cubicBezTo>
                  <a:close/>
                  <a:moveTo>
                    <a:pt x="259" y="475"/>
                  </a:moveTo>
                  <a:cubicBezTo>
                    <a:pt x="259" y="481"/>
                    <a:pt x="259" y="481"/>
                    <a:pt x="259" y="481"/>
                  </a:cubicBezTo>
                  <a:cubicBezTo>
                    <a:pt x="253" y="486"/>
                    <a:pt x="253" y="486"/>
                    <a:pt x="253" y="486"/>
                  </a:cubicBezTo>
                  <a:cubicBezTo>
                    <a:pt x="253" y="479"/>
                    <a:pt x="253" y="479"/>
                    <a:pt x="253" y="479"/>
                  </a:cubicBezTo>
                  <a:cubicBezTo>
                    <a:pt x="255" y="479"/>
                    <a:pt x="256" y="478"/>
                    <a:pt x="258" y="477"/>
                  </a:cubicBezTo>
                  <a:cubicBezTo>
                    <a:pt x="258" y="477"/>
                    <a:pt x="258" y="476"/>
                    <a:pt x="259" y="475"/>
                  </a:cubicBezTo>
                  <a:close/>
                  <a:moveTo>
                    <a:pt x="259" y="526"/>
                  </a:moveTo>
                  <a:cubicBezTo>
                    <a:pt x="259" y="548"/>
                    <a:pt x="259" y="548"/>
                    <a:pt x="259" y="548"/>
                  </a:cubicBezTo>
                  <a:cubicBezTo>
                    <a:pt x="257" y="537"/>
                    <a:pt x="259" y="533"/>
                    <a:pt x="253" y="529"/>
                  </a:cubicBezTo>
                  <a:cubicBezTo>
                    <a:pt x="253" y="523"/>
                    <a:pt x="253" y="523"/>
                    <a:pt x="253" y="523"/>
                  </a:cubicBezTo>
                  <a:cubicBezTo>
                    <a:pt x="255" y="524"/>
                    <a:pt x="257" y="525"/>
                    <a:pt x="259" y="526"/>
                  </a:cubicBezTo>
                  <a:close/>
                  <a:moveTo>
                    <a:pt x="259" y="549"/>
                  </a:moveTo>
                  <a:cubicBezTo>
                    <a:pt x="256" y="549"/>
                    <a:pt x="256" y="549"/>
                    <a:pt x="256" y="549"/>
                  </a:cubicBezTo>
                  <a:cubicBezTo>
                    <a:pt x="255" y="548"/>
                    <a:pt x="254" y="547"/>
                    <a:pt x="253" y="547"/>
                  </a:cubicBezTo>
                  <a:cubicBezTo>
                    <a:pt x="253" y="552"/>
                    <a:pt x="253" y="552"/>
                    <a:pt x="253" y="552"/>
                  </a:cubicBezTo>
                  <a:cubicBezTo>
                    <a:pt x="255" y="553"/>
                    <a:pt x="257" y="554"/>
                    <a:pt x="259" y="555"/>
                  </a:cubicBezTo>
                  <a:cubicBezTo>
                    <a:pt x="259" y="549"/>
                    <a:pt x="259" y="549"/>
                    <a:pt x="259" y="549"/>
                  </a:cubicBezTo>
                  <a:close/>
                  <a:moveTo>
                    <a:pt x="259" y="603"/>
                  </a:moveTo>
                  <a:cubicBezTo>
                    <a:pt x="259" y="614"/>
                    <a:pt x="259" y="614"/>
                    <a:pt x="259" y="614"/>
                  </a:cubicBezTo>
                  <a:cubicBezTo>
                    <a:pt x="256" y="613"/>
                    <a:pt x="255" y="613"/>
                    <a:pt x="253" y="612"/>
                  </a:cubicBezTo>
                  <a:cubicBezTo>
                    <a:pt x="253" y="601"/>
                    <a:pt x="253" y="601"/>
                    <a:pt x="253" y="601"/>
                  </a:cubicBezTo>
                  <a:cubicBezTo>
                    <a:pt x="259" y="603"/>
                    <a:pt x="259" y="603"/>
                    <a:pt x="259" y="603"/>
                  </a:cubicBezTo>
                  <a:close/>
                  <a:moveTo>
                    <a:pt x="259" y="662"/>
                  </a:moveTo>
                  <a:cubicBezTo>
                    <a:pt x="259" y="670"/>
                    <a:pt x="259" y="670"/>
                    <a:pt x="259" y="670"/>
                  </a:cubicBezTo>
                  <a:cubicBezTo>
                    <a:pt x="257" y="670"/>
                    <a:pt x="255" y="669"/>
                    <a:pt x="253" y="669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5" y="661"/>
                    <a:pt x="257" y="662"/>
                    <a:pt x="259" y="662"/>
                  </a:cubicBezTo>
                  <a:close/>
                  <a:moveTo>
                    <a:pt x="253" y="308"/>
                  </a:moveTo>
                  <a:cubicBezTo>
                    <a:pt x="254" y="308"/>
                    <a:pt x="254" y="308"/>
                    <a:pt x="254" y="308"/>
                  </a:cubicBezTo>
                  <a:cubicBezTo>
                    <a:pt x="254" y="307"/>
                    <a:pt x="254" y="306"/>
                    <a:pt x="253" y="306"/>
                  </a:cubicBezTo>
                  <a:lnTo>
                    <a:pt x="253" y="308"/>
                  </a:lnTo>
                  <a:close/>
                  <a:moveTo>
                    <a:pt x="246" y="19"/>
                  </a:moveTo>
                  <a:cubicBezTo>
                    <a:pt x="249" y="18"/>
                    <a:pt x="251" y="18"/>
                    <a:pt x="253" y="17"/>
                  </a:cubicBezTo>
                  <a:cubicBezTo>
                    <a:pt x="253" y="29"/>
                    <a:pt x="253" y="29"/>
                    <a:pt x="253" y="29"/>
                  </a:cubicBezTo>
                  <a:cubicBezTo>
                    <a:pt x="251" y="28"/>
                    <a:pt x="248" y="28"/>
                    <a:pt x="246" y="28"/>
                  </a:cubicBezTo>
                  <a:cubicBezTo>
                    <a:pt x="246" y="19"/>
                    <a:pt x="246" y="19"/>
                    <a:pt x="246" y="19"/>
                  </a:cubicBezTo>
                  <a:close/>
                  <a:moveTo>
                    <a:pt x="253" y="704"/>
                  </a:moveTo>
                  <a:cubicBezTo>
                    <a:pt x="251" y="703"/>
                    <a:pt x="248" y="702"/>
                    <a:pt x="246" y="701"/>
                  </a:cubicBezTo>
                  <a:cubicBezTo>
                    <a:pt x="246" y="659"/>
                    <a:pt x="246" y="659"/>
                    <a:pt x="246" y="659"/>
                  </a:cubicBezTo>
                  <a:cubicBezTo>
                    <a:pt x="248" y="660"/>
                    <a:pt x="248" y="660"/>
                    <a:pt x="248" y="660"/>
                  </a:cubicBezTo>
                  <a:cubicBezTo>
                    <a:pt x="250" y="660"/>
                    <a:pt x="251" y="661"/>
                    <a:pt x="253" y="661"/>
                  </a:cubicBezTo>
                  <a:cubicBezTo>
                    <a:pt x="253" y="669"/>
                    <a:pt x="253" y="669"/>
                    <a:pt x="253" y="669"/>
                  </a:cubicBezTo>
                  <a:cubicBezTo>
                    <a:pt x="252" y="668"/>
                    <a:pt x="251" y="668"/>
                    <a:pt x="249" y="668"/>
                  </a:cubicBezTo>
                  <a:cubicBezTo>
                    <a:pt x="250" y="671"/>
                    <a:pt x="252" y="679"/>
                    <a:pt x="253" y="686"/>
                  </a:cubicBezTo>
                  <a:cubicBezTo>
                    <a:pt x="253" y="704"/>
                    <a:pt x="253" y="704"/>
                    <a:pt x="253" y="704"/>
                  </a:cubicBezTo>
                  <a:close/>
                  <a:moveTo>
                    <a:pt x="253" y="48"/>
                  </a:moveTo>
                  <a:cubicBezTo>
                    <a:pt x="253" y="60"/>
                    <a:pt x="253" y="60"/>
                    <a:pt x="253" y="60"/>
                  </a:cubicBezTo>
                  <a:cubicBezTo>
                    <a:pt x="251" y="61"/>
                    <a:pt x="248" y="61"/>
                    <a:pt x="246" y="63"/>
                  </a:cubicBezTo>
                  <a:cubicBezTo>
                    <a:pt x="246" y="43"/>
                    <a:pt x="246" y="43"/>
                    <a:pt x="246" y="43"/>
                  </a:cubicBezTo>
                  <a:cubicBezTo>
                    <a:pt x="248" y="45"/>
                    <a:pt x="251" y="47"/>
                    <a:pt x="253" y="48"/>
                  </a:cubicBezTo>
                  <a:close/>
                  <a:moveTo>
                    <a:pt x="253" y="97"/>
                  </a:moveTo>
                  <a:cubicBezTo>
                    <a:pt x="253" y="115"/>
                    <a:pt x="253" y="115"/>
                    <a:pt x="253" y="115"/>
                  </a:cubicBezTo>
                  <a:cubicBezTo>
                    <a:pt x="251" y="116"/>
                    <a:pt x="248" y="115"/>
                    <a:pt x="246" y="11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8" y="101"/>
                    <a:pt x="250" y="99"/>
                    <a:pt x="253" y="97"/>
                  </a:cubicBezTo>
                  <a:close/>
                  <a:moveTo>
                    <a:pt x="253" y="176"/>
                  </a:moveTo>
                  <a:cubicBezTo>
                    <a:pt x="253" y="182"/>
                    <a:pt x="253" y="182"/>
                    <a:pt x="253" y="182"/>
                  </a:cubicBezTo>
                  <a:cubicBezTo>
                    <a:pt x="252" y="183"/>
                    <a:pt x="251" y="183"/>
                    <a:pt x="250" y="184"/>
                  </a:cubicBezTo>
                  <a:cubicBezTo>
                    <a:pt x="251" y="185"/>
                    <a:pt x="252" y="185"/>
                    <a:pt x="253" y="186"/>
                  </a:cubicBezTo>
                  <a:cubicBezTo>
                    <a:pt x="253" y="192"/>
                    <a:pt x="253" y="192"/>
                    <a:pt x="253" y="192"/>
                  </a:cubicBezTo>
                  <a:cubicBezTo>
                    <a:pt x="251" y="191"/>
                    <a:pt x="248" y="190"/>
                    <a:pt x="246" y="190"/>
                  </a:cubicBezTo>
                  <a:cubicBezTo>
                    <a:pt x="246" y="182"/>
                    <a:pt x="246" y="182"/>
                    <a:pt x="246" y="182"/>
                  </a:cubicBezTo>
                  <a:cubicBezTo>
                    <a:pt x="248" y="180"/>
                    <a:pt x="251" y="178"/>
                    <a:pt x="253" y="176"/>
                  </a:cubicBezTo>
                  <a:close/>
                  <a:moveTo>
                    <a:pt x="253" y="200"/>
                  </a:moveTo>
                  <a:cubicBezTo>
                    <a:pt x="253" y="206"/>
                    <a:pt x="253" y="206"/>
                    <a:pt x="253" y="206"/>
                  </a:cubicBezTo>
                  <a:cubicBezTo>
                    <a:pt x="251" y="207"/>
                    <a:pt x="248" y="209"/>
                    <a:pt x="246" y="211"/>
                  </a:cubicBezTo>
                  <a:cubicBezTo>
                    <a:pt x="246" y="206"/>
                    <a:pt x="246" y="206"/>
                    <a:pt x="246" y="206"/>
                  </a:cubicBezTo>
                  <a:cubicBezTo>
                    <a:pt x="247" y="206"/>
                    <a:pt x="247" y="206"/>
                    <a:pt x="247" y="206"/>
                  </a:cubicBezTo>
                  <a:cubicBezTo>
                    <a:pt x="246" y="205"/>
                    <a:pt x="246" y="205"/>
                    <a:pt x="246" y="205"/>
                  </a:cubicBezTo>
                  <a:cubicBezTo>
                    <a:pt x="246" y="199"/>
                    <a:pt x="246" y="199"/>
                    <a:pt x="246" y="199"/>
                  </a:cubicBezTo>
                  <a:cubicBezTo>
                    <a:pt x="249" y="201"/>
                    <a:pt x="249" y="201"/>
                    <a:pt x="249" y="201"/>
                  </a:cubicBezTo>
                  <a:cubicBezTo>
                    <a:pt x="250" y="200"/>
                    <a:pt x="252" y="200"/>
                    <a:pt x="253" y="200"/>
                  </a:cubicBezTo>
                  <a:close/>
                  <a:moveTo>
                    <a:pt x="253" y="242"/>
                  </a:moveTo>
                  <a:cubicBezTo>
                    <a:pt x="253" y="247"/>
                    <a:pt x="253" y="247"/>
                    <a:pt x="253" y="247"/>
                  </a:cubicBezTo>
                  <a:cubicBezTo>
                    <a:pt x="253" y="247"/>
                    <a:pt x="252" y="246"/>
                    <a:pt x="251" y="245"/>
                  </a:cubicBezTo>
                  <a:cubicBezTo>
                    <a:pt x="250" y="247"/>
                    <a:pt x="247" y="250"/>
                    <a:pt x="246" y="252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7" y="243"/>
                    <a:pt x="247" y="241"/>
                    <a:pt x="246" y="240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48" y="238"/>
                    <a:pt x="250" y="240"/>
                    <a:pt x="253" y="242"/>
                  </a:cubicBezTo>
                  <a:close/>
                  <a:moveTo>
                    <a:pt x="253" y="255"/>
                  </a:moveTo>
                  <a:cubicBezTo>
                    <a:pt x="253" y="262"/>
                    <a:pt x="253" y="262"/>
                    <a:pt x="253" y="262"/>
                  </a:cubicBezTo>
                  <a:cubicBezTo>
                    <a:pt x="252" y="264"/>
                    <a:pt x="252" y="265"/>
                    <a:pt x="251" y="267"/>
                  </a:cubicBezTo>
                  <a:cubicBezTo>
                    <a:pt x="252" y="268"/>
                    <a:pt x="253" y="269"/>
                    <a:pt x="253" y="270"/>
                  </a:cubicBezTo>
                  <a:cubicBezTo>
                    <a:pt x="253" y="274"/>
                    <a:pt x="253" y="274"/>
                    <a:pt x="253" y="274"/>
                  </a:cubicBezTo>
                  <a:cubicBezTo>
                    <a:pt x="251" y="272"/>
                    <a:pt x="249" y="269"/>
                    <a:pt x="246" y="267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6" y="263"/>
                    <a:pt x="246" y="263"/>
                    <a:pt x="247" y="264"/>
                  </a:cubicBezTo>
                  <a:cubicBezTo>
                    <a:pt x="249" y="260"/>
                    <a:pt x="252" y="257"/>
                    <a:pt x="253" y="255"/>
                  </a:cubicBezTo>
                  <a:close/>
                  <a:moveTo>
                    <a:pt x="253" y="291"/>
                  </a:moveTo>
                  <a:cubicBezTo>
                    <a:pt x="253" y="300"/>
                    <a:pt x="253" y="300"/>
                    <a:pt x="253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7"/>
                    <a:pt x="250" y="296"/>
                    <a:pt x="251" y="292"/>
                  </a:cubicBezTo>
                  <a:cubicBezTo>
                    <a:pt x="252" y="292"/>
                    <a:pt x="252" y="291"/>
                    <a:pt x="253" y="291"/>
                  </a:cubicBezTo>
                  <a:close/>
                  <a:moveTo>
                    <a:pt x="253" y="306"/>
                  </a:moveTo>
                  <a:cubicBezTo>
                    <a:pt x="253" y="308"/>
                    <a:pt x="253" y="308"/>
                    <a:pt x="253" y="308"/>
                  </a:cubicBezTo>
                  <a:cubicBezTo>
                    <a:pt x="252" y="308"/>
                    <a:pt x="252" y="308"/>
                    <a:pt x="252" y="308"/>
                  </a:cubicBezTo>
                  <a:cubicBezTo>
                    <a:pt x="252" y="309"/>
                    <a:pt x="251" y="310"/>
                    <a:pt x="251" y="312"/>
                  </a:cubicBezTo>
                  <a:cubicBezTo>
                    <a:pt x="252" y="312"/>
                    <a:pt x="252" y="311"/>
                    <a:pt x="253" y="311"/>
                  </a:cubicBezTo>
                  <a:cubicBezTo>
                    <a:pt x="253" y="320"/>
                    <a:pt x="253" y="320"/>
                    <a:pt x="253" y="320"/>
                  </a:cubicBezTo>
                  <a:cubicBezTo>
                    <a:pt x="251" y="320"/>
                    <a:pt x="249" y="321"/>
                    <a:pt x="246" y="321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47" y="304"/>
                    <a:pt x="249" y="304"/>
                    <a:pt x="252" y="304"/>
                  </a:cubicBezTo>
                  <a:cubicBezTo>
                    <a:pt x="252" y="305"/>
                    <a:pt x="253" y="305"/>
                    <a:pt x="253" y="306"/>
                  </a:cubicBezTo>
                  <a:close/>
                  <a:moveTo>
                    <a:pt x="253" y="353"/>
                  </a:moveTo>
                  <a:cubicBezTo>
                    <a:pt x="253" y="366"/>
                    <a:pt x="253" y="366"/>
                    <a:pt x="253" y="366"/>
                  </a:cubicBezTo>
                  <a:cubicBezTo>
                    <a:pt x="252" y="362"/>
                    <a:pt x="252" y="361"/>
                    <a:pt x="250" y="357"/>
                  </a:cubicBezTo>
                  <a:cubicBezTo>
                    <a:pt x="246" y="357"/>
                    <a:pt x="246" y="357"/>
                    <a:pt x="246" y="357"/>
                  </a:cubicBezTo>
                  <a:cubicBezTo>
                    <a:pt x="246" y="353"/>
                    <a:pt x="246" y="353"/>
                    <a:pt x="246" y="353"/>
                  </a:cubicBezTo>
                  <a:cubicBezTo>
                    <a:pt x="253" y="353"/>
                    <a:pt x="253" y="353"/>
                    <a:pt x="253" y="353"/>
                  </a:cubicBezTo>
                  <a:close/>
                  <a:moveTo>
                    <a:pt x="253" y="372"/>
                  </a:moveTo>
                  <a:cubicBezTo>
                    <a:pt x="253" y="376"/>
                    <a:pt x="253" y="376"/>
                    <a:pt x="253" y="376"/>
                  </a:cubicBezTo>
                  <a:cubicBezTo>
                    <a:pt x="246" y="376"/>
                    <a:pt x="246" y="376"/>
                    <a:pt x="246" y="376"/>
                  </a:cubicBezTo>
                  <a:cubicBezTo>
                    <a:pt x="246" y="368"/>
                    <a:pt x="246" y="368"/>
                    <a:pt x="246" y="368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247" y="372"/>
                    <a:pt x="248" y="372"/>
                    <a:pt x="249" y="373"/>
                  </a:cubicBezTo>
                  <a:cubicBezTo>
                    <a:pt x="250" y="372"/>
                    <a:pt x="252" y="372"/>
                    <a:pt x="253" y="372"/>
                  </a:cubicBezTo>
                  <a:close/>
                  <a:moveTo>
                    <a:pt x="253" y="405"/>
                  </a:moveTo>
                  <a:cubicBezTo>
                    <a:pt x="253" y="434"/>
                    <a:pt x="253" y="434"/>
                    <a:pt x="253" y="434"/>
                  </a:cubicBezTo>
                  <a:cubicBezTo>
                    <a:pt x="252" y="434"/>
                    <a:pt x="252" y="434"/>
                    <a:pt x="252" y="434"/>
                  </a:cubicBezTo>
                  <a:cubicBezTo>
                    <a:pt x="251" y="437"/>
                    <a:pt x="249" y="439"/>
                    <a:pt x="248" y="441"/>
                  </a:cubicBezTo>
                  <a:cubicBezTo>
                    <a:pt x="247" y="441"/>
                    <a:pt x="246" y="441"/>
                    <a:pt x="246" y="441"/>
                  </a:cubicBezTo>
                  <a:cubicBezTo>
                    <a:pt x="246" y="412"/>
                    <a:pt x="246" y="412"/>
                    <a:pt x="246" y="412"/>
                  </a:cubicBezTo>
                  <a:cubicBezTo>
                    <a:pt x="247" y="412"/>
                    <a:pt x="248" y="412"/>
                    <a:pt x="249" y="412"/>
                  </a:cubicBezTo>
                  <a:cubicBezTo>
                    <a:pt x="249" y="411"/>
                    <a:pt x="248" y="410"/>
                    <a:pt x="248" y="410"/>
                  </a:cubicBezTo>
                  <a:cubicBezTo>
                    <a:pt x="247" y="409"/>
                    <a:pt x="246" y="409"/>
                    <a:pt x="246" y="409"/>
                  </a:cubicBezTo>
                  <a:cubicBezTo>
                    <a:pt x="246" y="407"/>
                    <a:pt x="246" y="407"/>
                    <a:pt x="246" y="407"/>
                  </a:cubicBezTo>
                  <a:cubicBezTo>
                    <a:pt x="246" y="407"/>
                    <a:pt x="246" y="406"/>
                    <a:pt x="246" y="405"/>
                  </a:cubicBezTo>
                  <a:cubicBezTo>
                    <a:pt x="250" y="404"/>
                    <a:pt x="251" y="404"/>
                    <a:pt x="253" y="405"/>
                  </a:cubicBezTo>
                  <a:close/>
                  <a:moveTo>
                    <a:pt x="253" y="454"/>
                  </a:moveTo>
                  <a:cubicBezTo>
                    <a:pt x="253" y="461"/>
                    <a:pt x="253" y="461"/>
                    <a:pt x="253" y="461"/>
                  </a:cubicBezTo>
                  <a:cubicBezTo>
                    <a:pt x="251" y="461"/>
                    <a:pt x="249" y="462"/>
                    <a:pt x="248" y="465"/>
                  </a:cubicBezTo>
                  <a:cubicBezTo>
                    <a:pt x="251" y="467"/>
                    <a:pt x="252" y="468"/>
                    <a:pt x="253" y="468"/>
                  </a:cubicBezTo>
                  <a:cubicBezTo>
                    <a:pt x="253" y="473"/>
                    <a:pt x="253" y="473"/>
                    <a:pt x="253" y="473"/>
                  </a:cubicBezTo>
                  <a:cubicBezTo>
                    <a:pt x="251" y="472"/>
                    <a:pt x="249" y="471"/>
                    <a:pt x="246" y="470"/>
                  </a:cubicBezTo>
                  <a:cubicBezTo>
                    <a:pt x="246" y="461"/>
                    <a:pt x="246" y="461"/>
                    <a:pt x="246" y="461"/>
                  </a:cubicBezTo>
                  <a:cubicBezTo>
                    <a:pt x="250" y="458"/>
                    <a:pt x="252" y="456"/>
                    <a:pt x="253" y="454"/>
                  </a:cubicBezTo>
                  <a:close/>
                  <a:moveTo>
                    <a:pt x="253" y="479"/>
                  </a:moveTo>
                  <a:cubicBezTo>
                    <a:pt x="253" y="486"/>
                    <a:pt x="253" y="486"/>
                    <a:pt x="253" y="486"/>
                  </a:cubicBezTo>
                  <a:cubicBezTo>
                    <a:pt x="246" y="493"/>
                    <a:pt x="246" y="493"/>
                    <a:pt x="246" y="493"/>
                  </a:cubicBezTo>
                  <a:cubicBezTo>
                    <a:pt x="246" y="487"/>
                    <a:pt x="246" y="487"/>
                    <a:pt x="246" y="487"/>
                  </a:cubicBezTo>
                  <a:cubicBezTo>
                    <a:pt x="248" y="486"/>
                    <a:pt x="249" y="486"/>
                    <a:pt x="251" y="484"/>
                  </a:cubicBezTo>
                  <a:cubicBezTo>
                    <a:pt x="249" y="483"/>
                    <a:pt x="248" y="482"/>
                    <a:pt x="246" y="480"/>
                  </a:cubicBezTo>
                  <a:cubicBezTo>
                    <a:pt x="246" y="477"/>
                    <a:pt x="246" y="477"/>
                    <a:pt x="246" y="477"/>
                  </a:cubicBezTo>
                  <a:cubicBezTo>
                    <a:pt x="248" y="478"/>
                    <a:pt x="249" y="479"/>
                    <a:pt x="251" y="480"/>
                  </a:cubicBezTo>
                  <a:cubicBezTo>
                    <a:pt x="252" y="480"/>
                    <a:pt x="252" y="480"/>
                    <a:pt x="253" y="479"/>
                  </a:cubicBezTo>
                  <a:close/>
                  <a:moveTo>
                    <a:pt x="253" y="523"/>
                  </a:moveTo>
                  <a:cubicBezTo>
                    <a:pt x="253" y="529"/>
                    <a:pt x="253" y="529"/>
                    <a:pt x="253" y="529"/>
                  </a:cubicBezTo>
                  <a:cubicBezTo>
                    <a:pt x="252" y="527"/>
                    <a:pt x="251" y="526"/>
                    <a:pt x="249" y="525"/>
                  </a:cubicBezTo>
                  <a:cubicBezTo>
                    <a:pt x="248" y="537"/>
                    <a:pt x="247" y="541"/>
                    <a:pt x="253" y="547"/>
                  </a:cubicBezTo>
                  <a:cubicBezTo>
                    <a:pt x="253" y="552"/>
                    <a:pt x="253" y="552"/>
                    <a:pt x="253" y="552"/>
                  </a:cubicBezTo>
                  <a:cubicBezTo>
                    <a:pt x="250" y="550"/>
                    <a:pt x="248" y="548"/>
                    <a:pt x="246" y="546"/>
                  </a:cubicBezTo>
                  <a:cubicBezTo>
                    <a:pt x="246" y="519"/>
                    <a:pt x="246" y="519"/>
                    <a:pt x="246" y="519"/>
                  </a:cubicBezTo>
                  <a:cubicBezTo>
                    <a:pt x="246" y="519"/>
                    <a:pt x="246" y="519"/>
                    <a:pt x="247" y="520"/>
                  </a:cubicBezTo>
                  <a:cubicBezTo>
                    <a:pt x="249" y="521"/>
                    <a:pt x="251" y="522"/>
                    <a:pt x="253" y="523"/>
                  </a:cubicBezTo>
                  <a:close/>
                  <a:moveTo>
                    <a:pt x="253" y="601"/>
                  </a:moveTo>
                  <a:cubicBezTo>
                    <a:pt x="253" y="612"/>
                    <a:pt x="253" y="612"/>
                    <a:pt x="253" y="612"/>
                  </a:cubicBezTo>
                  <a:cubicBezTo>
                    <a:pt x="248" y="610"/>
                    <a:pt x="248" y="610"/>
                    <a:pt x="247" y="609"/>
                  </a:cubicBezTo>
                  <a:cubicBezTo>
                    <a:pt x="248" y="606"/>
                    <a:pt x="249" y="603"/>
                    <a:pt x="250" y="600"/>
                  </a:cubicBezTo>
                  <a:cubicBezTo>
                    <a:pt x="253" y="601"/>
                    <a:pt x="253" y="601"/>
                    <a:pt x="253" y="601"/>
                  </a:cubicBezTo>
                  <a:close/>
                  <a:moveTo>
                    <a:pt x="246" y="401"/>
                  </a:moveTo>
                  <a:cubicBezTo>
                    <a:pt x="246" y="395"/>
                    <a:pt x="246" y="395"/>
                    <a:pt x="246" y="395"/>
                  </a:cubicBezTo>
                  <a:cubicBezTo>
                    <a:pt x="246" y="395"/>
                    <a:pt x="246" y="395"/>
                    <a:pt x="247" y="395"/>
                  </a:cubicBezTo>
                  <a:cubicBezTo>
                    <a:pt x="247" y="397"/>
                    <a:pt x="248" y="398"/>
                    <a:pt x="248" y="400"/>
                  </a:cubicBezTo>
                  <a:cubicBezTo>
                    <a:pt x="246" y="401"/>
                    <a:pt x="246" y="401"/>
                    <a:pt x="246" y="401"/>
                  </a:cubicBezTo>
                  <a:close/>
                  <a:moveTo>
                    <a:pt x="246" y="331"/>
                  </a:moveTo>
                  <a:cubicBezTo>
                    <a:pt x="246" y="327"/>
                    <a:pt x="246" y="327"/>
                    <a:pt x="246" y="327"/>
                  </a:cubicBezTo>
                  <a:cubicBezTo>
                    <a:pt x="246" y="328"/>
                    <a:pt x="246" y="329"/>
                    <a:pt x="246" y="331"/>
                  </a:cubicBezTo>
                  <a:cubicBezTo>
                    <a:pt x="246" y="331"/>
                    <a:pt x="246" y="331"/>
                    <a:pt x="246" y="331"/>
                  </a:cubicBezTo>
                  <a:close/>
                  <a:moveTo>
                    <a:pt x="246" y="294"/>
                  </a:moveTo>
                  <a:cubicBezTo>
                    <a:pt x="246" y="287"/>
                    <a:pt x="246" y="287"/>
                    <a:pt x="246" y="287"/>
                  </a:cubicBezTo>
                  <a:cubicBezTo>
                    <a:pt x="246" y="287"/>
                    <a:pt x="246" y="287"/>
                    <a:pt x="247" y="287"/>
                  </a:cubicBezTo>
                  <a:cubicBezTo>
                    <a:pt x="247" y="289"/>
                    <a:pt x="247" y="291"/>
                    <a:pt x="246" y="294"/>
                  </a:cubicBezTo>
                  <a:close/>
                  <a:moveTo>
                    <a:pt x="237" y="22"/>
                  </a:moveTo>
                  <a:cubicBezTo>
                    <a:pt x="238" y="21"/>
                    <a:pt x="239" y="20"/>
                    <a:pt x="240" y="20"/>
                  </a:cubicBezTo>
                  <a:cubicBezTo>
                    <a:pt x="242" y="20"/>
                    <a:pt x="244" y="19"/>
                    <a:pt x="246" y="19"/>
                  </a:cubicBezTo>
                  <a:cubicBezTo>
                    <a:pt x="246" y="28"/>
                    <a:pt x="246" y="28"/>
                    <a:pt x="246" y="28"/>
                  </a:cubicBezTo>
                  <a:cubicBezTo>
                    <a:pt x="243" y="28"/>
                    <a:pt x="240" y="28"/>
                    <a:pt x="237" y="29"/>
                  </a:cubicBezTo>
                  <a:cubicBezTo>
                    <a:pt x="237" y="22"/>
                    <a:pt x="237" y="22"/>
                    <a:pt x="237" y="22"/>
                  </a:cubicBezTo>
                  <a:close/>
                  <a:moveTo>
                    <a:pt x="246" y="701"/>
                  </a:moveTo>
                  <a:cubicBezTo>
                    <a:pt x="243" y="700"/>
                    <a:pt x="240" y="700"/>
                    <a:pt x="237" y="699"/>
                  </a:cubicBezTo>
                  <a:cubicBezTo>
                    <a:pt x="237" y="691"/>
                    <a:pt x="237" y="691"/>
                    <a:pt x="237" y="691"/>
                  </a:cubicBezTo>
                  <a:cubicBezTo>
                    <a:pt x="239" y="692"/>
                    <a:pt x="242" y="693"/>
                    <a:pt x="246" y="695"/>
                  </a:cubicBezTo>
                  <a:cubicBezTo>
                    <a:pt x="246" y="693"/>
                    <a:pt x="246" y="693"/>
                    <a:pt x="241" y="668"/>
                  </a:cubicBezTo>
                  <a:cubicBezTo>
                    <a:pt x="240" y="666"/>
                    <a:pt x="238" y="664"/>
                    <a:pt x="237" y="663"/>
                  </a:cubicBezTo>
                  <a:cubicBezTo>
                    <a:pt x="237" y="655"/>
                    <a:pt x="237" y="655"/>
                    <a:pt x="237" y="655"/>
                  </a:cubicBezTo>
                  <a:cubicBezTo>
                    <a:pt x="240" y="656"/>
                    <a:pt x="243" y="658"/>
                    <a:pt x="246" y="659"/>
                  </a:cubicBezTo>
                  <a:cubicBezTo>
                    <a:pt x="246" y="701"/>
                    <a:pt x="246" y="701"/>
                    <a:pt x="246" y="701"/>
                  </a:cubicBezTo>
                  <a:close/>
                  <a:moveTo>
                    <a:pt x="246" y="43"/>
                  </a:moveTo>
                  <a:cubicBezTo>
                    <a:pt x="246" y="63"/>
                    <a:pt x="246" y="63"/>
                    <a:pt x="246" y="63"/>
                  </a:cubicBezTo>
                  <a:cubicBezTo>
                    <a:pt x="244" y="64"/>
                    <a:pt x="242" y="65"/>
                    <a:pt x="239" y="66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40" y="58"/>
                    <a:pt x="242" y="57"/>
                    <a:pt x="246" y="56"/>
                  </a:cubicBezTo>
                  <a:cubicBezTo>
                    <a:pt x="245" y="55"/>
                    <a:pt x="245" y="54"/>
                    <a:pt x="245" y="53"/>
                  </a:cubicBezTo>
                  <a:cubicBezTo>
                    <a:pt x="242" y="51"/>
                    <a:pt x="240" y="49"/>
                    <a:pt x="237" y="47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40" y="39"/>
                    <a:pt x="243" y="41"/>
                    <a:pt x="246" y="43"/>
                  </a:cubicBezTo>
                  <a:close/>
                  <a:moveTo>
                    <a:pt x="246" y="104"/>
                  </a:moveTo>
                  <a:cubicBezTo>
                    <a:pt x="246" y="113"/>
                    <a:pt x="246" y="113"/>
                    <a:pt x="246" y="113"/>
                  </a:cubicBezTo>
                  <a:cubicBezTo>
                    <a:pt x="245" y="112"/>
                    <a:pt x="245" y="111"/>
                    <a:pt x="244" y="110"/>
                  </a:cubicBezTo>
                  <a:cubicBezTo>
                    <a:pt x="244" y="107"/>
                    <a:pt x="245" y="105"/>
                    <a:pt x="246" y="104"/>
                  </a:cubicBezTo>
                  <a:close/>
                  <a:moveTo>
                    <a:pt x="246" y="182"/>
                  </a:moveTo>
                  <a:cubicBezTo>
                    <a:pt x="246" y="190"/>
                    <a:pt x="246" y="190"/>
                    <a:pt x="246" y="190"/>
                  </a:cubicBezTo>
                  <a:cubicBezTo>
                    <a:pt x="243" y="190"/>
                    <a:pt x="240" y="191"/>
                    <a:pt x="237" y="193"/>
                  </a:cubicBezTo>
                  <a:cubicBezTo>
                    <a:pt x="237" y="187"/>
                    <a:pt x="237" y="187"/>
                    <a:pt x="237" y="187"/>
                  </a:cubicBezTo>
                  <a:cubicBezTo>
                    <a:pt x="239" y="186"/>
                    <a:pt x="242" y="184"/>
                    <a:pt x="245" y="183"/>
                  </a:cubicBezTo>
                  <a:cubicBezTo>
                    <a:pt x="245" y="183"/>
                    <a:pt x="245" y="182"/>
                    <a:pt x="246" y="182"/>
                  </a:cubicBezTo>
                  <a:close/>
                  <a:moveTo>
                    <a:pt x="246" y="199"/>
                  </a:moveTo>
                  <a:cubicBezTo>
                    <a:pt x="246" y="205"/>
                    <a:pt x="246" y="205"/>
                    <a:pt x="246" y="205"/>
                  </a:cubicBezTo>
                  <a:cubicBezTo>
                    <a:pt x="243" y="204"/>
                    <a:pt x="240" y="202"/>
                    <a:pt x="237" y="201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40" y="196"/>
                    <a:pt x="243" y="198"/>
                    <a:pt x="246" y="199"/>
                  </a:cubicBezTo>
                  <a:close/>
                  <a:moveTo>
                    <a:pt x="246" y="206"/>
                  </a:moveTo>
                  <a:cubicBezTo>
                    <a:pt x="246" y="211"/>
                    <a:pt x="246" y="211"/>
                    <a:pt x="246" y="211"/>
                  </a:cubicBezTo>
                  <a:cubicBezTo>
                    <a:pt x="243" y="213"/>
                    <a:pt x="239" y="216"/>
                    <a:pt x="237" y="218"/>
                  </a:cubicBezTo>
                  <a:cubicBezTo>
                    <a:pt x="237" y="210"/>
                    <a:pt x="237" y="210"/>
                    <a:pt x="237" y="210"/>
                  </a:cubicBezTo>
                  <a:cubicBezTo>
                    <a:pt x="240" y="209"/>
                    <a:pt x="242" y="208"/>
                    <a:pt x="246" y="206"/>
                  </a:cubicBezTo>
                  <a:close/>
                  <a:moveTo>
                    <a:pt x="246" y="236"/>
                  </a:moveTo>
                  <a:cubicBezTo>
                    <a:pt x="246" y="240"/>
                    <a:pt x="246" y="240"/>
                    <a:pt x="246" y="240"/>
                  </a:cubicBezTo>
                  <a:cubicBezTo>
                    <a:pt x="245" y="239"/>
                    <a:pt x="244" y="238"/>
                    <a:pt x="242" y="237"/>
                  </a:cubicBezTo>
                  <a:cubicBezTo>
                    <a:pt x="241" y="241"/>
                    <a:pt x="239" y="244"/>
                    <a:pt x="237" y="247"/>
                  </a:cubicBezTo>
                  <a:cubicBezTo>
                    <a:pt x="237" y="240"/>
                    <a:pt x="237" y="240"/>
                    <a:pt x="237" y="240"/>
                  </a:cubicBezTo>
                  <a:cubicBezTo>
                    <a:pt x="239" y="237"/>
                    <a:pt x="239" y="234"/>
                    <a:pt x="237" y="230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0" y="229"/>
                    <a:pt x="243" y="233"/>
                    <a:pt x="246" y="236"/>
                  </a:cubicBezTo>
                  <a:close/>
                  <a:moveTo>
                    <a:pt x="246" y="245"/>
                  </a:moveTo>
                  <a:cubicBezTo>
                    <a:pt x="244" y="250"/>
                    <a:pt x="241" y="254"/>
                    <a:pt x="239" y="256"/>
                  </a:cubicBezTo>
                  <a:cubicBezTo>
                    <a:pt x="238" y="255"/>
                    <a:pt x="238" y="254"/>
                    <a:pt x="237" y="253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9" y="261"/>
                    <a:pt x="241" y="263"/>
                    <a:pt x="242" y="265"/>
                  </a:cubicBezTo>
                  <a:cubicBezTo>
                    <a:pt x="244" y="265"/>
                    <a:pt x="245" y="267"/>
                    <a:pt x="246" y="267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3" y="259"/>
                    <a:pt x="244" y="256"/>
                    <a:pt x="246" y="252"/>
                  </a:cubicBezTo>
                  <a:cubicBezTo>
                    <a:pt x="246" y="245"/>
                    <a:pt x="246" y="245"/>
                    <a:pt x="246" y="245"/>
                  </a:cubicBezTo>
                  <a:close/>
                  <a:moveTo>
                    <a:pt x="246" y="287"/>
                  </a:moveTo>
                  <a:cubicBezTo>
                    <a:pt x="246" y="294"/>
                    <a:pt x="246" y="294"/>
                    <a:pt x="246" y="294"/>
                  </a:cubicBezTo>
                  <a:cubicBezTo>
                    <a:pt x="244" y="300"/>
                    <a:pt x="240" y="307"/>
                    <a:pt x="237" y="313"/>
                  </a:cubicBezTo>
                  <a:cubicBezTo>
                    <a:pt x="237" y="293"/>
                    <a:pt x="237" y="293"/>
                    <a:pt x="237" y="293"/>
                  </a:cubicBezTo>
                  <a:cubicBezTo>
                    <a:pt x="238" y="290"/>
                    <a:pt x="241" y="287"/>
                    <a:pt x="246" y="287"/>
                  </a:cubicBezTo>
                  <a:close/>
                  <a:moveTo>
                    <a:pt x="246" y="305"/>
                  </a:moveTo>
                  <a:cubicBezTo>
                    <a:pt x="244" y="306"/>
                    <a:pt x="244" y="309"/>
                    <a:pt x="243" y="315"/>
                  </a:cubicBezTo>
                  <a:cubicBezTo>
                    <a:pt x="242" y="315"/>
                    <a:pt x="241" y="315"/>
                    <a:pt x="239" y="315"/>
                  </a:cubicBezTo>
                  <a:cubicBezTo>
                    <a:pt x="239" y="318"/>
                    <a:pt x="238" y="320"/>
                    <a:pt x="237" y="322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9" y="346"/>
                    <a:pt x="241" y="345"/>
                    <a:pt x="243" y="345"/>
                  </a:cubicBezTo>
                  <a:cubicBezTo>
                    <a:pt x="245" y="341"/>
                    <a:pt x="244" y="338"/>
                    <a:pt x="243" y="334"/>
                  </a:cubicBezTo>
                  <a:cubicBezTo>
                    <a:pt x="244" y="333"/>
                    <a:pt x="245" y="332"/>
                    <a:pt x="246" y="331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6" y="326"/>
                    <a:pt x="245" y="324"/>
                    <a:pt x="246" y="321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246" y="305"/>
                    <a:pt x="246" y="305"/>
                    <a:pt x="246" y="305"/>
                  </a:cubicBezTo>
                  <a:close/>
                  <a:moveTo>
                    <a:pt x="246" y="353"/>
                  </a:moveTo>
                  <a:cubicBezTo>
                    <a:pt x="246" y="357"/>
                    <a:pt x="246" y="357"/>
                    <a:pt x="246" y="357"/>
                  </a:cubicBezTo>
                  <a:cubicBezTo>
                    <a:pt x="244" y="357"/>
                    <a:pt x="244" y="357"/>
                    <a:pt x="244" y="357"/>
                  </a:cubicBezTo>
                  <a:cubicBezTo>
                    <a:pt x="244" y="361"/>
                    <a:pt x="245" y="364"/>
                    <a:pt x="246" y="368"/>
                  </a:cubicBezTo>
                  <a:cubicBezTo>
                    <a:pt x="246" y="376"/>
                    <a:pt x="246" y="376"/>
                    <a:pt x="246" y="376"/>
                  </a:cubicBezTo>
                  <a:cubicBezTo>
                    <a:pt x="237" y="376"/>
                    <a:pt x="237" y="376"/>
                    <a:pt x="237" y="376"/>
                  </a:cubicBezTo>
                  <a:cubicBezTo>
                    <a:pt x="237" y="372"/>
                    <a:pt x="237" y="372"/>
                    <a:pt x="237" y="372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9" y="373"/>
                    <a:pt x="241" y="373"/>
                    <a:pt x="243" y="373"/>
                  </a:cubicBezTo>
                  <a:cubicBezTo>
                    <a:pt x="241" y="360"/>
                    <a:pt x="241" y="360"/>
                    <a:pt x="239" y="357"/>
                  </a:cubicBezTo>
                  <a:cubicBezTo>
                    <a:pt x="239" y="357"/>
                    <a:pt x="238" y="357"/>
                    <a:pt x="237" y="357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46" y="353"/>
                    <a:pt x="246" y="353"/>
                    <a:pt x="246" y="353"/>
                  </a:cubicBezTo>
                  <a:close/>
                  <a:moveTo>
                    <a:pt x="246" y="395"/>
                  </a:moveTo>
                  <a:cubicBezTo>
                    <a:pt x="246" y="401"/>
                    <a:pt x="246" y="401"/>
                    <a:pt x="246" y="401"/>
                  </a:cubicBezTo>
                  <a:cubicBezTo>
                    <a:pt x="243" y="402"/>
                    <a:pt x="240" y="403"/>
                    <a:pt x="237" y="404"/>
                  </a:cubicBezTo>
                  <a:cubicBezTo>
                    <a:pt x="237" y="383"/>
                    <a:pt x="237" y="383"/>
                    <a:pt x="237" y="383"/>
                  </a:cubicBezTo>
                  <a:cubicBezTo>
                    <a:pt x="239" y="382"/>
                    <a:pt x="241" y="382"/>
                    <a:pt x="245" y="382"/>
                  </a:cubicBezTo>
                  <a:cubicBezTo>
                    <a:pt x="242" y="387"/>
                    <a:pt x="240" y="392"/>
                    <a:pt x="238" y="397"/>
                  </a:cubicBezTo>
                  <a:cubicBezTo>
                    <a:pt x="241" y="397"/>
                    <a:pt x="244" y="395"/>
                    <a:pt x="246" y="395"/>
                  </a:cubicBezTo>
                  <a:close/>
                  <a:moveTo>
                    <a:pt x="246" y="407"/>
                  </a:moveTo>
                  <a:cubicBezTo>
                    <a:pt x="246" y="409"/>
                    <a:pt x="246" y="409"/>
                    <a:pt x="246" y="409"/>
                  </a:cubicBezTo>
                  <a:cubicBezTo>
                    <a:pt x="246" y="409"/>
                    <a:pt x="246" y="409"/>
                    <a:pt x="246" y="409"/>
                  </a:cubicBezTo>
                  <a:cubicBezTo>
                    <a:pt x="246" y="408"/>
                    <a:pt x="246" y="408"/>
                    <a:pt x="246" y="407"/>
                  </a:cubicBezTo>
                  <a:close/>
                  <a:moveTo>
                    <a:pt x="246" y="412"/>
                  </a:moveTo>
                  <a:cubicBezTo>
                    <a:pt x="246" y="441"/>
                    <a:pt x="246" y="441"/>
                    <a:pt x="246" y="441"/>
                  </a:cubicBezTo>
                  <a:cubicBezTo>
                    <a:pt x="244" y="441"/>
                    <a:pt x="244" y="441"/>
                    <a:pt x="242" y="440"/>
                  </a:cubicBezTo>
                  <a:cubicBezTo>
                    <a:pt x="242" y="441"/>
                    <a:pt x="242" y="442"/>
                    <a:pt x="241" y="443"/>
                  </a:cubicBezTo>
                  <a:cubicBezTo>
                    <a:pt x="239" y="443"/>
                    <a:pt x="238" y="443"/>
                    <a:pt x="237" y="443"/>
                  </a:cubicBezTo>
                  <a:cubicBezTo>
                    <a:pt x="237" y="410"/>
                    <a:pt x="237" y="410"/>
                    <a:pt x="237" y="410"/>
                  </a:cubicBezTo>
                  <a:cubicBezTo>
                    <a:pt x="238" y="410"/>
                    <a:pt x="238" y="410"/>
                    <a:pt x="239" y="409"/>
                  </a:cubicBezTo>
                  <a:cubicBezTo>
                    <a:pt x="242" y="410"/>
                    <a:pt x="244" y="411"/>
                    <a:pt x="246" y="412"/>
                  </a:cubicBezTo>
                  <a:close/>
                  <a:moveTo>
                    <a:pt x="246" y="461"/>
                  </a:moveTo>
                  <a:cubicBezTo>
                    <a:pt x="246" y="470"/>
                    <a:pt x="246" y="470"/>
                    <a:pt x="246" y="470"/>
                  </a:cubicBezTo>
                  <a:cubicBezTo>
                    <a:pt x="245" y="470"/>
                    <a:pt x="244" y="469"/>
                    <a:pt x="242" y="469"/>
                  </a:cubicBezTo>
                  <a:cubicBezTo>
                    <a:pt x="241" y="471"/>
                    <a:pt x="241" y="471"/>
                    <a:pt x="241" y="473"/>
                  </a:cubicBezTo>
                  <a:cubicBezTo>
                    <a:pt x="243" y="474"/>
                    <a:pt x="244" y="476"/>
                    <a:pt x="246" y="477"/>
                  </a:cubicBezTo>
                  <a:cubicBezTo>
                    <a:pt x="246" y="480"/>
                    <a:pt x="246" y="480"/>
                    <a:pt x="246" y="480"/>
                  </a:cubicBezTo>
                  <a:cubicBezTo>
                    <a:pt x="243" y="478"/>
                    <a:pt x="240" y="476"/>
                    <a:pt x="237" y="477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41" y="469"/>
                    <a:pt x="244" y="465"/>
                    <a:pt x="244" y="463"/>
                  </a:cubicBezTo>
                  <a:cubicBezTo>
                    <a:pt x="246" y="461"/>
                    <a:pt x="246" y="461"/>
                    <a:pt x="246" y="461"/>
                  </a:cubicBezTo>
                  <a:close/>
                  <a:moveTo>
                    <a:pt x="246" y="487"/>
                  </a:moveTo>
                  <a:cubicBezTo>
                    <a:pt x="246" y="493"/>
                    <a:pt x="246" y="493"/>
                    <a:pt x="246" y="493"/>
                  </a:cubicBezTo>
                  <a:cubicBezTo>
                    <a:pt x="243" y="496"/>
                    <a:pt x="240" y="499"/>
                    <a:pt x="237" y="502"/>
                  </a:cubicBezTo>
                  <a:cubicBezTo>
                    <a:pt x="237" y="496"/>
                    <a:pt x="237" y="496"/>
                    <a:pt x="237" y="496"/>
                  </a:cubicBezTo>
                  <a:cubicBezTo>
                    <a:pt x="239" y="495"/>
                    <a:pt x="242" y="494"/>
                    <a:pt x="242" y="491"/>
                  </a:cubicBezTo>
                  <a:cubicBezTo>
                    <a:pt x="240" y="490"/>
                    <a:pt x="239" y="489"/>
                    <a:pt x="237" y="488"/>
                  </a:cubicBezTo>
                  <a:cubicBezTo>
                    <a:pt x="237" y="484"/>
                    <a:pt x="237" y="484"/>
                    <a:pt x="237" y="484"/>
                  </a:cubicBezTo>
                  <a:cubicBezTo>
                    <a:pt x="238" y="485"/>
                    <a:pt x="240" y="486"/>
                    <a:pt x="241" y="488"/>
                  </a:cubicBezTo>
                  <a:cubicBezTo>
                    <a:pt x="243" y="488"/>
                    <a:pt x="245" y="488"/>
                    <a:pt x="246" y="487"/>
                  </a:cubicBezTo>
                  <a:close/>
                  <a:moveTo>
                    <a:pt x="246" y="519"/>
                  </a:moveTo>
                  <a:cubicBezTo>
                    <a:pt x="246" y="546"/>
                    <a:pt x="246" y="546"/>
                    <a:pt x="246" y="546"/>
                  </a:cubicBezTo>
                  <a:cubicBezTo>
                    <a:pt x="246" y="546"/>
                    <a:pt x="246" y="546"/>
                    <a:pt x="246" y="546"/>
                  </a:cubicBezTo>
                  <a:cubicBezTo>
                    <a:pt x="243" y="544"/>
                    <a:pt x="240" y="543"/>
                    <a:pt x="237" y="541"/>
                  </a:cubicBezTo>
                  <a:cubicBezTo>
                    <a:pt x="237" y="536"/>
                    <a:pt x="237" y="536"/>
                    <a:pt x="237" y="536"/>
                  </a:cubicBezTo>
                  <a:cubicBezTo>
                    <a:pt x="238" y="537"/>
                    <a:pt x="239" y="538"/>
                    <a:pt x="240" y="539"/>
                  </a:cubicBezTo>
                  <a:cubicBezTo>
                    <a:pt x="241" y="539"/>
                    <a:pt x="242" y="539"/>
                    <a:pt x="242" y="539"/>
                  </a:cubicBezTo>
                  <a:cubicBezTo>
                    <a:pt x="243" y="527"/>
                    <a:pt x="245" y="523"/>
                    <a:pt x="237" y="516"/>
                  </a:cubicBezTo>
                  <a:cubicBezTo>
                    <a:pt x="237" y="511"/>
                    <a:pt x="237" y="511"/>
                    <a:pt x="237" y="511"/>
                  </a:cubicBezTo>
                  <a:cubicBezTo>
                    <a:pt x="240" y="513"/>
                    <a:pt x="243" y="515"/>
                    <a:pt x="246" y="519"/>
                  </a:cubicBezTo>
                  <a:close/>
                  <a:moveTo>
                    <a:pt x="237" y="459"/>
                  </a:moveTo>
                  <a:cubicBezTo>
                    <a:pt x="237" y="449"/>
                    <a:pt x="237" y="449"/>
                    <a:pt x="237" y="449"/>
                  </a:cubicBezTo>
                  <a:cubicBezTo>
                    <a:pt x="238" y="449"/>
                    <a:pt x="240" y="450"/>
                    <a:pt x="242" y="451"/>
                  </a:cubicBezTo>
                  <a:cubicBezTo>
                    <a:pt x="242" y="453"/>
                    <a:pt x="242" y="455"/>
                    <a:pt x="242" y="457"/>
                  </a:cubicBezTo>
                  <a:cubicBezTo>
                    <a:pt x="240" y="458"/>
                    <a:pt x="240" y="458"/>
                    <a:pt x="237" y="459"/>
                  </a:cubicBezTo>
                  <a:close/>
                  <a:moveTo>
                    <a:pt x="235" y="22"/>
                  </a:moveTo>
                  <a:cubicBezTo>
                    <a:pt x="236" y="22"/>
                    <a:pt x="236" y="22"/>
                    <a:pt x="237" y="22"/>
                  </a:cubicBezTo>
                  <a:cubicBezTo>
                    <a:pt x="237" y="29"/>
                    <a:pt x="237" y="29"/>
                    <a:pt x="237" y="29"/>
                  </a:cubicBezTo>
                  <a:cubicBezTo>
                    <a:pt x="236" y="29"/>
                    <a:pt x="236" y="30"/>
                    <a:pt x="235" y="30"/>
                  </a:cubicBezTo>
                  <a:cubicBezTo>
                    <a:pt x="235" y="22"/>
                    <a:pt x="235" y="22"/>
                    <a:pt x="235" y="22"/>
                  </a:cubicBezTo>
                  <a:close/>
                  <a:moveTo>
                    <a:pt x="237" y="699"/>
                  </a:moveTo>
                  <a:cubicBezTo>
                    <a:pt x="236" y="698"/>
                    <a:pt x="236" y="698"/>
                    <a:pt x="235" y="698"/>
                  </a:cubicBezTo>
                  <a:cubicBezTo>
                    <a:pt x="235" y="690"/>
                    <a:pt x="235" y="690"/>
                    <a:pt x="235" y="690"/>
                  </a:cubicBezTo>
                  <a:cubicBezTo>
                    <a:pt x="236" y="690"/>
                    <a:pt x="236" y="690"/>
                    <a:pt x="237" y="691"/>
                  </a:cubicBezTo>
                  <a:cubicBezTo>
                    <a:pt x="237" y="699"/>
                    <a:pt x="237" y="699"/>
                    <a:pt x="237" y="699"/>
                  </a:cubicBezTo>
                  <a:close/>
                  <a:moveTo>
                    <a:pt x="237" y="36"/>
                  </a:moveTo>
                  <a:cubicBezTo>
                    <a:pt x="237" y="47"/>
                    <a:pt x="237" y="47"/>
                    <a:pt x="237" y="47"/>
                  </a:cubicBezTo>
                  <a:cubicBezTo>
                    <a:pt x="236" y="46"/>
                    <a:pt x="236" y="46"/>
                    <a:pt x="235" y="4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7" y="36"/>
                    <a:pt x="237" y="36"/>
                    <a:pt x="237" y="36"/>
                  </a:cubicBezTo>
                  <a:close/>
                  <a:moveTo>
                    <a:pt x="237" y="58"/>
                  </a:moveTo>
                  <a:cubicBezTo>
                    <a:pt x="237" y="66"/>
                    <a:pt x="237" y="66"/>
                    <a:pt x="237" y="66"/>
                  </a:cubicBezTo>
                  <a:cubicBezTo>
                    <a:pt x="235" y="66"/>
                    <a:pt x="235" y="66"/>
                    <a:pt x="235" y="66"/>
                  </a:cubicBezTo>
                  <a:cubicBezTo>
                    <a:pt x="235" y="59"/>
                    <a:pt x="235" y="59"/>
                    <a:pt x="235" y="59"/>
                  </a:cubicBezTo>
                  <a:cubicBezTo>
                    <a:pt x="236" y="59"/>
                    <a:pt x="236" y="59"/>
                    <a:pt x="237" y="58"/>
                  </a:cubicBezTo>
                  <a:close/>
                  <a:moveTo>
                    <a:pt x="237" y="187"/>
                  </a:moveTo>
                  <a:cubicBezTo>
                    <a:pt x="237" y="193"/>
                    <a:pt x="237" y="193"/>
                    <a:pt x="237" y="193"/>
                  </a:cubicBezTo>
                  <a:cubicBezTo>
                    <a:pt x="236" y="193"/>
                    <a:pt x="236" y="193"/>
                    <a:pt x="235" y="194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7" y="201"/>
                    <a:pt x="237" y="201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6" y="188"/>
                    <a:pt x="236" y="188"/>
                    <a:pt x="237" y="187"/>
                  </a:cubicBezTo>
                  <a:close/>
                  <a:moveTo>
                    <a:pt x="237" y="210"/>
                  </a:moveTo>
                  <a:cubicBezTo>
                    <a:pt x="237" y="218"/>
                    <a:pt x="237" y="218"/>
                    <a:pt x="237" y="218"/>
                  </a:cubicBezTo>
                  <a:cubicBezTo>
                    <a:pt x="236" y="220"/>
                    <a:pt x="236" y="220"/>
                    <a:pt x="235" y="221"/>
                  </a:cubicBezTo>
                  <a:cubicBezTo>
                    <a:pt x="235" y="210"/>
                    <a:pt x="235" y="210"/>
                    <a:pt x="235" y="210"/>
                  </a:cubicBezTo>
                  <a:cubicBezTo>
                    <a:pt x="236" y="210"/>
                    <a:pt x="236" y="210"/>
                    <a:pt x="237" y="210"/>
                  </a:cubicBezTo>
                  <a:close/>
                  <a:moveTo>
                    <a:pt x="237" y="226"/>
                  </a:moveTo>
                  <a:cubicBezTo>
                    <a:pt x="237" y="230"/>
                    <a:pt x="237" y="230"/>
                    <a:pt x="237" y="230"/>
                  </a:cubicBezTo>
                  <a:cubicBezTo>
                    <a:pt x="237" y="230"/>
                    <a:pt x="236" y="229"/>
                    <a:pt x="236" y="228"/>
                  </a:cubicBezTo>
                  <a:cubicBezTo>
                    <a:pt x="235" y="229"/>
                    <a:pt x="235" y="229"/>
                    <a:pt x="235" y="229"/>
                  </a:cubicBezTo>
                  <a:cubicBezTo>
                    <a:pt x="235" y="225"/>
                    <a:pt x="235" y="225"/>
                    <a:pt x="235" y="225"/>
                  </a:cubicBezTo>
                  <a:cubicBezTo>
                    <a:pt x="236" y="225"/>
                    <a:pt x="236" y="226"/>
                    <a:pt x="237" y="226"/>
                  </a:cubicBezTo>
                  <a:close/>
                  <a:moveTo>
                    <a:pt x="237" y="240"/>
                  </a:moveTo>
                  <a:cubicBezTo>
                    <a:pt x="237" y="247"/>
                    <a:pt x="237" y="247"/>
                    <a:pt x="237" y="247"/>
                  </a:cubicBezTo>
                  <a:cubicBezTo>
                    <a:pt x="236" y="248"/>
                    <a:pt x="236" y="249"/>
                    <a:pt x="236" y="251"/>
                  </a:cubicBezTo>
                  <a:cubicBezTo>
                    <a:pt x="237" y="253"/>
                    <a:pt x="237" y="253"/>
                    <a:pt x="237" y="253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6" y="258"/>
                    <a:pt x="236" y="258"/>
                    <a:pt x="235" y="257"/>
                  </a:cubicBezTo>
                  <a:cubicBezTo>
                    <a:pt x="235" y="243"/>
                    <a:pt x="235" y="243"/>
                    <a:pt x="235" y="243"/>
                  </a:cubicBezTo>
                  <a:cubicBezTo>
                    <a:pt x="236" y="242"/>
                    <a:pt x="236" y="241"/>
                    <a:pt x="237" y="240"/>
                  </a:cubicBezTo>
                  <a:close/>
                  <a:moveTo>
                    <a:pt x="237" y="293"/>
                  </a:moveTo>
                  <a:cubicBezTo>
                    <a:pt x="237" y="313"/>
                    <a:pt x="237" y="313"/>
                    <a:pt x="237" y="313"/>
                  </a:cubicBezTo>
                  <a:cubicBezTo>
                    <a:pt x="236" y="315"/>
                    <a:pt x="236" y="316"/>
                    <a:pt x="235" y="317"/>
                  </a:cubicBezTo>
                  <a:cubicBezTo>
                    <a:pt x="235" y="300"/>
                    <a:pt x="235" y="300"/>
                    <a:pt x="235" y="300"/>
                  </a:cubicBezTo>
                  <a:cubicBezTo>
                    <a:pt x="236" y="298"/>
                    <a:pt x="236" y="296"/>
                    <a:pt x="237" y="293"/>
                  </a:cubicBezTo>
                  <a:close/>
                  <a:moveTo>
                    <a:pt x="237" y="322"/>
                  </a:moveTo>
                  <a:cubicBezTo>
                    <a:pt x="237" y="346"/>
                    <a:pt x="237" y="346"/>
                    <a:pt x="237" y="346"/>
                  </a:cubicBezTo>
                  <a:cubicBezTo>
                    <a:pt x="236" y="345"/>
                    <a:pt x="236" y="345"/>
                    <a:pt x="235" y="344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5" y="329"/>
                    <a:pt x="236" y="329"/>
                    <a:pt x="236" y="329"/>
                  </a:cubicBezTo>
                  <a:cubicBezTo>
                    <a:pt x="236" y="326"/>
                    <a:pt x="236" y="324"/>
                    <a:pt x="237" y="322"/>
                  </a:cubicBezTo>
                  <a:close/>
                  <a:moveTo>
                    <a:pt x="237" y="353"/>
                  </a:moveTo>
                  <a:cubicBezTo>
                    <a:pt x="237" y="357"/>
                    <a:pt x="237" y="357"/>
                    <a:pt x="237" y="357"/>
                  </a:cubicBezTo>
                  <a:cubicBezTo>
                    <a:pt x="236" y="357"/>
                    <a:pt x="236" y="357"/>
                    <a:pt x="235" y="357"/>
                  </a:cubicBezTo>
                  <a:cubicBezTo>
                    <a:pt x="235" y="353"/>
                    <a:pt x="235" y="353"/>
                    <a:pt x="235" y="353"/>
                  </a:cubicBezTo>
                  <a:cubicBezTo>
                    <a:pt x="237" y="353"/>
                    <a:pt x="237" y="353"/>
                    <a:pt x="237" y="353"/>
                  </a:cubicBezTo>
                  <a:close/>
                  <a:moveTo>
                    <a:pt x="237" y="372"/>
                  </a:moveTo>
                  <a:cubicBezTo>
                    <a:pt x="237" y="376"/>
                    <a:pt x="237" y="376"/>
                    <a:pt x="237" y="376"/>
                  </a:cubicBezTo>
                  <a:cubicBezTo>
                    <a:pt x="235" y="376"/>
                    <a:pt x="235" y="376"/>
                    <a:pt x="235" y="376"/>
                  </a:cubicBezTo>
                  <a:cubicBezTo>
                    <a:pt x="235" y="368"/>
                    <a:pt x="235" y="368"/>
                    <a:pt x="235" y="368"/>
                  </a:cubicBezTo>
                  <a:cubicBezTo>
                    <a:pt x="236" y="370"/>
                    <a:pt x="236" y="371"/>
                    <a:pt x="237" y="372"/>
                  </a:cubicBezTo>
                  <a:close/>
                  <a:moveTo>
                    <a:pt x="237" y="383"/>
                  </a:moveTo>
                  <a:cubicBezTo>
                    <a:pt x="237" y="404"/>
                    <a:pt x="237" y="404"/>
                    <a:pt x="237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83"/>
                    <a:pt x="235" y="383"/>
                    <a:pt x="235" y="383"/>
                  </a:cubicBezTo>
                  <a:cubicBezTo>
                    <a:pt x="236" y="383"/>
                    <a:pt x="236" y="383"/>
                    <a:pt x="237" y="383"/>
                  </a:cubicBezTo>
                  <a:close/>
                  <a:moveTo>
                    <a:pt x="237" y="410"/>
                  </a:moveTo>
                  <a:cubicBezTo>
                    <a:pt x="237" y="443"/>
                    <a:pt x="237" y="443"/>
                    <a:pt x="237" y="443"/>
                  </a:cubicBezTo>
                  <a:cubicBezTo>
                    <a:pt x="236" y="443"/>
                    <a:pt x="236" y="443"/>
                    <a:pt x="235" y="442"/>
                  </a:cubicBezTo>
                  <a:cubicBezTo>
                    <a:pt x="235" y="412"/>
                    <a:pt x="235" y="412"/>
                    <a:pt x="235" y="412"/>
                  </a:cubicBezTo>
                  <a:cubicBezTo>
                    <a:pt x="236" y="411"/>
                    <a:pt x="236" y="411"/>
                    <a:pt x="237" y="410"/>
                  </a:cubicBezTo>
                  <a:close/>
                  <a:moveTo>
                    <a:pt x="237" y="449"/>
                  </a:moveTo>
                  <a:cubicBezTo>
                    <a:pt x="237" y="459"/>
                    <a:pt x="237" y="459"/>
                    <a:pt x="237" y="459"/>
                  </a:cubicBezTo>
                  <a:cubicBezTo>
                    <a:pt x="236" y="459"/>
                    <a:pt x="236" y="459"/>
                    <a:pt x="236" y="459"/>
                  </a:cubicBezTo>
                  <a:cubicBezTo>
                    <a:pt x="236" y="459"/>
                    <a:pt x="235" y="458"/>
                    <a:pt x="235" y="458"/>
                  </a:cubicBezTo>
                  <a:cubicBezTo>
                    <a:pt x="235" y="447"/>
                    <a:pt x="235" y="447"/>
                    <a:pt x="235" y="447"/>
                  </a:cubicBezTo>
                  <a:cubicBezTo>
                    <a:pt x="236" y="448"/>
                    <a:pt x="236" y="448"/>
                    <a:pt x="237" y="449"/>
                  </a:cubicBezTo>
                  <a:close/>
                  <a:moveTo>
                    <a:pt x="237" y="472"/>
                  </a:moveTo>
                  <a:cubicBezTo>
                    <a:pt x="237" y="477"/>
                    <a:pt x="237" y="477"/>
                    <a:pt x="237" y="477"/>
                  </a:cubicBezTo>
                  <a:cubicBezTo>
                    <a:pt x="236" y="477"/>
                    <a:pt x="236" y="477"/>
                    <a:pt x="235" y="478"/>
                  </a:cubicBezTo>
                  <a:cubicBezTo>
                    <a:pt x="235" y="474"/>
                    <a:pt x="235" y="474"/>
                    <a:pt x="235" y="474"/>
                  </a:cubicBezTo>
                  <a:cubicBezTo>
                    <a:pt x="236" y="474"/>
                    <a:pt x="236" y="473"/>
                    <a:pt x="237" y="472"/>
                  </a:cubicBezTo>
                  <a:close/>
                  <a:moveTo>
                    <a:pt x="237" y="484"/>
                  </a:moveTo>
                  <a:cubicBezTo>
                    <a:pt x="237" y="488"/>
                    <a:pt x="237" y="488"/>
                    <a:pt x="237" y="488"/>
                  </a:cubicBezTo>
                  <a:cubicBezTo>
                    <a:pt x="236" y="488"/>
                    <a:pt x="236" y="487"/>
                    <a:pt x="235" y="487"/>
                  </a:cubicBezTo>
                  <a:cubicBezTo>
                    <a:pt x="235" y="483"/>
                    <a:pt x="235" y="483"/>
                    <a:pt x="235" y="483"/>
                  </a:cubicBezTo>
                  <a:cubicBezTo>
                    <a:pt x="236" y="483"/>
                    <a:pt x="236" y="484"/>
                    <a:pt x="237" y="484"/>
                  </a:cubicBezTo>
                  <a:close/>
                  <a:moveTo>
                    <a:pt x="237" y="496"/>
                  </a:moveTo>
                  <a:cubicBezTo>
                    <a:pt x="237" y="502"/>
                    <a:pt x="237" y="502"/>
                    <a:pt x="237" y="502"/>
                  </a:cubicBezTo>
                  <a:cubicBezTo>
                    <a:pt x="235" y="504"/>
                    <a:pt x="235" y="504"/>
                    <a:pt x="235" y="504"/>
                  </a:cubicBezTo>
                  <a:cubicBezTo>
                    <a:pt x="235" y="500"/>
                    <a:pt x="235" y="500"/>
                    <a:pt x="235" y="500"/>
                  </a:cubicBezTo>
                  <a:cubicBezTo>
                    <a:pt x="235" y="500"/>
                    <a:pt x="235" y="500"/>
                    <a:pt x="235" y="500"/>
                  </a:cubicBezTo>
                  <a:cubicBezTo>
                    <a:pt x="235" y="500"/>
                    <a:pt x="235" y="500"/>
                    <a:pt x="235" y="500"/>
                  </a:cubicBezTo>
                  <a:cubicBezTo>
                    <a:pt x="235" y="496"/>
                    <a:pt x="235" y="496"/>
                    <a:pt x="235" y="496"/>
                  </a:cubicBezTo>
                  <a:cubicBezTo>
                    <a:pt x="236" y="496"/>
                    <a:pt x="236" y="496"/>
                    <a:pt x="236" y="496"/>
                  </a:cubicBezTo>
                  <a:cubicBezTo>
                    <a:pt x="236" y="496"/>
                    <a:pt x="237" y="496"/>
                    <a:pt x="237" y="496"/>
                  </a:cubicBezTo>
                  <a:close/>
                  <a:moveTo>
                    <a:pt x="237" y="511"/>
                  </a:moveTo>
                  <a:cubicBezTo>
                    <a:pt x="237" y="516"/>
                    <a:pt x="237" y="516"/>
                    <a:pt x="237" y="516"/>
                  </a:cubicBezTo>
                  <a:cubicBezTo>
                    <a:pt x="237" y="515"/>
                    <a:pt x="236" y="515"/>
                    <a:pt x="236" y="515"/>
                  </a:cubicBezTo>
                  <a:cubicBezTo>
                    <a:pt x="236" y="516"/>
                    <a:pt x="235" y="517"/>
                    <a:pt x="235" y="518"/>
                  </a:cubicBezTo>
                  <a:cubicBezTo>
                    <a:pt x="235" y="509"/>
                    <a:pt x="235" y="509"/>
                    <a:pt x="235" y="509"/>
                  </a:cubicBezTo>
                  <a:cubicBezTo>
                    <a:pt x="236" y="510"/>
                    <a:pt x="236" y="510"/>
                    <a:pt x="237" y="511"/>
                  </a:cubicBezTo>
                  <a:close/>
                  <a:moveTo>
                    <a:pt x="237" y="536"/>
                  </a:moveTo>
                  <a:cubicBezTo>
                    <a:pt x="237" y="541"/>
                    <a:pt x="237" y="541"/>
                    <a:pt x="237" y="541"/>
                  </a:cubicBezTo>
                  <a:cubicBezTo>
                    <a:pt x="236" y="541"/>
                    <a:pt x="236" y="540"/>
                    <a:pt x="235" y="540"/>
                  </a:cubicBezTo>
                  <a:cubicBezTo>
                    <a:pt x="235" y="533"/>
                    <a:pt x="235" y="533"/>
                    <a:pt x="235" y="533"/>
                  </a:cubicBezTo>
                  <a:cubicBezTo>
                    <a:pt x="236" y="534"/>
                    <a:pt x="236" y="535"/>
                    <a:pt x="237" y="536"/>
                  </a:cubicBezTo>
                  <a:close/>
                  <a:moveTo>
                    <a:pt x="237" y="655"/>
                  </a:moveTo>
                  <a:cubicBezTo>
                    <a:pt x="237" y="663"/>
                    <a:pt x="237" y="663"/>
                    <a:pt x="237" y="663"/>
                  </a:cubicBezTo>
                  <a:cubicBezTo>
                    <a:pt x="236" y="663"/>
                    <a:pt x="236" y="662"/>
                    <a:pt x="235" y="661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4"/>
                    <a:pt x="236" y="654"/>
                    <a:pt x="237" y="655"/>
                  </a:cubicBezTo>
                  <a:close/>
                  <a:moveTo>
                    <a:pt x="235" y="292"/>
                  </a:moveTo>
                  <a:cubicBezTo>
                    <a:pt x="235" y="280"/>
                    <a:pt x="235" y="280"/>
                    <a:pt x="235" y="280"/>
                  </a:cubicBezTo>
                  <a:cubicBezTo>
                    <a:pt x="236" y="281"/>
                    <a:pt x="236" y="281"/>
                    <a:pt x="236" y="281"/>
                  </a:cubicBezTo>
                  <a:cubicBezTo>
                    <a:pt x="236" y="285"/>
                    <a:pt x="236" y="289"/>
                    <a:pt x="235" y="292"/>
                  </a:cubicBezTo>
                  <a:close/>
                  <a:moveTo>
                    <a:pt x="229" y="25"/>
                  </a:moveTo>
                  <a:cubicBezTo>
                    <a:pt x="231" y="24"/>
                    <a:pt x="233" y="23"/>
                    <a:pt x="235" y="22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34" y="30"/>
                    <a:pt x="232" y="31"/>
                    <a:pt x="231" y="32"/>
                  </a:cubicBezTo>
                  <a:cubicBezTo>
                    <a:pt x="232" y="33"/>
                    <a:pt x="233" y="34"/>
                    <a:pt x="235" y="35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33" y="44"/>
                    <a:pt x="231" y="42"/>
                    <a:pt x="229" y="41"/>
                  </a:cubicBezTo>
                  <a:cubicBezTo>
                    <a:pt x="229" y="25"/>
                    <a:pt x="229" y="25"/>
                    <a:pt x="229" y="25"/>
                  </a:cubicBezTo>
                  <a:close/>
                  <a:moveTo>
                    <a:pt x="235" y="698"/>
                  </a:moveTo>
                  <a:cubicBezTo>
                    <a:pt x="233" y="697"/>
                    <a:pt x="231" y="696"/>
                    <a:pt x="229" y="695"/>
                  </a:cubicBezTo>
                  <a:cubicBezTo>
                    <a:pt x="229" y="684"/>
                    <a:pt x="229" y="684"/>
                    <a:pt x="229" y="684"/>
                  </a:cubicBezTo>
                  <a:cubicBezTo>
                    <a:pt x="231" y="686"/>
                    <a:pt x="232" y="688"/>
                    <a:pt x="235" y="690"/>
                  </a:cubicBezTo>
                  <a:cubicBezTo>
                    <a:pt x="235" y="698"/>
                    <a:pt x="235" y="698"/>
                    <a:pt x="235" y="698"/>
                  </a:cubicBezTo>
                  <a:close/>
                  <a:moveTo>
                    <a:pt x="235" y="59"/>
                  </a:moveTo>
                  <a:cubicBezTo>
                    <a:pt x="235" y="66"/>
                    <a:pt x="235" y="66"/>
                    <a:pt x="235" y="66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31" y="59"/>
                    <a:pt x="233" y="59"/>
                    <a:pt x="235" y="59"/>
                  </a:cubicBezTo>
                  <a:close/>
                  <a:moveTo>
                    <a:pt x="235" y="188"/>
                  </a:moveTo>
                  <a:cubicBezTo>
                    <a:pt x="235" y="201"/>
                    <a:pt x="235" y="201"/>
                    <a:pt x="235" y="201"/>
                  </a:cubicBezTo>
                  <a:cubicBezTo>
                    <a:pt x="233" y="200"/>
                    <a:pt x="231" y="200"/>
                    <a:pt x="229" y="200"/>
                  </a:cubicBezTo>
                  <a:cubicBezTo>
                    <a:pt x="229" y="193"/>
                    <a:pt x="229" y="193"/>
                    <a:pt x="229" y="193"/>
                  </a:cubicBezTo>
                  <a:cubicBezTo>
                    <a:pt x="231" y="191"/>
                    <a:pt x="233" y="190"/>
                    <a:pt x="235" y="188"/>
                  </a:cubicBezTo>
                  <a:close/>
                  <a:moveTo>
                    <a:pt x="235" y="210"/>
                  </a:moveTo>
                  <a:cubicBezTo>
                    <a:pt x="235" y="221"/>
                    <a:pt x="235" y="221"/>
                    <a:pt x="235" y="221"/>
                  </a:cubicBezTo>
                  <a:cubicBezTo>
                    <a:pt x="234" y="222"/>
                    <a:pt x="234" y="223"/>
                    <a:pt x="234" y="224"/>
                  </a:cubicBezTo>
                  <a:cubicBezTo>
                    <a:pt x="234" y="224"/>
                    <a:pt x="234" y="225"/>
                    <a:pt x="235" y="225"/>
                  </a:cubicBezTo>
                  <a:cubicBezTo>
                    <a:pt x="235" y="229"/>
                    <a:pt x="235" y="229"/>
                    <a:pt x="235" y="229"/>
                  </a:cubicBezTo>
                  <a:cubicBezTo>
                    <a:pt x="233" y="233"/>
                    <a:pt x="230" y="235"/>
                    <a:pt x="229" y="238"/>
                  </a:cubicBezTo>
                  <a:cubicBezTo>
                    <a:pt x="229" y="231"/>
                    <a:pt x="229" y="231"/>
                    <a:pt x="229" y="231"/>
                  </a:cubicBezTo>
                  <a:cubicBezTo>
                    <a:pt x="230" y="229"/>
                    <a:pt x="230" y="227"/>
                    <a:pt x="230" y="224"/>
                  </a:cubicBezTo>
                  <a:cubicBezTo>
                    <a:pt x="230" y="225"/>
                    <a:pt x="229" y="225"/>
                    <a:pt x="229" y="225"/>
                  </a:cubicBezTo>
                  <a:cubicBezTo>
                    <a:pt x="229" y="220"/>
                    <a:pt x="229" y="220"/>
                    <a:pt x="229" y="220"/>
                  </a:cubicBezTo>
                  <a:cubicBezTo>
                    <a:pt x="230" y="219"/>
                    <a:pt x="231" y="218"/>
                    <a:pt x="233" y="216"/>
                  </a:cubicBezTo>
                  <a:cubicBezTo>
                    <a:pt x="231" y="216"/>
                    <a:pt x="230" y="215"/>
                    <a:pt x="229" y="215"/>
                  </a:cubicBezTo>
                  <a:cubicBezTo>
                    <a:pt x="229" y="209"/>
                    <a:pt x="229" y="209"/>
                    <a:pt x="229" y="209"/>
                  </a:cubicBezTo>
                  <a:cubicBezTo>
                    <a:pt x="232" y="210"/>
                    <a:pt x="232" y="210"/>
                    <a:pt x="232" y="210"/>
                  </a:cubicBezTo>
                  <a:cubicBezTo>
                    <a:pt x="233" y="210"/>
                    <a:pt x="234" y="210"/>
                    <a:pt x="235" y="210"/>
                  </a:cubicBezTo>
                  <a:close/>
                  <a:moveTo>
                    <a:pt x="235" y="243"/>
                  </a:moveTo>
                  <a:cubicBezTo>
                    <a:pt x="235" y="257"/>
                    <a:pt x="235" y="257"/>
                    <a:pt x="235" y="257"/>
                  </a:cubicBezTo>
                  <a:cubicBezTo>
                    <a:pt x="233" y="255"/>
                    <a:pt x="231" y="253"/>
                    <a:pt x="229" y="252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30" y="246"/>
                    <a:pt x="230" y="247"/>
                    <a:pt x="231" y="248"/>
                  </a:cubicBezTo>
                  <a:cubicBezTo>
                    <a:pt x="231" y="248"/>
                    <a:pt x="232" y="248"/>
                    <a:pt x="233" y="248"/>
                  </a:cubicBezTo>
                  <a:cubicBezTo>
                    <a:pt x="233" y="246"/>
                    <a:pt x="234" y="245"/>
                    <a:pt x="235" y="243"/>
                  </a:cubicBezTo>
                  <a:close/>
                  <a:moveTo>
                    <a:pt x="235" y="280"/>
                  </a:moveTo>
                  <a:cubicBezTo>
                    <a:pt x="235" y="292"/>
                    <a:pt x="235" y="292"/>
                    <a:pt x="235" y="292"/>
                  </a:cubicBezTo>
                  <a:cubicBezTo>
                    <a:pt x="233" y="297"/>
                    <a:pt x="231" y="301"/>
                    <a:pt x="229" y="307"/>
                  </a:cubicBezTo>
                  <a:cubicBezTo>
                    <a:pt x="229" y="276"/>
                    <a:pt x="229" y="276"/>
                    <a:pt x="229" y="276"/>
                  </a:cubicBezTo>
                  <a:cubicBezTo>
                    <a:pt x="231" y="277"/>
                    <a:pt x="233" y="278"/>
                    <a:pt x="235" y="280"/>
                  </a:cubicBezTo>
                  <a:close/>
                  <a:moveTo>
                    <a:pt x="235" y="300"/>
                  </a:moveTo>
                  <a:cubicBezTo>
                    <a:pt x="234" y="304"/>
                    <a:pt x="232" y="307"/>
                    <a:pt x="229" y="308"/>
                  </a:cubicBezTo>
                  <a:cubicBezTo>
                    <a:pt x="229" y="318"/>
                    <a:pt x="229" y="318"/>
                    <a:pt x="229" y="318"/>
                  </a:cubicBezTo>
                  <a:cubicBezTo>
                    <a:pt x="230" y="319"/>
                    <a:pt x="230" y="319"/>
                    <a:pt x="231" y="319"/>
                  </a:cubicBezTo>
                  <a:cubicBezTo>
                    <a:pt x="232" y="319"/>
                    <a:pt x="233" y="319"/>
                    <a:pt x="234" y="319"/>
                  </a:cubicBezTo>
                  <a:cubicBezTo>
                    <a:pt x="234" y="319"/>
                    <a:pt x="234" y="318"/>
                    <a:pt x="235" y="317"/>
                  </a:cubicBezTo>
                  <a:cubicBezTo>
                    <a:pt x="235" y="300"/>
                    <a:pt x="235" y="300"/>
                    <a:pt x="235" y="300"/>
                  </a:cubicBezTo>
                  <a:close/>
                  <a:moveTo>
                    <a:pt x="235" y="329"/>
                  </a:moveTo>
                  <a:cubicBezTo>
                    <a:pt x="235" y="344"/>
                    <a:pt x="235" y="344"/>
                    <a:pt x="235" y="344"/>
                  </a:cubicBezTo>
                  <a:cubicBezTo>
                    <a:pt x="232" y="342"/>
                    <a:pt x="231" y="340"/>
                    <a:pt x="229" y="339"/>
                  </a:cubicBezTo>
                  <a:cubicBezTo>
                    <a:pt x="229" y="329"/>
                    <a:pt x="229" y="329"/>
                    <a:pt x="229" y="329"/>
                  </a:cubicBezTo>
                  <a:cubicBezTo>
                    <a:pt x="231" y="329"/>
                    <a:pt x="233" y="329"/>
                    <a:pt x="235" y="329"/>
                  </a:cubicBezTo>
                  <a:close/>
                  <a:moveTo>
                    <a:pt x="235" y="353"/>
                  </a:moveTo>
                  <a:cubicBezTo>
                    <a:pt x="235" y="357"/>
                    <a:pt x="235" y="357"/>
                    <a:pt x="235" y="357"/>
                  </a:cubicBezTo>
                  <a:cubicBezTo>
                    <a:pt x="233" y="357"/>
                    <a:pt x="233" y="357"/>
                    <a:pt x="233" y="357"/>
                  </a:cubicBezTo>
                  <a:cubicBezTo>
                    <a:pt x="233" y="360"/>
                    <a:pt x="234" y="364"/>
                    <a:pt x="235" y="368"/>
                  </a:cubicBezTo>
                  <a:cubicBezTo>
                    <a:pt x="235" y="376"/>
                    <a:pt x="235" y="376"/>
                    <a:pt x="235" y="376"/>
                  </a:cubicBezTo>
                  <a:cubicBezTo>
                    <a:pt x="229" y="376"/>
                    <a:pt x="229" y="376"/>
                    <a:pt x="229" y="376"/>
                  </a:cubicBezTo>
                  <a:cubicBezTo>
                    <a:pt x="229" y="373"/>
                    <a:pt x="229" y="373"/>
                    <a:pt x="229" y="373"/>
                  </a:cubicBezTo>
                  <a:cubicBezTo>
                    <a:pt x="232" y="373"/>
                    <a:pt x="232" y="373"/>
                    <a:pt x="232" y="373"/>
                  </a:cubicBezTo>
                  <a:cubicBezTo>
                    <a:pt x="231" y="366"/>
                    <a:pt x="231" y="362"/>
                    <a:pt x="229" y="360"/>
                  </a:cubicBezTo>
                  <a:cubicBezTo>
                    <a:pt x="229" y="353"/>
                    <a:pt x="229" y="353"/>
                    <a:pt x="229" y="353"/>
                  </a:cubicBezTo>
                  <a:cubicBezTo>
                    <a:pt x="235" y="353"/>
                    <a:pt x="235" y="353"/>
                    <a:pt x="235" y="353"/>
                  </a:cubicBezTo>
                  <a:close/>
                  <a:moveTo>
                    <a:pt x="235" y="383"/>
                  </a:moveTo>
                  <a:cubicBezTo>
                    <a:pt x="235" y="404"/>
                    <a:pt x="235" y="404"/>
                    <a:pt x="235" y="404"/>
                  </a:cubicBezTo>
                  <a:cubicBezTo>
                    <a:pt x="233" y="405"/>
                    <a:pt x="231" y="406"/>
                    <a:pt x="229" y="407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29" y="395"/>
                    <a:pt x="229" y="395"/>
                    <a:pt x="229" y="395"/>
                  </a:cubicBezTo>
                  <a:cubicBezTo>
                    <a:pt x="231" y="393"/>
                    <a:pt x="232" y="390"/>
                    <a:pt x="234" y="384"/>
                  </a:cubicBezTo>
                  <a:cubicBezTo>
                    <a:pt x="234" y="384"/>
                    <a:pt x="234" y="384"/>
                    <a:pt x="235" y="383"/>
                  </a:cubicBezTo>
                  <a:close/>
                  <a:moveTo>
                    <a:pt x="235" y="412"/>
                  </a:moveTo>
                  <a:cubicBezTo>
                    <a:pt x="235" y="442"/>
                    <a:pt x="235" y="442"/>
                    <a:pt x="235" y="442"/>
                  </a:cubicBezTo>
                  <a:cubicBezTo>
                    <a:pt x="234" y="442"/>
                    <a:pt x="232" y="441"/>
                    <a:pt x="231" y="440"/>
                  </a:cubicBezTo>
                  <a:cubicBezTo>
                    <a:pt x="231" y="439"/>
                    <a:pt x="231" y="438"/>
                    <a:pt x="231" y="438"/>
                  </a:cubicBezTo>
                  <a:cubicBezTo>
                    <a:pt x="229" y="438"/>
                    <a:pt x="229" y="438"/>
                    <a:pt x="229" y="438"/>
                  </a:cubicBezTo>
                  <a:cubicBezTo>
                    <a:pt x="229" y="426"/>
                    <a:pt x="229" y="426"/>
                    <a:pt x="229" y="426"/>
                  </a:cubicBezTo>
                  <a:cubicBezTo>
                    <a:pt x="229" y="426"/>
                    <a:pt x="229" y="426"/>
                    <a:pt x="229" y="426"/>
                  </a:cubicBezTo>
                  <a:cubicBezTo>
                    <a:pt x="229" y="426"/>
                    <a:pt x="229" y="426"/>
                    <a:pt x="229" y="426"/>
                  </a:cubicBezTo>
                  <a:cubicBezTo>
                    <a:pt x="229" y="414"/>
                    <a:pt x="229" y="414"/>
                    <a:pt x="229" y="414"/>
                  </a:cubicBezTo>
                  <a:cubicBezTo>
                    <a:pt x="231" y="413"/>
                    <a:pt x="233" y="413"/>
                    <a:pt x="235" y="412"/>
                  </a:cubicBezTo>
                  <a:close/>
                  <a:moveTo>
                    <a:pt x="235" y="447"/>
                  </a:moveTo>
                  <a:cubicBezTo>
                    <a:pt x="233" y="446"/>
                    <a:pt x="232" y="445"/>
                    <a:pt x="232" y="443"/>
                  </a:cubicBezTo>
                  <a:cubicBezTo>
                    <a:pt x="231" y="443"/>
                    <a:pt x="230" y="442"/>
                    <a:pt x="229" y="442"/>
                  </a:cubicBezTo>
                  <a:cubicBezTo>
                    <a:pt x="229" y="442"/>
                    <a:pt x="229" y="442"/>
                    <a:pt x="229" y="442"/>
                  </a:cubicBezTo>
                  <a:cubicBezTo>
                    <a:pt x="229" y="451"/>
                    <a:pt x="229" y="451"/>
                    <a:pt x="229" y="451"/>
                  </a:cubicBezTo>
                  <a:cubicBezTo>
                    <a:pt x="231" y="453"/>
                    <a:pt x="233" y="455"/>
                    <a:pt x="235" y="458"/>
                  </a:cubicBezTo>
                  <a:cubicBezTo>
                    <a:pt x="235" y="447"/>
                    <a:pt x="235" y="447"/>
                    <a:pt x="235" y="447"/>
                  </a:cubicBezTo>
                  <a:close/>
                  <a:moveTo>
                    <a:pt x="235" y="474"/>
                  </a:moveTo>
                  <a:cubicBezTo>
                    <a:pt x="235" y="478"/>
                    <a:pt x="235" y="478"/>
                    <a:pt x="235" y="478"/>
                  </a:cubicBezTo>
                  <a:cubicBezTo>
                    <a:pt x="234" y="478"/>
                    <a:pt x="233" y="479"/>
                    <a:pt x="232" y="482"/>
                  </a:cubicBezTo>
                  <a:cubicBezTo>
                    <a:pt x="233" y="482"/>
                    <a:pt x="234" y="482"/>
                    <a:pt x="235" y="483"/>
                  </a:cubicBezTo>
                  <a:cubicBezTo>
                    <a:pt x="235" y="487"/>
                    <a:pt x="235" y="487"/>
                    <a:pt x="235" y="487"/>
                  </a:cubicBezTo>
                  <a:cubicBezTo>
                    <a:pt x="233" y="486"/>
                    <a:pt x="231" y="485"/>
                    <a:pt x="229" y="484"/>
                  </a:cubicBezTo>
                  <a:cubicBezTo>
                    <a:pt x="229" y="480"/>
                    <a:pt x="229" y="480"/>
                    <a:pt x="229" y="480"/>
                  </a:cubicBezTo>
                  <a:cubicBezTo>
                    <a:pt x="231" y="478"/>
                    <a:pt x="233" y="476"/>
                    <a:pt x="235" y="474"/>
                  </a:cubicBezTo>
                  <a:close/>
                  <a:moveTo>
                    <a:pt x="235" y="496"/>
                  </a:moveTo>
                  <a:cubicBezTo>
                    <a:pt x="235" y="500"/>
                    <a:pt x="235" y="500"/>
                    <a:pt x="235" y="500"/>
                  </a:cubicBezTo>
                  <a:cubicBezTo>
                    <a:pt x="233" y="499"/>
                    <a:pt x="231" y="497"/>
                    <a:pt x="229" y="496"/>
                  </a:cubicBezTo>
                  <a:cubicBezTo>
                    <a:pt x="229" y="492"/>
                    <a:pt x="229" y="492"/>
                    <a:pt x="229" y="492"/>
                  </a:cubicBezTo>
                  <a:cubicBezTo>
                    <a:pt x="231" y="493"/>
                    <a:pt x="233" y="494"/>
                    <a:pt x="235" y="496"/>
                  </a:cubicBezTo>
                  <a:close/>
                  <a:moveTo>
                    <a:pt x="235" y="500"/>
                  </a:moveTo>
                  <a:cubicBezTo>
                    <a:pt x="235" y="504"/>
                    <a:pt x="235" y="504"/>
                    <a:pt x="235" y="504"/>
                  </a:cubicBezTo>
                  <a:cubicBezTo>
                    <a:pt x="233" y="506"/>
                    <a:pt x="233" y="506"/>
                    <a:pt x="233" y="506"/>
                  </a:cubicBezTo>
                  <a:cubicBezTo>
                    <a:pt x="233" y="507"/>
                    <a:pt x="233" y="508"/>
                    <a:pt x="234" y="508"/>
                  </a:cubicBezTo>
                  <a:cubicBezTo>
                    <a:pt x="235" y="509"/>
                    <a:pt x="235" y="509"/>
                    <a:pt x="235" y="509"/>
                  </a:cubicBezTo>
                  <a:cubicBezTo>
                    <a:pt x="235" y="518"/>
                    <a:pt x="235" y="518"/>
                    <a:pt x="235" y="518"/>
                  </a:cubicBezTo>
                  <a:cubicBezTo>
                    <a:pt x="233" y="524"/>
                    <a:pt x="233" y="529"/>
                    <a:pt x="235" y="533"/>
                  </a:cubicBezTo>
                  <a:cubicBezTo>
                    <a:pt x="235" y="540"/>
                    <a:pt x="235" y="540"/>
                    <a:pt x="235" y="540"/>
                  </a:cubicBezTo>
                  <a:cubicBezTo>
                    <a:pt x="233" y="538"/>
                    <a:pt x="231" y="537"/>
                    <a:pt x="229" y="536"/>
                  </a:cubicBezTo>
                  <a:cubicBezTo>
                    <a:pt x="229" y="503"/>
                    <a:pt x="229" y="503"/>
                    <a:pt x="229" y="503"/>
                  </a:cubicBezTo>
                  <a:cubicBezTo>
                    <a:pt x="230" y="504"/>
                    <a:pt x="230" y="504"/>
                    <a:pt x="230" y="504"/>
                  </a:cubicBezTo>
                  <a:cubicBezTo>
                    <a:pt x="231" y="503"/>
                    <a:pt x="233" y="501"/>
                    <a:pt x="235" y="500"/>
                  </a:cubicBezTo>
                  <a:close/>
                  <a:moveTo>
                    <a:pt x="235" y="654"/>
                  </a:moveTo>
                  <a:cubicBezTo>
                    <a:pt x="235" y="661"/>
                    <a:pt x="235" y="661"/>
                    <a:pt x="235" y="661"/>
                  </a:cubicBezTo>
                  <a:cubicBezTo>
                    <a:pt x="233" y="660"/>
                    <a:pt x="231" y="659"/>
                    <a:pt x="229" y="658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31" y="652"/>
                    <a:pt x="233" y="653"/>
                    <a:pt x="235" y="654"/>
                  </a:cubicBezTo>
                  <a:close/>
                  <a:moveTo>
                    <a:pt x="224" y="26"/>
                  </a:moveTo>
                  <a:cubicBezTo>
                    <a:pt x="226" y="26"/>
                    <a:pt x="227" y="25"/>
                    <a:pt x="229" y="25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0"/>
                    <a:pt x="226" y="40"/>
                    <a:pt x="224" y="39"/>
                  </a:cubicBezTo>
                  <a:cubicBezTo>
                    <a:pt x="224" y="26"/>
                    <a:pt x="224" y="26"/>
                    <a:pt x="224" y="26"/>
                  </a:cubicBezTo>
                  <a:close/>
                  <a:moveTo>
                    <a:pt x="229" y="695"/>
                  </a:moveTo>
                  <a:cubicBezTo>
                    <a:pt x="227" y="694"/>
                    <a:pt x="226" y="693"/>
                    <a:pt x="224" y="692"/>
                  </a:cubicBezTo>
                  <a:cubicBezTo>
                    <a:pt x="224" y="664"/>
                    <a:pt x="224" y="664"/>
                    <a:pt x="224" y="664"/>
                  </a:cubicBezTo>
                  <a:cubicBezTo>
                    <a:pt x="225" y="673"/>
                    <a:pt x="225" y="680"/>
                    <a:pt x="229" y="684"/>
                  </a:cubicBezTo>
                  <a:cubicBezTo>
                    <a:pt x="229" y="695"/>
                    <a:pt x="229" y="695"/>
                    <a:pt x="229" y="695"/>
                  </a:cubicBezTo>
                  <a:close/>
                  <a:moveTo>
                    <a:pt x="229" y="60"/>
                  </a:moveTo>
                  <a:cubicBezTo>
                    <a:pt x="229" y="67"/>
                    <a:pt x="229" y="67"/>
                    <a:pt x="229" y="67"/>
                  </a:cubicBezTo>
                  <a:cubicBezTo>
                    <a:pt x="227" y="68"/>
                    <a:pt x="227" y="68"/>
                    <a:pt x="227" y="68"/>
                  </a:cubicBezTo>
                  <a:cubicBezTo>
                    <a:pt x="226" y="69"/>
                    <a:pt x="225" y="70"/>
                    <a:pt x="224" y="70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7" y="60"/>
                    <a:pt x="227" y="60"/>
                    <a:pt x="227" y="60"/>
                  </a:cubicBezTo>
                  <a:cubicBezTo>
                    <a:pt x="228" y="60"/>
                    <a:pt x="228" y="60"/>
                    <a:pt x="229" y="60"/>
                  </a:cubicBezTo>
                  <a:close/>
                  <a:moveTo>
                    <a:pt x="229" y="193"/>
                  </a:moveTo>
                  <a:cubicBezTo>
                    <a:pt x="229" y="200"/>
                    <a:pt x="229" y="200"/>
                    <a:pt x="229" y="200"/>
                  </a:cubicBezTo>
                  <a:cubicBezTo>
                    <a:pt x="227" y="201"/>
                    <a:pt x="226" y="201"/>
                    <a:pt x="224" y="20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6" y="195"/>
                    <a:pt x="227" y="194"/>
                    <a:pt x="229" y="193"/>
                  </a:cubicBezTo>
                  <a:close/>
                  <a:moveTo>
                    <a:pt x="229" y="209"/>
                  </a:moveTo>
                  <a:cubicBezTo>
                    <a:pt x="229" y="215"/>
                    <a:pt x="229" y="215"/>
                    <a:pt x="229" y="215"/>
                  </a:cubicBezTo>
                  <a:cubicBezTo>
                    <a:pt x="227" y="214"/>
                    <a:pt x="226" y="214"/>
                    <a:pt x="224" y="213"/>
                  </a:cubicBezTo>
                  <a:cubicBezTo>
                    <a:pt x="224" y="207"/>
                    <a:pt x="224" y="207"/>
                    <a:pt x="224" y="207"/>
                  </a:cubicBezTo>
                  <a:cubicBezTo>
                    <a:pt x="226" y="208"/>
                    <a:pt x="227" y="209"/>
                    <a:pt x="229" y="209"/>
                  </a:cubicBezTo>
                  <a:close/>
                  <a:moveTo>
                    <a:pt x="229" y="220"/>
                  </a:moveTo>
                  <a:cubicBezTo>
                    <a:pt x="229" y="225"/>
                    <a:pt x="229" y="225"/>
                    <a:pt x="229" y="225"/>
                  </a:cubicBezTo>
                  <a:cubicBezTo>
                    <a:pt x="228" y="226"/>
                    <a:pt x="228" y="226"/>
                    <a:pt x="225" y="226"/>
                  </a:cubicBezTo>
                  <a:cubicBezTo>
                    <a:pt x="225" y="228"/>
                    <a:pt x="225" y="228"/>
                    <a:pt x="224" y="229"/>
                  </a:cubicBezTo>
                  <a:cubicBezTo>
                    <a:pt x="224" y="222"/>
                    <a:pt x="224" y="222"/>
                    <a:pt x="224" y="222"/>
                  </a:cubicBezTo>
                  <a:cubicBezTo>
                    <a:pt x="226" y="221"/>
                    <a:pt x="228" y="221"/>
                    <a:pt x="229" y="220"/>
                  </a:cubicBezTo>
                  <a:close/>
                  <a:moveTo>
                    <a:pt x="229" y="231"/>
                  </a:moveTo>
                  <a:cubicBezTo>
                    <a:pt x="229" y="238"/>
                    <a:pt x="229" y="238"/>
                    <a:pt x="229" y="238"/>
                  </a:cubicBezTo>
                  <a:cubicBezTo>
                    <a:pt x="228" y="240"/>
                    <a:pt x="228" y="243"/>
                    <a:pt x="229" y="245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27" y="250"/>
                    <a:pt x="226" y="249"/>
                    <a:pt x="224" y="247"/>
                  </a:cubicBezTo>
                  <a:cubicBezTo>
                    <a:pt x="224" y="239"/>
                    <a:pt x="224" y="239"/>
                    <a:pt x="224" y="239"/>
                  </a:cubicBezTo>
                  <a:cubicBezTo>
                    <a:pt x="227" y="236"/>
                    <a:pt x="228" y="234"/>
                    <a:pt x="229" y="231"/>
                  </a:cubicBezTo>
                  <a:close/>
                  <a:moveTo>
                    <a:pt x="229" y="276"/>
                  </a:move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8"/>
                    <a:pt x="228" y="309"/>
                  </a:cubicBezTo>
                  <a:cubicBezTo>
                    <a:pt x="229" y="309"/>
                    <a:pt x="229" y="308"/>
                    <a:pt x="229" y="308"/>
                  </a:cubicBezTo>
                  <a:cubicBezTo>
                    <a:pt x="229" y="318"/>
                    <a:pt x="229" y="318"/>
                    <a:pt x="229" y="318"/>
                  </a:cubicBezTo>
                  <a:cubicBezTo>
                    <a:pt x="229" y="318"/>
                    <a:pt x="229" y="318"/>
                    <a:pt x="228" y="318"/>
                  </a:cubicBezTo>
                  <a:cubicBezTo>
                    <a:pt x="228" y="316"/>
                    <a:pt x="228" y="313"/>
                    <a:pt x="227" y="311"/>
                  </a:cubicBezTo>
                  <a:cubicBezTo>
                    <a:pt x="227" y="311"/>
                    <a:pt x="226" y="311"/>
                    <a:pt x="225" y="311"/>
                  </a:cubicBezTo>
                  <a:cubicBezTo>
                    <a:pt x="225" y="313"/>
                    <a:pt x="225" y="314"/>
                    <a:pt x="224" y="315"/>
                  </a:cubicBezTo>
                  <a:cubicBezTo>
                    <a:pt x="224" y="301"/>
                    <a:pt x="224" y="301"/>
                    <a:pt x="224" y="301"/>
                  </a:cubicBezTo>
                  <a:cubicBezTo>
                    <a:pt x="226" y="297"/>
                    <a:pt x="227" y="293"/>
                    <a:pt x="227" y="290"/>
                  </a:cubicBezTo>
                  <a:cubicBezTo>
                    <a:pt x="226" y="290"/>
                    <a:pt x="225" y="291"/>
                    <a:pt x="224" y="291"/>
                  </a:cubicBezTo>
                  <a:cubicBezTo>
                    <a:pt x="224" y="273"/>
                    <a:pt x="224" y="273"/>
                    <a:pt x="224" y="273"/>
                  </a:cubicBezTo>
                  <a:cubicBezTo>
                    <a:pt x="226" y="274"/>
                    <a:pt x="227" y="274"/>
                    <a:pt x="229" y="276"/>
                  </a:cubicBezTo>
                  <a:close/>
                  <a:moveTo>
                    <a:pt x="229" y="329"/>
                  </a:moveTo>
                  <a:cubicBezTo>
                    <a:pt x="229" y="339"/>
                    <a:pt x="229" y="339"/>
                    <a:pt x="229" y="339"/>
                  </a:cubicBezTo>
                  <a:cubicBezTo>
                    <a:pt x="227" y="337"/>
                    <a:pt x="226" y="336"/>
                    <a:pt x="224" y="336"/>
                  </a:cubicBezTo>
                  <a:cubicBezTo>
                    <a:pt x="224" y="328"/>
                    <a:pt x="224" y="328"/>
                    <a:pt x="224" y="328"/>
                  </a:cubicBezTo>
                  <a:cubicBezTo>
                    <a:pt x="226" y="328"/>
                    <a:pt x="227" y="329"/>
                    <a:pt x="229" y="329"/>
                  </a:cubicBezTo>
                  <a:close/>
                  <a:moveTo>
                    <a:pt x="229" y="353"/>
                  </a:moveTo>
                  <a:cubicBezTo>
                    <a:pt x="229" y="360"/>
                    <a:pt x="229" y="360"/>
                    <a:pt x="229" y="360"/>
                  </a:cubicBezTo>
                  <a:cubicBezTo>
                    <a:pt x="228" y="358"/>
                    <a:pt x="227" y="357"/>
                    <a:pt x="224" y="357"/>
                  </a:cubicBezTo>
                  <a:cubicBezTo>
                    <a:pt x="224" y="353"/>
                    <a:pt x="224" y="353"/>
                    <a:pt x="224" y="353"/>
                  </a:cubicBezTo>
                  <a:cubicBezTo>
                    <a:pt x="229" y="353"/>
                    <a:pt x="229" y="353"/>
                    <a:pt x="229" y="353"/>
                  </a:cubicBezTo>
                  <a:close/>
                  <a:moveTo>
                    <a:pt x="229" y="373"/>
                  </a:moveTo>
                  <a:cubicBezTo>
                    <a:pt x="229" y="376"/>
                    <a:pt x="229" y="376"/>
                    <a:pt x="229" y="376"/>
                  </a:cubicBezTo>
                  <a:cubicBezTo>
                    <a:pt x="224" y="376"/>
                    <a:pt x="224" y="376"/>
                    <a:pt x="224" y="376"/>
                  </a:cubicBezTo>
                  <a:cubicBezTo>
                    <a:pt x="224" y="372"/>
                    <a:pt x="224" y="372"/>
                    <a:pt x="224" y="372"/>
                  </a:cubicBezTo>
                  <a:cubicBezTo>
                    <a:pt x="225" y="372"/>
                    <a:pt x="226" y="372"/>
                    <a:pt x="226" y="373"/>
                  </a:cubicBezTo>
                  <a:cubicBezTo>
                    <a:pt x="229" y="373"/>
                    <a:pt x="229" y="373"/>
                    <a:pt x="229" y="373"/>
                  </a:cubicBezTo>
                  <a:close/>
                  <a:moveTo>
                    <a:pt x="229" y="395"/>
                  </a:moveTo>
                  <a:cubicBezTo>
                    <a:pt x="229" y="407"/>
                    <a:pt x="229" y="407"/>
                    <a:pt x="229" y="407"/>
                  </a:cubicBezTo>
                  <a:cubicBezTo>
                    <a:pt x="227" y="410"/>
                    <a:pt x="226" y="412"/>
                    <a:pt x="224" y="413"/>
                  </a:cubicBezTo>
                  <a:cubicBezTo>
                    <a:pt x="224" y="398"/>
                    <a:pt x="224" y="398"/>
                    <a:pt x="224" y="398"/>
                  </a:cubicBezTo>
                  <a:cubicBezTo>
                    <a:pt x="226" y="397"/>
                    <a:pt x="228" y="397"/>
                    <a:pt x="229" y="395"/>
                  </a:cubicBezTo>
                  <a:close/>
                  <a:moveTo>
                    <a:pt x="229" y="414"/>
                  </a:moveTo>
                  <a:cubicBezTo>
                    <a:pt x="229" y="426"/>
                    <a:pt x="229" y="426"/>
                    <a:pt x="229" y="426"/>
                  </a:cubicBezTo>
                  <a:cubicBezTo>
                    <a:pt x="224" y="419"/>
                    <a:pt x="225" y="416"/>
                    <a:pt x="229" y="414"/>
                  </a:cubicBezTo>
                  <a:close/>
                  <a:moveTo>
                    <a:pt x="229" y="426"/>
                  </a:moveTo>
                  <a:cubicBezTo>
                    <a:pt x="228" y="426"/>
                    <a:pt x="227" y="426"/>
                    <a:pt x="226" y="426"/>
                  </a:cubicBezTo>
                  <a:cubicBezTo>
                    <a:pt x="224" y="424"/>
                    <a:pt x="224" y="424"/>
                    <a:pt x="224" y="424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26" y="448"/>
                    <a:pt x="228" y="449"/>
                    <a:pt x="229" y="451"/>
                  </a:cubicBezTo>
                  <a:cubicBezTo>
                    <a:pt x="229" y="442"/>
                    <a:pt x="229" y="442"/>
                    <a:pt x="229" y="442"/>
                  </a:cubicBezTo>
                  <a:cubicBezTo>
                    <a:pt x="228" y="440"/>
                    <a:pt x="228" y="439"/>
                    <a:pt x="227" y="438"/>
                  </a:cubicBezTo>
                  <a:cubicBezTo>
                    <a:pt x="229" y="438"/>
                    <a:pt x="229" y="438"/>
                    <a:pt x="229" y="438"/>
                  </a:cubicBezTo>
                  <a:cubicBezTo>
                    <a:pt x="229" y="426"/>
                    <a:pt x="229" y="426"/>
                    <a:pt x="229" y="426"/>
                  </a:cubicBezTo>
                  <a:close/>
                  <a:moveTo>
                    <a:pt x="229" y="480"/>
                  </a:moveTo>
                  <a:cubicBezTo>
                    <a:pt x="229" y="484"/>
                    <a:pt x="229" y="484"/>
                    <a:pt x="229" y="484"/>
                  </a:cubicBezTo>
                  <a:cubicBezTo>
                    <a:pt x="229" y="484"/>
                    <a:pt x="229" y="484"/>
                    <a:pt x="228" y="484"/>
                  </a:cubicBezTo>
                  <a:cubicBezTo>
                    <a:pt x="227" y="485"/>
                    <a:pt x="226" y="486"/>
                    <a:pt x="225" y="487"/>
                  </a:cubicBezTo>
                  <a:cubicBezTo>
                    <a:pt x="225" y="488"/>
                    <a:pt x="225" y="488"/>
                    <a:pt x="225" y="489"/>
                  </a:cubicBezTo>
                  <a:cubicBezTo>
                    <a:pt x="226" y="490"/>
                    <a:pt x="228" y="491"/>
                    <a:pt x="229" y="492"/>
                  </a:cubicBezTo>
                  <a:cubicBezTo>
                    <a:pt x="229" y="496"/>
                    <a:pt x="229" y="496"/>
                    <a:pt x="229" y="496"/>
                  </a:cubicBezTo>
                  <a:cubicBezTo>
                    <a:pt x="228" y="495"/>
                    <a:pt x="226" y="494"/>
                    <a:pt x="224" y="493"/>
                  </a:cubicBezTo>
                  <a:cubicBezTo>
                    <a:pt x="224" y="484"/>
                    <a:pt x="224" y="484"/>
                    <a:pt x="224" y="484"/>
                  </a:cubicBezTo>
                  <a:cubicBezTo>
                    <a:pt x="226" y="483"/>
                    <a:pt x="227" y="481"/>
                    <a:pt x="229" y="480"/>
                  </a:cubicBezTo>
                  <a:close/>
                  <a:moveTo>
                    <a:pt x="229" y="503"/>
                  </a:moveTo>
                  <a:cubicBezTo>
                    <a:pt x="229" y="536"/>
                    <a:pt x="229" y="536"/>
                    <a:pt x="229" y="536"/>
                  </a:cubicBezTo>
                  <a:cubicBezTo>
                    <a:pt x="227" y="534"/>
                    <a:pt x="226" y="533"/>
                    <a:pt x="224" y="532"/>
                  </a:cubicBezTo>
                  <a:cubicBezTo>
                    <a:pt x="224" y="526"/>
                    <a:pt x="224" y="526"/>
                    <a:pt x="224" y="526"/>
                  </a:cubicBezTo>
                  <a:cubicBezTo>
                    <a:pt x="225" y="527"/>
                    <a:pt x="226" y="528"/>
                    <a:pt x="226" y="528"/>
                  </a:cubicBezTo>
                  <a:cubicBezTo>
                    <a:pt x="229" y="517"/>
                    <a:pt x="231" y="513"/>
                    <a:pt x="224" y="505"/>
                  </a:cubicBezTo>
                  <a:cubicBezTo>
                    <a:pt x="224" y="500"/>
                    <a:pt x="224" y="500"/>
                    <a:pt x="224" y="500"/>
                  </a:cubicBezTo>
                  <a:cubicBezTo>
                    <a:pt x="226" y="501"/>
                    <a:pt x="227" y="502"/>
                    <a:pt x="229" y="503"/>
                  </a:cubicBezTo>
                  <a:close/>
                  <a:moveTo>
                    <a:pt x="229" y="652"/>
                  </a:moveTo>
                  <a:cubicBezTo>
                    <a:pt x="229" y="658"/>
                    <a:pt x="229" y="658"/>
                    <a:pt x="229" y="658"/>
                  </a:cubicBezTo>
                  <a:cubicBezTo>
                    <a:pt x="228" y="658"/>
                    <a:pt x="226" y="657"/>
                    <a:pt x="224" y="657"/>
                  </a:cubicBezTo>
                  <a:cubicBezTo>
                    <a:pt x="224" y="650"/>
                    <a:pt x="224" y="650"/>
                    <a:pt x="224" y="650"/>
                  </a:cubicBezTo>
                  <a:cubicBezTo>
                    <a:pt x="226" y="651"/>
                    <a:pt x="227" y="651"/>
                    <a:pt x="229" y="652"/>
                  </a:cubicBezTo>
                  <a:close/>
                  <a:moveTo>
                    <a:pt x="224" y="456"/>
                  </a:moveTo>
                  <a:cubicBezTo>
                    <a:pt x="224" y="450"/>
                    <a:pt x="224" y="450"/>
                    <a:pt x="224" y="450"/>
                  </a:cubicBezTo>
                  <a:cubicBezTo>
                    <a:pt x="225" y="450"/>
                    <a:pt x="225" y="450"/>
                    <a:pt x="225" y="450"/>
                  </a:cubicBezTo>
                  <a:cubicBezTo>
                    <a:pt x="226" y="452"/>
                    <a:pt x="226" y="453"/>
                    <a:pt x="226" y="455"/>
                  </a:cubicBezTo>
                  <a:cubicBezTo>
                    <a:pt x="225" y="455"/>
                    <a:pt x="225" y="456"/>
                    <a:pt x="224" y="456"/>
                  </a:cubicBezTo>
                  <a:close/>
                  <a:moveTo>
                    <a:pt x="215" y="30"/>
                  </a:moveTo>
                  <a:cubicBezTo>
                    <a:pt x="218" y="29"/>
                    <a:pt x="221" y="28"/>
                    <a:pt x="224" y="26"/>
                  </a:cubicBezTo>
                  <a:cubicBezTo>
                    <a:pt x="224" y="39"/>
                    <a:pt x="224" y="39"/>
                    <a:pt x="224" y="39"/>
                  </a:cubicBezTo>
                  <a:cubicBezTo>
                    <a:pt x="221" y="38"/>
                    <a:pt x="218" y="37"/>
                    <a:pt x="215" y="38"/>
                  </a:cubicBezTo>
                  <a:cubicBezTo>
                    <a:pt x="215" y="30"/>
                    <a:pt x="215" y="30"/>
                    <a:pt x="215" y="30"/>
                  </a:cubicBezTo>
                  <a:close/>
                  <a:moveTo>
                    <a:pt x="224" y="692"/>
                  </a:moveTo>
                  <a:cubicBezTo>
                    <a:pt x="224" y="692"/>
                    <a:pt x="224" y="692"/>
                    <a:pt x="224" y="692"/>
                  </a:cubicBezTo>
                  <a:cubicBezTo>
                    <a:pt x="221" y="691"/>
                    <a:pt x="218" y="690"/>
                    <a:pt x="215" y="689"/>
                  </a:cubicBezTo>
                  <a:cubicBezTo>
                    <a:pt x="215" y="683"/>
                    <a:pt x="215" y="683"/>
                    <a:pt x="215" y="683"/>
                  </a:cubicBezTo>
                  <a:cubicBezTo>
                    <a:pt x="218" y="683"/>
                    <a:pt x="218" y="683"/>
                    <a:pt x="218" y="683"/>
                  </a:cubicBezTo>
                  <a:cubicBezTo>
                    <a:pt x="217" y="676"/>
                    <a:pt x="217" y="668"/>
                    <a:pt x="215" y="661"/>
                  </a:cubicBezTo>
                  <a:cubicBezTo>
                    <a:pt x="215" y="645"/>
                    <a:pt x="215" y="645"/>
                    <a:pt x="215" y="645"/>
                  </a:cubicBezTo>
                  <a:cubicBezTo>
                    <a:pt x="216" y="646"/>
                    <a:pt x="218" y="647"/>
                    <a:pt x="219" y="648"/>
                  </a:cubicBezTo>
                  <a:cubicBezTo>
                    <a:pt x="221" y="649"/>
                    <a:pt x="222" y="649"/>
                    <a:pt x="224" y="650"/>
                  </a:cubicBezTo>
                  <a:cubicBezTo>
                    <a:pt x="224" y="657"/>
                    <a:pt x="224" y="657"/>
                    <a:pt x="224" y="657"/>
                  </a:cubicBezTo>
                  <a:cubicBezTo>
                    <a:pt x="224" y="657"/>
                    <a:pt x="224" y="657"/>
                    <a:pt x="224" y="657"/>
                  </a:cubicBezTo>
                  <a:cubicBezTo>
                    <a:pt x="224" y="659"/>
                    <a:pt x="224" y="662"/>
                    <a:pt x="224" y="664"/>
                  </a:cubicBezTo>
                  <a:cubicBezTo>
                    <a:pt x="224" y="692"/>
                    <a:pt x="224" y="692"/>
                    <a:pt x="224" y="692"/>
                  </a:cubicBezTo>
                  <a:close/>
                  <a:moveTo>
                    <a:pt x="224" y="58"/>
                  </a:moveTo>
                  <a:cubicBezTo>
                    <a:pt x="224" y="70"/>
                    <a:pt x="224" y="70"/>
                    <a:pt x="224" y="70"/>
                  </a:cubicBezTo>
                  <a:cubicBezTo>
                    <a:pt x="221" y="73"/>
                    <a:pt x="218" y="75"/>
                    <a:pt x="215" y="76"/>
                  </a:cubicBezTo>
                  <a:cubicBezTo>
                    <a:pt x="215" y="68"/>
                    <a:pt x="215" y="68"/>
                    <a:pt x="215" y="68"/>
                  </a:cubicBezTo>
                  <a:cubicBezTo>
                    <a:pt x="217" y="67"/>
                    <a:pt x="218" y="67"/>
                    <a:pt x="220" y="6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24" y="58"/>
                    <a:pt x="224" y="58"/>
                    <a:pt x="224" y="58"/>
                  </a:cubicBezTo>
                  <a:close/>
                  <a:moveTo>
                    <a:pt x="224" y="197"/>
                  </a:moveTo>
                  <a:cubicBezTo>
                    <a:pt x="224" y="203"/>
                    <a:pt x="224" y="203"/>
                    <a:pt x="224" y="203"/>
                  </a:cubicBezTo>
                  <a:cubicBezTo>
                    <a:pt x="223" y="204"/>
                    <a:pt x="222" y="204"/>
                    <a:pt x="221" y="206"/>
                  </a:cubicBezTo>
                  <a:cubicBezTo>
                    <a:pt x="224" y="207"/>
                    <a:pt x="224" y="207"/>
                    <a:pt x="224" y="207"/>
                  </a:cubicBezTo>
                  <a:cubicBezTo>
                    <a:pt x="224" y="213"/>
                    <a:pt x="224" y="213"/>
                    <a:pt x="224" y="213"/>
                  </a:cubicBezTo>
                  <a:cubicBezTo>
                    <a:pt x="221" y="212"/>
                    <a:pt x="218" y="212"/>
                    <a:pt x="215" y="213"/>
                  </a:cubicBezTo>
                  <a:cubicBezTo>
                    <a:pt x="215" y="205"/>
                    <a:pt x="215" y="205"/>
                    <a:pt x="215" y="205"/>
                  </a:cubicBezTo>
                  <a:cubicBezTo>
                    <a:pt x="218" y="202"/>
                    <a:pt x="221" y="200"/>
                    <a:pt x="224" y="197"/>
                  </a:cubicBezTo>
                  <a:close/>
                  <a:moveTo>
                    <a:pt x="224" y="222"/>
                  </a:moveTo>
                  <a:cubicBezTo>
                    <a:pt x="224" y="229"/>
                    <a:pt x="224" y="229"/>
                    <a:pt x="224" y="229"/>
                  </a:cubicBezTo>
                  <a:cubicBezTo>
                    <a:pt x="222" y="234"/>
                    <a:pt x="218" y="235"/>
                    <a:pt x="223" y="240"/>
                  </a:cubicBezTo>
                  <a:cubicBezTo>
                    <a:pt x="224" y="240"/>
                    <a:pt x="224" y="239"/>
                    <a:pt x="224" y="239"/>
                  </a:cubicBezTo>
                  <a:cubicBezTo>
                    <a:pt x="224" y="247"/>
                    <a:pt x="224" y="247"/>
                    <a:pt x="224" y="247"/>
                  </a:cubicBezTo>
                  <a:cubicBezTo>
                    <a:pt x="221" y="244"/>
                    <a:pt x="219" y="241"/>
                    <a:pt x="218" y="238"/>
                  </a:cubicBezTo>
                  <a:cubicBezTo>
                    <a:pt x="217" y="238"/>
                    <a:pt x="216" y="239"/>
                    <a:pt x="215" y="239"/>
                  </a:cubicBezTo>
                  <a:cubicBezTo>
                    <a:pt x="215" y="233"/>
                    <a:pt x="215" y="233"/>
                    <a:pt x="215" y="233"/>
                  </a:cubicBezTo>
                  <a:cubicBezTo>
                    <a:pt x="217" y="232"/>
                    <a:pt x="218" y="230"/>
                    <a:pt x="220" y="228"/>
                  </a:cubicBezTo>
                  <a:cubicBezTo>
                    <a:pt x="218" y="228"/>
                    <a:pt x="217" y="227"/>
                    <a:pt x="215" y="227"/>
                  </a:cubicBezTo>
                  <a:cubicBezTo>
                    <a:pt x="215" y="221"/>
                    <a:pt x="215" y="221"/>
                    <a:pt x="215" y="221"/>
                  </a:cubicBezTo>
                  <a:cubicBezTo>
                    <a:pt x="220" y="222"/>
                    <a:pt x="220" y="222"/>
                    <a:pt x="220" y="222"/>
                  </a:cubicBezTo>
                  <a:cubicBezTo>
                    <a:pt x="222" y="222"/>
                    <a:pt x="223" y="222"/>
                    <a:pt x="224" y="222"/>
                  </a:cubicBezTo>
                  <a:close/>
                  <a:moveTo>
                    <a:pt x="224" y="273"/>
                  </a:moveTo>
                  <a:cubicBezTo>
                    <a:pt x="224" y="291"/>
                    <a:pt x="224" y="291"/>
                    <a:pt x="224" y="291"/>
                  </a:cubicBezTo>
                  <a:cubicBezTo>
                    <a:pt x="222" y="293"/>
                    <a:pt x="220" y="293"/>
                    <a:pt x="215" y="293"/>
                  </a:cubicBezTo>
                  <a:cubicBezTo>
                    <a:pt x="215" y="297"/>
                    <a:pt x="216" y="297"/>
                    <a:pt x="219" y="300"/>
                  </a:cubicBezTo>
                  <a:cubicBezTo>
                    <a:pt x="219" y="303"/>
                    <a:pt x="219" y="306"/>
                    <a:pt x="219" y="309"/>
                  </a:cubicBezTo>
                  <a:cubicBezTo>
                    <a:pt x="221" y="307"/>
                    <a:pt x="223" y="304"/>
                    <a:pt x="224" y="301"/>
                  </a:cubicBezTo>
                  <a:cubicBezTo>
                    <a:pt x="224" y="315"/>
                    <a:pt x="224" y="315"/>
                    <a:pt x="224" y="315"/>
                  </a:cubicBezTo>
                  <a:cubicBezTo>
                    <a:pt x="224" y="315"/>
                    <a:pt x="224" y="315"/>
                    <a:pt x="224" y="315"/>
                  </a:cubicBezTo>
                  <a:cubicBezTo>
                    <a:pt x="222" y="315"/>
                    <a:pt x="219" y="316"/>
                    <a:pt x="215" y="316"/>
                  </a:cubicBezTo>
                  <a:cubicBezTo>
                    <a:pt x="215" y="281"/>
                    <a:pt x="215" y="281"/>
                    <a:pt x="215" y="281"/>
                  </a:cubicBezTo>
                  <a:cubicBezTo>
                    <a:pt x="219" y="275"/>
                    <a:pt x="221" y="273"/>
                    <a:pt x="224" y="273"/>
                  </a:cubicBezTo>
                  <a:close/>
                  <a:moveTo>
                    <a:pt x="224" y="328"/>
                  </a:moveTo>
                  <a:cubicBezTo>
                    <a:pt x="224" y="336"/>
                    <a:pt x="224" y="336"/>
                    <a:pt x="224" y="336"/>
                  </a:cubicBezTo>
                  <a:cubicBezTo>
                    <a:pt x="222" y="335"/>
                    <a:pt x="220" y="335"/>
                    <a:pt x="215" y="335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8" y="327"/>
                    <a:pt x="221" y="328"/>
                    <a:pt x="224" y="328"/>
                  </a:cubicBezTo>
                  <a:close/>
                  <a:moveTo>
                    <a:pt x="224" y="353"/>
                  </a:moveTo>
                  <a:cubicBezTo>
                    <a:pt x="224" y="357"/>
                    <a:pt x="224" y="357"/>
                    <a:pt x="224" y="357"/>
                  </a:cubicBezTo>
                  <a:cubicBezTo>
                    <a:pt x="224" y="357"/>
                    <a:pt x="222" y="357"/>
                    <a:pt x="221" y="357"/>
                  </a:cubicBezTo>
                  <a:cubicBezTo>
                    <a:pt x="222" y="362"/>
                    <a:pt x="223" y="367"/>
                    <a:pt x="224" y="372"/>
                  </a:cubicBezTo>
                  <a:cubicBezTo>
                    <a:pt x="224" y="372"/>
                    <a:pt x="224" y="372"/>
                    <a:pt x="224" y="372"/>
                  </a:cubicBezTo>
                  <a:cubicBezTo>
                    <a:pt x="224" y="376"/>
                    <a:pt x="224" y="376"/>
                    <a:pt x="224" y="376"/>
                  </a:cubicBezTo>
                  <a:cubicBezTo>
                    <a:pt x="215" y="376"/>
                    <a:pt x="215" y="376"/>
                    <a:pt x="215" y="376"/>
                  </a:cubicBezTo>
                  <a:cubicBezTo>
                    <a:pt x="215" y="373"/>
                    <a:pt x="215" y="373"/>
                    <a:pt x="215" y="373"/>
                  </a:cubicBezTo>
                  <a:cubicBezTo>
                    <a:pt x="217" y="372"/>
                    <a:pt x="219" y="372"/>
                    <a:pt x="221" y="372"/>
                  </a:cubicBezTo>
                  <a:cubicBezTo>
                    <a:pt x="220" y="367"/>
                    <a:pt x="219" y="362"/>
                    <a:pt x="218" y="358"/>
                  </a:cubicBezTo>
                  <a:cubicBezTo>
                    <a:pt x="217" y="358"/>
                    <a:pt x="216" y="357"/>
                    <a:pt x="215" y="357"/>
                  </a:cubicBezTo>
                  <a:cubicBezTo>
                    <a:pt x="215" y="353"/>
                    <a:pt x="215" y="353"/>
                    <a:pt x="215" y="353"/>
                  </a:cubicBezTo>
                  <a:cubicBezTo>
                    <a:pt x="224" y="353"/>
                    <a:pt x="224" y="353"/>
                    <a:pt x="224" y="353"/>
                  </a:cubicBezTo>
                  <a:close/>
                  <a:moveTo>
                    <a:pt x="224" y="398"/>
                  </a:moveTo>
                  <a:cubicBezTo>
                    <a:pt x="224" y="413"/>
                    <a:pt x="224" y="413"/>
                    <a:pt x="224" y="413"/>
                  </a:cubicBezTo>
                  <a:cubicBezTo>
                    <a:pt x="222" y="415"/>
                    <a:pt x="220" y="418"/>
                    <a:pt x="215" y="423"/>
                  </a:cubicBezTo>
                  <a:cubicBezTo>
                    <a:pt x="218" y="427"/>
                    <a:pt x="220" y="432"/>
                    <a:pt x="224" y="433"/>
                  </a:cubicBezTo>
                  <a:cubicBezTo>
                    <a:pt x="223" y="431"/>
                    <a:pt x="222" y="429"/>
                    <a:pt x="220" y="426"/>
                  </a:cubicBezTo>
                  <a:cubicBezTo>
                    <a:pt x="221" y="426"/>
                    <a:pt x="221" y="425"/>
                    <a:pt x="222" y="425"/>
                  </a:cubicBezTo>
                  <a:cubicBezTo>
                    <a:pt x="222" y="425"/>
                    <a:pt x="224" y="424"/>
                    <a:pt x="224" y="424"/>
                  </a:cubicBezTo>
                  <a:cubicBezTo>
                    <a:pt x="224" y="424"/>
                    <a:pt x="224" y="424"/>
                    <a:pt x="224" y="424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23" y="447"/>
                    <a:pt x="222" y="447"/>
                    <a:pt x="221" y="446"/>
                  </a:cubicBezTo>
                  <a:cubicBezTo>
                    <a:pt x="222" y="449"/>
                    <a:pt x="222" y="449"/>
                    <a:pt x="224" y="450"/>
                  </a:cubicBezTo>
                  <a:cubicBezTo>
                    <a:pt x="224" y="456"/>
                    <a:pt x="224" y="456"/>
                    <a:pt x="224" y="456"/>
                  </a:cubicBezTo>
                  <a:cubicBezTo>
                    <a:pt x="224" y="456"/>
                    <a:pt x="223" y="456"/>
                    <a:pt x="221" y="456"/>
                  </a:cubicBezTo>
                  <a:cubicBezTo>
                    <a:pt x="219" y="454"/>
                    <a:pt x="217" y="453"/>
                    <a:pt x="215" y="453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6" y="441"/>
                    <a:pt x="217" y="441"/>
                    <a:pt x="218" y="441"/>
                  </a:cubicBezTo>
                  <a:cubicBezTo>
                    <a:pt x="217" y="439"/>
                    <a:pt x="217" y="437"/>
                    <a:pt x="217" y="436"/>
                  </a:cubicBezTo>
                  <a:cubicBezTo>
                    <a:pt x="215" y="436"/>
                    <a:pt x="215" y="436"/>
                    <a:pt x="215" y="436"/>
                  </a:cubicBezTo>
                  <a:cubicBezTo>
                    <a:pt x="215" y="412"/>
                    <a:pt x="215" y="412"/>
                    <a:pt x="215" y="412"/>
                  </a:cubicBezTo>
                  <a:cubicBezTo>
                    <a:pt x="217" y="411"/>
                    <a:pt x="219" y="409"/>
                    <a:pt x="221" y="405"/>
                  </a:cubicBezTo>
                  <a:cubicBezTo>
                    <a:pt x="219" y="405"/>
                    <a:pt x="217" y="404"/>
                    <a:pt x="215" y="404"/>
                  </a:cubicBezTo>
                  <a:cubicBezTo>
                    <a:pt x="215" y="398"/>
                    <a:pt x="215" y="398"/>
                    <a:pt x="215" y="398"/>
                  </a:cubicBezTo>
                  <a:cubicBezTo>
                    <a:pt x="219" y="398"/>
                    <a:pt x="222" y="398"/>
                    <a:pt x="224" y="398"/>
                  </a:cubicBezTo>
                  <a:close/>
                  <a:moveTo>
                    <a:pt x="224" y="484"/>
                  </a:moveTo>
                  <a:cubicBezTo>
                    <a:pt x="224" y="493"/>
                    <a:pt x="224" y="493"/>
                    <a:pt x="224" y="493"/>
                  </a:cubicBezTo>
                  <a:cubicBezTo>
                    <a:pt x="223" y="493"/>
                    <a:pt x="222" y="492"/>
                    <a:pt x="220" y="492"/>
                  </a:cubicBezTo>
                  <a:cubicBezTo>
                    <a:pt x="221" y="496"/>
                    <a:pt x="222" y="498"/>
                    <a:pt x="224" y="500"/>
                  </a:cubicBezTo>
                  <a:cubicBezTo>
                    <a:pt x="224" y="505"/>
                    <a:pt x="224" y="505"/>
                    <a:pt x="224" y="505"/>
                  </a:cubicBezTo>
                  <a:cubicBezTo>
                    <a:pt x="224" y="504"/>
                    <a:pt x="223" y="503"/>
                    <a:pt x="223" y="503"/>
                  </a:cubicBezTo>
                  <a:cubicBezTo>
                    <a:pt x="220" y="514"/>
                    <a:pt x="217" y="519"/>
                    <a:pt x="224" y="526"/>
                  </a:cubicBezTo>
                  <a:cubicBezTo>
                    <a:pt x="224" y="532"/>
                    <a:pt x="224" y="532"/>
                    <a:pt x="224" y="532"/>
                  </a:cubicBezTo>
                  <a:cubicBezTo>
                    <a:pt x="221" y="529"/>
                    <a:pt x="218" y="526"/>
                    <a:pt x="215" y="523"/>
                  </a:cubicBezTo>
                  <a:cubicBezTo>
                    <a:pt x="215" y="510"/>
                    <a:pt x="215" y="510"/>
                    <a:pt x="215" y="510"/>
                  </a:cubicBezTo>
                  <a:cubicBezTo>
                    <a:pt x="216" y="505"/>
                    <a:pt x="217" y="500"/>
                    <a:pt x="215" y="496"/>
                  </a:cubicBezTo>
                  <a:cubicBezTo>
                    <a:pt x="215" y="489"/>
                    <a:pt x="215" y="489"/>
                    <a:pt x="215" y="489"/>
                  </a:cubicBezTo>
                  <a:cubicBezTo>
                    <a:pt x="216" y="489"/>
                    <a:pt x="216" y="489"/>
                    <a:pt x="217" y="490"/>
                  </a:cubicBezTo>
                  <a:cubicBezTo>
                    <a:pt x="219" y="489"/>
                    <a:pt x="221" y="486"/>
                    <a:pt x="224" y="484"/>
                  </a:cubicBezTo>
                  <a:close/>
                  <a:moveTo>
                    <a:pt x="208" y="34"/>
                  </a:moveTo>
                  <a:cubicBezTo>
                    <a:pt x="210" y="32"/>
                    <a:pt x="213" y="31"/>
                    <a:pt x="215" y="30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13" y="38"/>
                    <a:pt x="210" y="39"/>
                    <a:pt x="208" y="41"/>
                  </a:cubicBezTo>
                  <a:cubicBezTo>
                    <a:pt x="208" y="34"/>
                    <a:pt x="208" y="34"/>
                    <a:pt x="208" y="34"/>
                  </a:cubicBezTo>
                  <a:close/>
                  <a:moveTo>
                    <a:pt x="215" y="689"/>
                  </a:moveTo>
                  <a:cubicBezTo>
                    <a:pt x="213" y="689"/>
                    <a:pt x="210" y="688"/>
                    <a:pt x="208" y="687"/>
                  </a:cubicBezTo>
                  <a:cubicBezTo>
                    <a:pt x="208" y="679"/>
                    <a:pt x="208" y="679"/>
                    <a:pt x="208" y="679"/>
                  </a:cubicBezTo>
                  <a:cubicBezTo>
                    <a:pt x="210" y="680"/>
                    <a:pt x="212" y="681"/>
                    <a:pt x="215" y="683"/>
                  </a:cubicBezTo>
                  <a:cubicBezTo>
                    <a:pt x="215" y="683"/>
                    <a:pt x="215" y="683"/>
                    <a:pt x="215" y="683"/>
                  </a:cubicBezTo>
                  <a:cubicBezTo>
                    <a:pt x="215" y="689"/>
                    <a:pt x="215" y="689"/>
                    <a:pt x="215" y="689"/>
                  </a:cubicBezTo>
                  <a:close/>
                  <a:moveTo>
                    <a:pt x="215" y="52"/>
                  </a:moveTo>
                  <a:cubicBezTo>
                    <a:pt x="215" y="62"/>
                    <a:pt x="215" y="62"/>
                    <a:pt x="215" y="62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15" y="52"/>
                    <a:pt x="215" y="52"/>
                    <a:pt x="215" y="52"/>
                  </a:cubicBezTo>
                  <a:close/>
                  <a:moveTo>
                    <a:pt x="215" y="68"/>
                  </a:moveTo>
                  <a:cubicBezTo>
                    <a:pt x="215" y="76"/>
                    <a:pt x="215" y="76"/>
                    <a:pt x="215" y="76"/>
                  </a:cubicBezTo>
                  <a:cubicBezTo>
                    <a:pt x="213" y="77"/>
                    <a:pt x="210" y="78"/>
                    <a:pt x="208" y="79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210" y="71"/>
                    <a:pt x="213" y="69"/>
                    <a:pt x="215" y="68"/>
                  </a:cubicBezTo>
                  <a:close/>
                  <a:moveTo>
                    <a:pt x="215" y="205"/>
                  </a:moveTo>
                  <a:cubicBezTo>
                    <a:pt x="215" y="213"/>
                    <a:pt x="215" y="213"/>
                    <a:pt x="215" y="213"/>
                  </a:cubicBezTo>
                  <a:cubicBezTo>
                    <a:pt x="213" y="214"/>
                    <a:pt x="211" y="215"/>
                    <a:pt x="208" y="218"/>
                  </a:cubicBezTo>
                  <a:cubicBezTo>
                    <a:pt x="208" y="211"/>
                    <a:pt x="208" y="211"/>
                    <a:pt x="208" y="211"/>
                  </a:cubicBezTo>
                  <a:cubicBezTo>
                    <a:pt x="210" y="209"/>
                    <a:pt x="213" y="207"/>
                    <a:pt x="215" y="205"/>
                  </a:cubicBezTo>
                  <a:close/>
                  <a:moveTo>
                    <a:pt x="215" y="221"/>
                  </a:moveTo>
                  <a:cubicBezTo>
                    <a:pt x="215" y="227"/>
                    <a:pt x="215" y="227"/>
                    <a:pt x="215" y="227"/>
                  </a:cubicBezTo>
                  <a:cubicBezTo>
                    <a:pt x="213" y="226"/>
                    <a:pt x="210" y="225"/>
                    <a:pt x="208" y="225"/>
                  </a:cubicBezTo>
                  <a:cubicBezTo>
                    <a:pt x="208" y="218"/>
                    <a:pt x="208" y="218"/>
                    <a:pt x="208" y="218"/>
                  </a:cubicBezTo>
                  <a:cubicBezTo>
                    <a:pt x="210" y="219"/>
                    <a:pt x="213" y="220"/>
                    <a:pt x="215" y="221"/>
                  </a:cubicBezTo>
                  <a:close/>
                  <a:moveTo>
                    <a:pt x="215" y="233"/>
                  </a:moveTo>
                  <a:cubicBezTo>
                    <a:pt x="215" y="239"/>
                    <a:pt x="215" y="239"/>
                    <a:pt x="215" y="239"/>
                  </a:cubicBezTo>
                  <a:cubicBezTo>
                    <a:pt x="215" y="239"/>
                    <a:pt x="215" y="239"/>
                    <a:pt x="214" y="239"/>
                  </a:cubicBezTo>
                  <a:cubicBezTo>
                    <a:pt x="214" y="241"/>
                    <a:pt x="211" y="245"/>
                    <a:pt x="208" y="250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1"/>
                    <a:pt x="208" y="241"/>
                    <a:pt x="208" y="240"/>
                  </a:cubicBezTo>
                  <a:cubicBezTo>
                    <a:pt x="208" y="240"/>
                    <a:pt x="208" y="240"/>
                    <a:pt x="208" y="240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12" y="234"/>
                    <a:pt x="214" y="233"/>
                    <a:pt x="215" y="233"/>
                  </a:cubicBezTo>
                  <a:close/>
                  <a:moveTo>
                    <a:pt x="215" y="281"/>
                  </a:moveTo>
                  <a:cubicBezTo>
                    <a:pt x="215" y="316"/>
                    <a:pt x="215" y="316"/>
                    <a:pt x="215" y="316"/>
                  </a:cubicBezTo>
                  <a:cubicBezTo>
                    <a:pt x="213" y="316"/>
                    <a:pt x="210" y="316"/>
                    <a:pt x="208" y="31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9" y="271"/>
                    <a:pt x="211" y="271"/>
                    <a:pt x="213" y="271"/>
                  </a:cubicBezTo>
                  <a:cubicBezTo>
                    <a:pt x="212" y="276"/>
                    <a:pt x="208" y="283"/>
                    <a:pt x="208" y="286"/>
                  </a:cubicBezTo>
                  <a:cubicBezTo>
                    <a:pt x="209" y="286"/>
                    <a:pt x="211" y="286"/>
                    <a:pt x="213" y="286"/>
                  </a:cubicBezTo>
                  <a:cubicBezTo>
                    <a:pt x="214" y="284"/>
                    <a:pt x="214" y="283"/>
                    <a:pt x="215" y="281"/>
                  </a:cubicBezTo>
                  <a:close/>
                  <a:moveTo>
                    <a:pt x="215" y="326"/>
                  </a:moveTo>
                  <a:cubicBezTo>
                    <a:pt x="215" y="335"/>
                    <a:pt x="215" y="335"/>
                    <a:pt x="215" y="335"/>
                  </a:cubicBezTo>
                  <a:cubicBezTo>
                    <a:pt x="215" y="335"/>
                    <a:pt x="214" y="335"/>
                    <a:pt x="214" y="335"/>
                  </a:cubicBezTo>
                  <a:cubicBezTo>
                    <a:pt x="214" y="338"/>
                    <a:pt x="214" y="340"/>
                    <a:pt x="214" y="343"/>
                  </a:cubicBezTo>
                  <a:cubicBezTo>
                    <a:pt x="208" y="343"/>
                    <a:pt x="208" y="343"/>
                    <a:pt x="208" y="343"/>
                  </a:cubicBezTo>
                  <a:cubicBezTo>
                    <a:pt x="208" y="325"/>
                    <a:pt x="208" y="325"/>
                    <a:pt x="208" y="325"/>
                  </a:cubicBezTo>
                  <a:cubicBezTo>
                    <a:pt x="210" y="325"/>
                    <a:pt x="213" y="326"/>
                    <a:pt x="215" y="326"/>
                  </a:cubicBezTo>
                  <a:close/>
                  <a:moveTo>
                    <a:pt x="215" y="353"/>
                  </a:moveTo>
                  <a:cubicBezTo>
                    <a:pt x="215" y="357"/>
                    <a:pt x="215" y="357"/>
                    <a:pt x="215" y="357"/>
                  </a:cubicBezTo>
                  <a:cubicBezTo>
                    <a:pt x="213" y="357"/>
                    <a:pt x="211" y="357"/>
                    <a:pt x="210" y="357"/>
                  </a:cubicBezTo>
                  <a:cubicBezTo>
                    <a:pt x="213" y="370"/>
                    <a:pt x="213" y="370"/>
                    <a:pt x="215" y="373"/>
                  </a:cubicBezTo>
                  <a:cubicBezTo>
                    <a:pt x="215" y="373"/>
                    <a:pt x="215" y="373"/>
                    <a:pt x="215" y="373"/>
                  </a:cubicBezTo>
                  <a:cubicBezTo>
                    <a:pt x="215" y="376"/>
                    <a:pt x="215" y="376"/>
                    <a:pt x="215" y="376"/>
                  </a:cubicBezTo>
                  <a:cubicBezTo>
                    <a:pt x="208" y="376"/>
                    <a:pt x="208" y="376"/>
                    <a:pt x="208" y="376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09" y="373"/>
                    <a:pt x="209" y="373"/>
                    <a:pt x="209" y="373"/>
                  </a:cubicBezTo>
                  <a:cubicBezTo>
                    <a:pt x="208" y="368"/>
                    <a:pt x="208" y="365"/>
                    <a:pt x="208" y="363"/>
                  </a:cubicBezTo>
                  <a:cubicBezTo>
                    <a:pt x="208" y="353"/>
                    <a:pt x="208" y="353"/>
                    <a:pt x="208" y="353"/>
                  </a:cubicBezTo>
                  <a:cubicBezTo>
                    <a:pt x="215" y="353"/>
                    <a:pt x="215" y="353"/>
                    <a:pt x="215" y="353"/>
                  </a:cubicBezTo>
                  <a:close/>
                  <a:moveTo>
                    <a:pt x="215" y="398"/>
                  </a:moveTo>
                  <a:cubicBezTo>
                    <a:pt x="215" y="404"/>
                    <a:pt x="215" y="404"/>
                    <a:pt x="215" y="404"/>
                  </a:cubicBezTo>
                  <a:cubicBezTo>
                    <a:pt x="214" y="403"/>
                    <a:pt x="212" y="403"/>
                    <a:pt x="210" y="403"/>
                  </a:cubicBezTo>
                  <a:cubicBezTo>
                    <a:pt x="210" y="399"/>
                    <a:pt x="210" y="399"/>
                    <a:pt x="211" y="398"/>
                  </a:cubicBezTo>
                  <a:cubicBezTo>
                    <a:pt x="213" y="398"/>
                    <a:pt x="214" y="398"/>
                    <a:pt x="215" y="398"/>
                  </a:cubicBezTo>
                  <a:close/>
                  <a:moveTo>
                    <a:pt x="215" y="412"/>
                  </a:moveTo>
                  <a:cubicBezTo>
                    <a:pt x="215" y="436"/>
                    <a:pt x="215" y="436"/>
                    <a:pt x="215" y="436"/>
                  </a:cubicBezTo>
                  <a:cubicBezTo>
                    <a:pt x="215" y="436"/>
                    <a:pt x="215" y="436"/>
                    <a:pt x="215" y="436"/>
                  </a:cubicBezTo>
                  <a:cubicBezTo>
                    <a:pt x="213" y="432"/>
                    <a:pt x="213" y="432"/>
                    <a:pt x="210" y="429"/>
                  </a:cubicBezTo>
                  <a:cubicBezTo>
                    <a:pt x="209" y="430"/>
                    <a:pt x="208" y="430"/>
                    <a:pt x="208" y="431"/>
                  </a:cubicBezTo>
                  <a:cubicBezTo>
                    <a:pt x="208" y="413"/>
                    <a:pt x="208" y="413"/>
                    <a:pt x="208" y="413"/>
                  </a:cubicBezTo>
                  <a:cubicBezTo>
                    <a:pt x="208" y="414"/>
                    <a:pt x="209" y="415"/>
                    <a:pt x="209" y="416"/>
                  </a:cubicBezTo>
                  <a:cubicBezTo>
                    <a:pt x="212" y="415"/>
                    <a:pt x="214" y="413"/>
                    <a:pt x="215" y="412"/>
                  </a:cubicBezTo>
                  <a:close/>
                  <a:moveTo>
                    <a:pt x="215" y="441"/>
                  </a:moveTo>
                  <a:cubicBezTo>
                    <a:pt x="215" y="453"/>
                    <a:pt x="215" y="453"/>
                    <a:pt x="215" y="453"/>
                  </a:cubicBezTo>
                  <a:cubicBezTo>
                    <a:pt x="213" y="453"/>
                    <a:pt x="210" y="453"/>
                    <a:pt x="208" y="453"/>
                  </a:cubicBezTo>
                  <a:cubicBezTo>
                    <a:pt x="208" y="438"/>
                    <a:pt x="208" y="438"/>
                    <a:pt x="208" y="438"/>
                  </a:cubicBezTo>
                  <a:cubicBezTo>
                    <a:pt x="208" y="438"/>
                    <a:pt x="209" y="438"/>
                    <a:pt x="210" y="438"/>
                  </a:cubicBezTo>
                  <a:cubicBezTo>
                    <a:pt x="212" y="440"/>
                    <a:pt x="213" y="440"/>
                    <a:pt x="215" y="441"/>
                  </a:cubicBezTo>
                  <a:close/>
                  <a:moveTo>
                    <a:pt x="215" y="489"/>
                  </a:moveTo>
                  <a:cubicBezTo>
                    <a:pt x="215" y="496"/>
                    <a:pt x="215" y="496"/>
                    <a:pt x="215" y="496"/>
                  </a:cubicBezTo>
                  <a:cubicBezTo>
                    <a:pt x="214" y="494"/>
                    <a:pt x="213" y="492"/>
                    <a:pt x="210" y="491"/>
                  </a:cubicBezTo>
                  <a:cubicBezTo>
                    <a:pt x="209" y="495"/>
                    <a:pt x="208" y="497"/>
                    <a:pt x="208" y="500"/>
                  </a:cubicBezTo>
                  <a:cubicBezTo>
                    <a:pt x="208" y="479"/>
                    <a:pt x="208" y="479"/>
                    <a:pt x="208" y="479"/>
                  </a:cubicBezTo>
                  <a:cubicBezTo>
                    <a:pt x="208" y="479"/>
                    <a:pt x="208" y="480"/>
                    <a:pt x="209" y="480"/>
                  </a:cubicBezTo>
                  <a:cubicBezTo>
                    <a:pt x="210" y="486"/>
                    <a:pt x="211" y="486"/>
                    <a:pt x="215" y="489"/>
                  </a:cubicBezTo>
                  <a:close/>
                  <a:moveTo>
                    <a:pt x="215" y="510"/>
                  </a:moveTo>
                  <a:cubicBezTo>
                    <a:pt x="215" y="523"/>
                    <a:pt x="215" y="523"/>
                    <a:pt x="215" y="523"/>
                  </a:cubicBezTo>
                  <a:cubicBezTo>
                    <a:pt x="213" y="521"/>
                    <a:pt x="210" y="518"/>
                    <a:pt x="208" y="516"/>
                  </a:cubicBezTo>
                  <a:cubicBezTo>
                    <a:pt x="208" y="508"/>
                    <a:pt x="208" y="508"/>
                    <a:pt x="208" y="508"/>
                  </a:cubicBezTo>
                  <a:cubicBezTo>
                    <a:pt x="208" y="511"/>
                    <a:pt x="210" y="513"/>
                    <a:pt x="211" y="516"/>
                  </a:cubicBezTo>
                  <a:cubicBezTo>
                    <a:pt x="212" y="515"/>
                    <a:pt x="213" y="515"/>
                    <a:pt x="214" y="515"/>
                  </a:cubicBezTo>
                  <a:cubicBezTo>
                    <a:pt x="214" y="513"/>
                    <a:pt x="215" y="512"/>
                    <a:pt x="215" y="510"/>
                  </a:cubicBezTo>
                  <a:close/>
                  <a:moveTo>
                    <a:pt x="215" y="645"/>
                  </a:moveTo>
                  <a:cubicBezTo>
                    <a:pt x="215" y="661"/>
                    <a:pt x="215" y="661"/>
                    <a:pt x="215" y="661"/>
                  </a:cubicBezTo>
                  <a:cubicBezTo>
                    <a:pt x="214" y="657"/>
                    <a:pt x="213" y="653"/>
                    <a:pt x="210" y="649"/>
                  </a:cubicBezTo>
                  <a:cubicBezTo>
                    <a:pt x="209" y="649"/>
                    <a:pt x="209" y="648"/>
                    <a:pt x="208" y="648"/>
                  </a:cubicBezTo>
                  <a:cubicBezTo>
                    <a:pt x="208" y="640"/>
                    <a:pt x="208" y="640"/>
                    <a:pt x="208" y="640"/>
                  </a:cubicBezTo>
                  <a:cubicBezTo>
                    <a:pt x="210" y="641"/>
                    <a:pt x="213" y="643"/>
                    <a:pt x="215" y="645"/>
                  </a:cubicBezTo>
                  <a:close/>
                  <a:moveTo>
                    <a:pt x="208" y="157"/>
                  </a:moveTo>
                  <a:cubicBezTo>
                    <a:pt x="208" y="151"/>
                    <a:pt x="208" y="151"/>
                    <a:pt x="208" y="151"/>
                  </a:cubicBezTo>
                  <a:cubicBezTo>
                    <a:pt x="208" y="153"/>
                    <a:pt x="209" y="154"/>
                    <a:pt x="209" y="156"/>
                  </a:cubicBezTo>
                  <a:cubicBezTo>
                    <a:pt x="208" y="156"/>
                    <a:pt x="208" y="157"/>
                    <a:pt x="208" y="157"/>
                  </a:cubicBezTo>
                  <a:close/>
                  <a:moveTo>
                    <a:pt x="200" y="38"/>
                  </a:moveTo>
                  <a:cubicBezTo>
                    <a:pt x="203" y="36"/>
                    <a:pt x="205" y="35"/>
                    <a:pt x="208" y="34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206" y="42"/>
                    <a:pt x="204" y="43"/>
                    <a:pt x="203" y="44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5" y="55"/>
                    <a:pt x="202" y="54"/>
                    <a:pt x="200" y="53"/>
                  </a:cubicBezTo>
                  <a:cubicBezTo>
                    <a:pt x="200" y="38"/>
                    <a:pt x="200" y="38"/>
                    <a:pt x="200" y="38"/>
                  </a:cubicBezTo>
                  <a:close/>
                  <a:moveTo>
                    <a:pt x="208" y="687"/>
                  </a:moveTo>
                  <a:cubicBezTo>
                    <a:pt x="205" y="686"/>
                    <a:pt x="203" y="684"/>
                    <a:pt x="200" y="683"/>
                  </a:cubicBezTo>
                  <a:cubicBezTo>
                    <a:pt x="200" y="671"/>
                    <a:pt x="200" y="671"/>
                    <a:pt x="200" y="671"/>
                  </a:cubicBezTo>
                  <a:cubicBezTo>
                    <a:pt x="202" y="674"/>
                    <a:pt x="204" y="676"/>
                    <a:pt x="208" y="679"/>
                  </a:cubicBezTo>
                  <a:cubicBezTo>
                    <a:pt x="208" y="687"/>
                    <a:pt x="208" y="687"/>
                    <a:pt x="208" y="687"/>
                  </a:cubicBezTo>
                  <a:close/>
                  <a:moveTo>
                    <a:pt x="208" y="71"/>
                  </a:moveTo>
                  <a:cubicBezTo>
                    <a:pt x="208" y="79"/>
                    <a:pt x="208" y="79"/>
                    <a:pt x="208" y="79"/>
                  </a:cubicBezTo>
                  <a:cubicBezTo>
                    <a:pt x="206" y="80"/>
                    <a:pt x="205" y="80"/>
                    <a:pt x="203" y="81"/>
                  </a:cubicBezTo>
                  <a:cubicBezTo>
                    <a:pt x="202" y="82"/>
                    <a:pt x="201" y="82"/>
                    <a:pt x="200" y="83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204" y="72"/>
                    <a:pt x="206" y="72"/>
                    <a:pt x="208" y="71"/>
                  </a:cubicBezTo>
                  <a:close/>
                  <a:moveTo>
                    <a:pt x="208" y="151"/>
                  </a:moveTo>
                  <a:cubicBezTo>
                    <a:pt x="208" y="157"/>
                    <a:pt x="208" y="157"/>
                    <a:pt x="208" y="157"/>
                  </a:cubicBezTo>
                  <a:cubicBezTo>
                    <a:pt x="206" y="158"/>
                    <a:pt x="205" y="158"/>
                    <a:pt x="202" y="159"/>
                  </a:cubicBezTo>
                  <a:cubicBezTo>
                    <a:pt x="201" y="158"/>
                    <a:pt x="201" y="157"/>
                    <a:pt x="200" y="157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3" y="144"/>
                    <a:pt x="206" y="147"/>
                    <a:pt x="208" y="151"/>
                  </a:cubicBezTo>
                  <a:close/>
                  <a:moveTo>
                    <a:pt x="208" y="211"/>
                  </a:moveTo>
                  <a:cubicBezTo>
                    <a:pt x="208" y="218"/>
                    <a:pt x="208" y="218"/>
                    <a:pt x="208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8" y="218"/>
                    <a:pt x="208" y="218"/>
                    <a:pt x="208" y="218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5" y="224"/>
                    <a:pt x="202" y="225"/>
                    <a:pt x="200" y="226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3" y="216"/>
                    <a:pt x="206" y="213"/>
                    <a:pt x="207" y="211"/>
                  </a:cubicBezTo>
                  <a:cubicBezTo>
                    <a:pt x="208" y="211"/>
                    <a:pt x="208" y="211"/>
                    <a:pt x="208" y="211"/>
                  </a:cubicBezTo>
                  <a:close/>
                  <a:moveTo>
                    <a:pt x="208" y="235"/>
                  </a:moveTo>
                  <a:cubicBezTo>
                    <a:pt x="208" y="240"/>
                    <a:pt x="208" y="240"/>
                    <a:pt x="208" y="240"/>
                  </a:cubicBezTo>
                  <a:cubicBezTo>
                    <a:pt x="205" y="239"/>
                    <a:pt x="202" y="239"/>
                    <a:pt x="200" y="239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4"/>
                    <a:pt x="205" y="234"/>
                    <a:pt x="208" y="235"/>
                  </a:cubicBezTo>
                  <a:close/>
                  <a:moveTo>
                    <a:pt x="208" y="241"/>
                  </a:moveTo>
                  <a:cubicBezTo>
                    <a:pt x="208" y="250"/>
                    <a:pt x="208" y="250"/>
                    <a:pt x="208" y="250"/>
                  </a:cubicBezTo>
                  <a:cubicBezTo>
                    <a:pt x="205" y="253"/>
                    <a:pt x="203" y="257"/>
                    <a:pt x="200" y="260"/>
                  </a:cubicBezTo>
                  <a:cubicBezTo>
                    <a:pt x="200" y="248"/>
                    <a:pt x="200" y="248"/>
                    <a:pt x="200" y="248"/>
                  </a:cubicBezTo>
                  <a:cubicBezTo>
                    <a:pt x="203" y="247"/>
                    <a:pt x="206" y="245"/>
                    <a:pt x="208" y="241"/>
                  </a:cubicBezTo>
                  <a:close/>
                  <a:moveTo>
                    <a:pt x="208" y="271"/>
                  </a:moveTo>
                  <a:cubicBezTo>
                    <a:pt x="208" y="315"/>
                    <a:pt x="208" y="315"/>
                    <a:pt x="208" y="315"/>
                  </a:cubicBezTo>
                  <a:cubicBezTo>
                    <a:pt x="206" y="315"/>
                    <a:pt x="205" y="314"/>
                    <a:pt x="204" y="313"/>
                  </a:cubicBezTo>
                  <a:cubicBezTo>
                    <a:pt x="204" y="309"/>
                    <a:pt x="203" y="305"/>
                    <a:pt x="203" y="301"/>
                  </a:cubicBezTo>
                  <a:cubicBezTo>
                    <a:pt x="202" y="304"/>
                    <a:pt x="202" y="307"/>
                    <a:pt x="200" y="310"/>
                  </a:cubicBezTo>
                  <a:cubicBezTo>
                    <a:pt x="200" y="284"/>
                    <a:pt x="200" y="284"/>
                    <a:pt x="200" y="284"/>
                  </a:cubicBezTo>
                  <a:cubicBezTo>
                    <a:pt x="201" y="284"/>
                    <a:pt x="201" y="283"/>
                    <a:pt x="201" y="283"/>
                  </a:cubicBezTo>
                  <a:cubicBezTo>
                    <a:pt x="203" y="278"/>
                    <a:pt x="203" y="274"/>
                    <a:pt x="207" y="271"/>
                  </a:cubicBezTo>
                  <a:cubicBezTo>
                    <a:pt x="208" y="271"/>
                    <a:pt x="208" y="271"/>
                    <a:pt x="208" y="271"/>
                  </a:cubicBezTo>
                  <a:close/>
                  <a:moveTo>
                    <a:pt x="208" y="325"/>
                  </a:moveTo>
                  <a:cubicBezTo>
                    <a:pt x="208" y="343"/>
                    <a:pt x="208" y="343"/>
                    <a:pt x="208" y="343"/>
                  </a:cubicBezTo>
                  <a:cubicBezTo>
                    <a:pt x="206" y="343"/>
                    <a:pt x="206" y="343"/>
                    <a:pt x="206" y="343"/>
                  </a:cubicBezTo>
                  <a:cubicBezTo>
                    <a:pt x="203" y="336"/>
                    <a:pt x="203" y="332"/>
                    <a:pt x="206" y="325"/>
                  </a:cubicBezTo>
                  <a:cubicBezTo>
                    <a:pt x="207" y="325"/>
                    <a:pt x="207" y="325"/>
                    <a:pt x="208" y="325"/>
                  </a:cubicBezTo>
                  <a:close/>
                  <a:moveTo>
                    <a:pt x="208" y="353"/>
                  </a:moveTo>
                  <a:cubicBezTo>
                    <a:pt x="208" y="363"/>
                    <a:pt x="208" y="363"/>
                    <a:pt x="208" y="363"/>
                  </a:cubicBezTo>
                  <a:cubicBezTo>
                    <a:pt x="207" y="359"/>
                    <a:pt x="205" y="357"/>
                    <a:pt x="200" y="357"/>
                  </a:cubicBezTo>
                  <a:cubicBezTo>
                    <a:pt x="200" y="353"/>
                    <a:pt x="200" y="353"/>
                    <a:pt x="200" y="353"/>
                  </a:cubicBezTo>
                  <a:cubicBezTo>
                    <a:pt x="208" y="353"/>
                    <a:pt x="208" y="353"/>
                    <a:pt x="208" y="353"/>
                  </a:cubicBezTo>
                  <a:close/>
                  <a:moveTo>
                    <a:pt x="208" y="373"/>
                  </a:moveTo>
                  <a:cubicBezTo>
                    <a:pt x="208" y="376"/>
                    <a:pt x="208" y="376"/>
                    <a:pt x="208" y="376"/>
                  </a:cubicBezTo>
                  <a:cubicBezTo>
                    <a:pt x="200" y="376"/>
                    <a:pt x="200" y="376"/>
                    <a:pt x="200" y="376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1" y="367"/>
                    <a:pt x="201" y="369"/>
                    <a:pt x="202" y="372"/>
                  </a:cubicBezTo>
                  <a:cubicBezTo>
                    <a:pt x="203" y="372"/>
                    <a:pt x="203" y="372"/>
                    <a:pt x="204" y="373"/>
                  </a:cubicBezTo>
                  <a:cubicBezTo>
                    <a:pt x="208" y="373"/>
                    <a:pt x="208" y="373"/>
                    <a:pt x="208" y="373"/>
                  </a:cubicBezTo>
                  <a:close/>
                  <a:moveTo>
                    <a:pt x="208" y="413"/>
                  </a:moveTo>
                  <a:cubicBezTo>
                    <a:pt x="208" y="431"/>
                    <a:pt x="208" y="431"/>
                    <a:pt x="208" y="431"/>
                  </a:cubicBezTo>
                  <a:cubicBezTo>
                    <a:pt x="205" y="432"/>
                    <a:pt x="203" y="434"/>
                    <a:pt x="200" y="436"/>
                  </a:cubicBezTo>
                  <a:cubicBezTo>
                    <a:pt x="200" y="428"/>
                    <a:pt x="200" y="428"/>
                    <a:pt x="200" y="428"/>
                  </a:cubicBezTo>
                  <a:cubicBezTo>
                    <a:pt x="203" y="423"/>
                    <a:pt x="202" y="419"/>
                    <a:pt x="200" y="415"/>
                  </a:cubicBezTo>
                  <a:cubicBezTo>
                    <a:pt x="200" y="402"/>
                    <a:pt x="200" y="402"/>
                    <a:pt x="200" y="402"/>
                  </a:cubicBezTo>
                  <a:cubicBezTo>
                    <a:pt x="204" y="404"/>
                    <a:pt x="206" y="408"/>
                    <a:pt x="208" y="413"/>
                  </a:cubicBezTo>
                  <a:close/>
                  <a:moveTo>
                    <a:pt x="208" y="438"/>
                  </a:moveTo>
                  <a:cubicBezTo>
                    <a:pt x="208" y="453"/>
                    <a:pt x="208" y="453"/>
                    <a:pt x="208" y="453"/>
                  </a:cubicBezTo>
                  <a:cubicBezTo>
                    <a:pt x="207" y="453"/>
                    <a:pt x="206" y="453"/>
                    <a:pt x="205" y="453"/>
                  </a:cubicBezTo>
                  <a:cubicBezTo>
                    <a:pt x="202" y="446"/>
                    <a:pt x="202" y="446"/>
                    <a:pt x="202" y="442"/>
                  </a:cubicBezTo>
                  <a:cubicBezTo>
                    <a:pt x="205" y="439"/>
                    <a:pt x="205" y="439"/>
                    <a:pt x="208" y="438"/>
                  </a:cubicBezTo>
                  <a:close/>
                  <a:moveTo>
                    <a:pt x="208" y="479"/>
                  </a:moveTo>
                  <a:cubicBezTo>
                    <a:pt x="208" y="500"/>
                    <a:pt x="208" y="500"/>
                    <a:pt x="208" y="500"/>
                  </a:cubicBezTo>
                  <a:cubicBezTo>
                    <a:pt x="207" y="503"/>
                    <a:pt x="207" y="505"/>
                    <a:pt x="208" y="508"/>
                  </a:cubicBezTo>
                  <a:cubicBezTo>
                    <a:pt x="208" y="516"/>
                    <a:pt x="208" y="516"/>
                    <a:pt x="208" y="516"/>
                  </a:cubicBezTo>
                  <a:cubicBezTo>
                    <a:pt x="205" y="513"/>
                    <a:pt x="203" y="511"/>
                    <a:pt x="200" y="509"/>
                  </a:cubicBezTo>
                  <a:cubicBezTo>
                    <a:pt x="200" y="502"/>
                    <a:pt x="200" y="502"/>
                    <a:pt x="200" y="502"/>
                  </a:cubicBezTo>
                  <a:cubicBezTo>
                    <a:pt x="201" y="502"/>
                    <a:pt x="201" y="502"/>
                    <a:pt x="201" y="502"/>
                  </a:cubicBezTo>
                  <a:cubicBezTo>
                    <a:pt x="205" y="489"/>
                    <a:pt x="208" y="488"/>
                    <a:pt x="200" y="477"/>
                  </a:cubicBezTo>
                  <a:cubicBezTo>
                    <a:pt x="200" y="477"/>
                    <a:pt x="200" y="477"/>
                    <a:pt x="200" y="477"/>
                  </a:cubicBezTo>
                  <a:cubicBezTo>
                    <a:pt x="200" y="469"/>
                    <a:pt x="200" y="469"/>
                    <a:pt x="200" y="469"/>
                  </a:cubicBezTo>
                  <a:cubicBezTo>
                    <a:pt x="203" y="473"/>
                    <a:pt x="205" y="476"/>
                    <a:pt x="208" y="479"/>
                  </a:cubicBezTo>
                  <a:close/>
                  <a:moveTo>
                    <a:pt x="208" y="640"/>
                  </a:moveTo>
                  <a:cubicBezTo>
                    <a:pt x="208" y="648"/>
                    <a:pt x="208" y="648"/>
                    <a:pt x="208" y="648"/>
                  </a:cubicBezTo>
                  <a:cubicBezTo>
                    <a:pt x="206" y="647"/>
                    <a:pt x="205" y="646"/>
                    <a:pt x="200" y="645"/>
                  </a:cubicBezTo>
                  <a:cubicBezTo>
                    <a:pt x="200" y="637"/>
                    <a:pt x="200" y="637"/>
                    <a:pt x="200" y="637"/>
                  </a:cubicBezTo>
                  <a:cubicBezTo>
                    <a:pt x="203" y="638"/>
                    <a:pt x="205" y="639"/>
                    <a:pt x="208" y="640"/>
                  </a:cubicBezTo>
                  <a:close/>
                  <a:moveTo>
                    <a:pt x="200" y="197"/>
                  </a:moveTo>
                  <a:cubicBezTo>
                    <a:pt x="200" y="162"/>
                    <a:pt x="200" y="162"/>
                    <a:pt x="200" y="162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3" y="160"/>
                    <a:pt x="205" y="161"/>
                    <a:pt x="207" y="161"/>
                  </a:cubicBezTo>
                  <a:cubicBezTo>
                    <a:pt x="208" y="173"/>
                    <a:pt x="197" y="172"/>
                    <a:pt x="204" y="185"/>
                  </a:cubicBezTo>
                  <a:cubicBezTo>
                    <a:pt x="204" y="189"/>
                    <a:pt x="202" y="193"/>
                    <a:pt x="200" y="197"/>
                  </a:cubicBezTo>
                  <a:close/>
                  <a:moveTo>
                    <a:pt x="196" y="41"/>
                  </a:moveTo>
                  <a:cubicBezTo>
                    <a:pt x="198" y="40"/>
                    <a:pt x="199" y="39"/>
                    <a:pt x="200" y="38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99" y="53"/>
                    <a:pt x="198" y="52"/>
                    <a:pt x="196" y="52"/>
                  </a:cubicBezTo>
                  <a:cubicBezTo>
                    <a:pt x="196" y="41"/>
                    <a:pt x="196" y="41"/>
                    <a:pt x="196" y="41"/>
                  </a:cubicBezTo>
                  <a:close/>
                  <a:moveTo>
                    <a:pt x="200" y="683"/>
                  </a:moveTo>
                  <a:cubicBezTo>
                    <a:pt x="199" y="682"/>
                    <a:pt x="198" y="681"/>
                    <a:pt x="196" y="680"/>
                  </a:cubicBezTo>
                  <a:cubicBezTo>
                    <a:pt x="196" y="637"/>
                    <a:pt x="196" y="637"/>
                    <a:pt x="196" y="637"/>
                  </a:cubicBezTo>
                  <a:cubicBezTo>
                    <a:pt x="198" y="637"/>
                    <a:pt x="199" y="637"/>
                    <a:pt x="200" y="637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8" y="657"/>
                    <a:pt x="197" y="665"/>
                    <a:pt x="200" y="671"/>
                  </a:cubicBezTo>
                  <a:cubicBezTo>
                    <a:pt x="200" y="683"/>
                    <a:pt x="200" y="683"/>
                    <a:pt x="200" y="683"/>
                  </a:cubicBezTo>
                  <a:close/>
                  <a:moveTo>
                    <a:pt x="200" y="72"/>
                  </a:moveTo>
                  <a:cubicBezTo>
                    <a:pt x="200" y="83"/>
                    <a:pt x="200" y="83"/>
                    <a:pt x="200" y="83"/>
                  </a:cubicBezTo>
                  <a:cubicBezTo>
                    <a:pt x="199" y="84"/>
                    <a:pt x="198" y="85"/>
                    <a:pt x="196" y="86"/>
                  </a:cubicBezTo>
                  <a:cubicBezTo>
                    <a:pt x="196" y="70"/>
                    <a:pt x="196" y="70"/>
                    <a:pt x="196" y="70"/>
                  </a:cubicBezTo>
                  <a:cubicBezTo>
                    <a:pt x="200" y="72"/>
                    <a:pt x="200" y="72"/>
                    <a:pt x="200" y="72"/>
                  </a:cubicBezTo>
                  <a:close/>
                  <a:moveTo>
                    <a:pt x="200" y="140"/>
                  </a:moveTo>
                  <a:cubicBezTo>
                    <a:pt x="200" y="157"/>
                    <a:pt x="200" y="157"/>
                    <a:pt x="200" y="157"/>
                  </a:cubicBezTo>
                  <a:cubicBezTo>
                    <a:pt x="199" y="156"/>
                    <a:pt x="199" y="156"/>
                    <a:pt x="199" y="154"/>
                  </a:cubicBezTo>
                  <a:cubicBezTo>
                    <a:pt x="196" y="154"/>
                    <a:pt x="196" y="154"/>
                    <a:pt x="196" y="154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7" y="138"/>
                    <a:pt x="198" y="138"/>
                    <a:pt x="199" y="138"/>
                  </a:cubicBezTo>
                  <a:cubicBezTo>
                    <a:pt x="199" y="139"/>
                    <a:pt x="200" y="140"/>
                    <a:pt x="200" y="140"/>
                  </a:cubicBezTo>
                  <a:close/>
                  <a:moveTo>
                    <a:pt x="200" y="162"/>
                  </a:moveTo>
                  <a:cubicBezTo>
                    <a:pt x="200" y="197"/>
                    <a:pt x="200" y="197"/>
                    <a:pt x="200" y="197"/>
                  </a:cubicBezTo>
                  <a:cubicBezTo>
                    <a:pt x="199" y="198"/>
                    <a:pt x="198" y="200"/>
                    <a:pt x="196" y="201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00" y="162"/>
                    <a:pt x="200" y="162"/>
                    <a:pt x="200" y="162"/>
                  </a:cubicBezTo>
                  <a:close/>
                  <a:moveTo>
                    <a:pt x="200" y="220"/>
                  </a:moveTo>
                  <a:cubicBezTo>
                    <a:pt x="200" y="226"/>
                    <a:pt x="200" y="226"/>
                    <a:pt x="200" y="226"/>
                  </a:cubicBezTo>
                  <a:cubicBezTo>
                    <a:pt x="199" y="227"/>
                    <a:pt x="197" y="229"/>
                    <a:pt x="196" y="231"/>
                  </a:cubicBezTo>
                  <a:cubicBezTo>
                    <a:pt x="196" y="225"/>
                    <a:pt x="196" y="225"/>
                    <a:pt x="196" y="225"/>
                  </a:cubicBezTo>
                  <a:cubicBezTo>
                    <a:pt x="198" y="223"/>
                    <a:pt x="199" y="222"/>
                    <a:pt x="200" y="220"/>
                  </a:cubicBezTo>
                  <a:close/>
                  <a:moveTo>
                    <a:pt x="200" y="233"/>
                  </a:moveTo>
                  <a:cubicBezTo>
                    <a:pt x="200" y="239"/>
                    <a:pt x="200" y="239"/>
                    <a:pt x="200" y="239"/>
                  </a:cubicBezTo>
                  <a:cubicBezTo>
                    <a:pt x="199" y="239"/>
                    <a:pt x="197" y="239"/>
                    <a:pt x="196" y="239"/>
                  </a:cubicBezTo>
                  <a:cubicBezTo>
                    <a:pt x="196" y="233"/>
                    <a:pt x="196" y="233"/>
                    <a:pt x="196" y="233"/>
                  </a:cubicBezTo>
                  <a:cubicBezTo>
                    <a:pt x="200" y="233"/>
                    <a:pt x="200" y="233"/>
                    <a:pt x="200" y="233"/>
                  </a:cubicBezTo>
                  <a:close/>
                  <a:moveTo>
                    <a:pt x="200" y="248"/>
                  </a:moveTo>
                  <a:cubicBezTo>
                    <a:pt x="200" y="260"/>
                    <a:pt x="200" y="260"/>
                    <a:pt x="200" y="260"/>
                  </a:cubicBezTo>
                  <a:cubicBezTo>
                    <a:pt x="199" y="262"/>
                    <a:pt x="197" y="264"/>
                    <a:pt x="196" y="265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7" y="256"/>
                    <a:pt x="198" y="255"/>
                    <a:pt x="199" y="253"/>
                  </a:cubicBezTo>
                  <a:cubicBezTo>
                    <a:pt x="198" y="253"/>
                    <a:pt x="197" y="253"/>
                    <a:pt x="196" y="253"/>
                  </a:cubicBezTo>
                  <a:cubicBezTo>
                    <a:pt x="196" y="248"/>
                    <a:pt x="196" y="248"/>
                    <a:pt x="196" y="248"/>
                  </a:cubicBezTo>
                  <a:cubicBezTo>
                    <a:pt x="198" y="248"/>
                    <a:pt x="199" y="248"/>
                    <a:pt x="200" y="248"/>
                  </a:cubicBezTo>
                  <a:close/>
                  <a:moveTo>
                    <a:pt x="200" y="284"/>
                  </a:moveTo>
                  <a:cubicBezTo>
                    <a:pt x="200" y="310"/>
                    <a:pt x="200" y="310"/>
                    <a:pt x="200" y="310"/>
                  </a:cubicBezTo>
                  <a:cubicBezTo>
                    <a:pt x="199" y="312"/>
                    <a:pt x="198" y="313"/>
                    <a:pt x="196" y="314"/>
                  </a:cubicBezTo>
                  <a:cubicBezTo>
                    <a:pt x="196" y="290"/>
                    <a:pt x="196" y="290"/>
                    <a:pt x="196" y="290"/>
                  </a:cubicBezTo>
                  <a:cubicBezTo>
                    <a:pt x="197" y="288"/>
                    <a:pt x="199" y="286"/>
                    <a:pt x="200" y="284"/>
                  </a:cubicBezTo>
                  <a:close/>
                  <a:moveTo>
                    <a:pt x="200" y="353"/>
                  </a:moveTo>
                  <a:cubicBezTo>
                    <a:pt x="200" y="357"/>
                    <a:pt x="200" y="357"/>
                    <a:pt x="200" y="357"/>
                  </a:cubicBezTo>
                  <a:cubicBezTo>
                    <a:pt x="200" y="357"/>
                    <a:pt x="199" y="357"/>
                    <a:pt x="199" y="357"/>
                  </a:cubicBezTo>
                  <a:cubicBezTo>
                    <a:pt x="199" y="359"/>
                    <a:pt x="200" y="362"/>
                    <a:pt x="200" y="364"/>
                  </a:cubicBezTo>
                  <a:cubicBezTo>
                    <a:pt x="200" y="376"/>
                    <a:pt x="200" y="376"/>
                    <a:pt x="200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2"/>
                    <a:pt x="198" y="372"/>
                    <a:pt x="198" y="372"/>
                  </a:cubicBezTo>
                  <a:cubicBezTo>
                    <a:pt x="197" y="369"/>
                    <a:pt x="197" y="367"/>
                    <a:pt x="196" y="364"/>
                  </a:cubicBezTo>
                  <a:cubicBezTo>
                    <a:pt x="196" y="353"/>
                    <a:pt x="196" y="353"/>
                    <a:pt x="196" y="353"/>
                  </a:cubicBezTo>
                  <a:cubicBezTo>
                    <a:pt x="200" y="353"/>
                    <a:pt x="200" y="353"/>
                    <a:pt x="200" y="353"/>
                  </a:cubicBezTo>
                  <a:close/>
                  <a:moveTo>
                    <a:pt x="200" y="402"/>
                  </a:moveTo>
                  <a:cubicBezTo>
                    <a:pt x="200" y="415"/>
                    <a:pt x="200" y="415"/>
                    <a:pt x="200" y="415"/>
                  </a:cubicBezTo>
                  <a:cubicBezTo>
                    <a:pt x="199" y="413"/>
                    <a:pt x="197" y="410"/>
                    <a:pt x="196" y="408"/>
                  </a:cubicBezTo>
                  <a:cubicBezTo>
                    <a:pt x="196" y="401"/>
                    <a:pt x="196" y="401"/>
                    <a:pt x="196" y="401"/>
                  </a:cubicBezTo>
                  <a:cubicBezTo>
                    <a:pt x="198" y="401"/>
                    <a:pt x="199" y="402"/>
                    <a:pt x="200" y="402"/>
                  </a:cubicBezTo>
                  <a:close/>
                  <a:moveTo>
                    <a:pt x="200" y="428"/>
                  </a:moveTo>
                  <a:cubicBezTo>
                    <a:pt x="200" y="436"/>
                    <a:pt x="200" y="436"/>
                    <a:pt x="200" y="436"/>
                  </a:cubicBezTo>
                  <a:cubicBezTo>
                    <a:pt x="199" y="436"/>
                    <a:pt x="199" y="436"/>
                    <a:pt x="198" y="437"/>
                  </a:cubicBezTo>
                  <a:cubicBezTo>
                    <a:pt x="198" y="434"/>
                    <a:pt x="198" y="432"/>
                    <a:pt x="198" y="430"/>
                  </a:cubicBezTo>
                  <a:cubicBezTo>
                    <a:pt x="199" y="429"/>
                    <a:pt x="200" y="428"/>
                    <a:pt x="200" y="428"/>
                  </a:cubicBezTo>
                  <a:close/>
                  <a:moveTo>
                    <a:pt x="200" y="469"/>
                  </a:moveTo>
                  <a:cubicBezTo>
                    <a:pt x="200" y="477"/>
                    <a:pt x="200" y="477"/>
                    <a:pt x="200" y="477"/>
                  </a:cubicBezTo>
                  <a:cubicBezTo>
                    <a:pt x="198" y="481"/>
                    <a:pt x="197" y="484"/>
                    <a:pt x="196" y="487"/>
                  </a:cubicBezTo>
                  <a:cubicBezTo>
                    <a:pt x="196" y="463"/>
                    <a:pt x="196" y="463"/>
                    <a:pt x="196" y="463"/>
                  </a:cubicBezTo>
                  <a:cubicBezTo>
                    <a:pt x="198" y="466"/>
                    <a:pt x="199" y="467"/>
                    <a:pt x="200" y="469"/>
                  </a:cubicBezTo>
                  <a:close/>
                  <a:moveTo>
                    <a:pt x="200" y="502"/>
                  </a:moveTo>
                  <a:cubicBezTo>
                    <a:pt x="200" y="509"/>
                    <a:pt x="200" y="509"/>
                    <a:pt x="200" y="509"/>
                  </a:cubicBezTo>
                  <a:cubicBezTo>
                    <a:pt x="199" y="507"/>
                    <a:pt x="198" y="506"/>
                    <a:pt x="196" y="505"/>
                  </a:cubicBezTo>
                  <a:cubicBezTo>
                    <a:pt x="196" y="496"/>
                    <a:pt x="196" y="496"/>
                    <a:pt x="196" y="496"/>
                  </a:cubicBezTo>
                  <a:cubicBezTo>
                    <a:pt x="197" y="498"/>
                    <a:pt x="198" y="500"/>
                    <a:pt x="200" y="503"/>
                  </a:cubicBezTo>
                  <a:cubicBezTo>
                    <a:pt x="200" y="503"/>
                    <a:pt x="200" y="502"/>
                    <a:pt x="200" y="502"/>
                  </a:cubicBezTo>
                  <a:close/>
                  <a:moveTo>
                    <a:pt x="196" y="556"/>
                  </a:moveTo>
                  <a:cubicBezTo>
                    <a:pt x="196" y="548"/>
                    <a:pt x="196" y="548"/>
                    <a:pt x="196" y="548"/>
                  </a:cubicBezTo>
                  <a:cubicBezTo>
                    <a:pt x="197" y="549"/>
                    <a:pt x="198" y="550"/>
                    <a:pt x="198" y="550"/>
                  </a:cubicBezTo>
                  <a:cubicBezTo>
                    <a:pt x="196" y="556"/>
                    <a:pt x="196" y="556"/>
                    <a:pt x="196" y="556"/>
                  </a:cubicBezTo>
                  <a:close/>
                  <a:moveTo>
                    <a:pt x="196" y="425"/>
                  </a:moveTo>
                  <a:cubicBezTo>
                    <a:pt x="196" y="418"/>
                    <a:pt x="196" y="418"/>
                    <a:pt x="196" y="418"/>
                  </a:cubicBezTo>
                  <a:cubicBezTo>
                    <a:pt x="197" y="419"/>
                    <a:pt x="198" y="420"/>
                    <a:pt x="198" y="421"/>
                  </a:cubicBezTo>
                  <a:cubicBezTo>
                    <a:pt x="198" y="422"/>
                    <a:pt x="197" y="424"/>
                    <a:pt x="197" y="425"/>
                  </a:cubicBezTo>
                  <a:cubicBezTo>
                    <a:pt x="196" y="425"/>
                    <a:pt x="196" y="425"/>
                    <a:pt x="196" y="425"/>
                  </a:cubicBezTo>
                  <a:close/>
                  <a:moveTo>
                    <a:pt x="196" y="332"/>
                  </a:moveTo>
                  <a:cubicBezTo>
                    <a:pt x="196" y="321"/>
                    <a:pt x="196" y="321"/>
                    <a:pt x="196" y="321"/>
                  </a:cubicBezTo>
                  <a:cubicBezTo>
                    <a:pt x="196" y="321"/>
                    <a:pt x="197" y="321"/>
                    <a:pt x="197" y="321"/>
                  </a:cubicBezTo>
                  <a:cubicBezTo>
                    <a:pt x="197" y="325"/>
                    <a:pt x="197" y="328"/>
                    <a:pt x="196" y="332"/>
                  </a:cubicBezTo>
                  <a:close/>
                  <a:moveTo>
                    <a:pt x="190" y="43"/>
                  </a:moveTo>
                  <a:cubicBezTo>
                    <a:pt x="191" y="43"/>
                    <a:pt x="193" y="42"/>
                    <a:pt x="196" y="41"/>
                  </a:cubicBezTo>
                  <a:cubicBezTo>
                    <a:pt x="196" y="41"/>
                    <a:pt x="196" y="41"/>
                    <a:pt x="196" y="41"/>
                  </a:cubicBezTo>
                  <a:cubicBezTo>
                    <a:pt x="196" y="52"/>
                    <a:pt x="196" y="52"/>
                    <a:pt x="196" y="52"/>
                  </a:cubicBezTo>
                  <a:cubicBezTo>
                    <a:pt x="194" y="52"/>
                    <a:pt x="192" y="52"/>
                    <a:pt x="190" y="52"/>
                  </a:cubicBezTo>
                  <a:cubicBezTo>
                    <a:pt x="190" y="43"/>
                    <a:pt x="190" y="43"/>
                    <a:pt x="190" y="43"/>
                  </a:cubicBezTo>
                  <a:close/>
                  <a:moveTo>
                    <a:pt x="196" y="680"/>
                  </a:moveTo>
                  <a:cubicBezTo>
                    <a:pt x="196" y="680"/>
                    <a:pt x="196" y="680"/>
                    <a:pt x="196" y="679"/>
                  </a:cubicBezTo>
                  <a:cubicBezTo>
                    <a:pt x="193" y="678"/>
                    <a:pt x="192" y="678"/>
                    <a:pt x="190" y="677"/>
                  </a:cubicBezTo>
                  <a:cubicBezTo>
                    <a:pt x="190" y="669"/>
                    <a:pt x="190" y="669"/>
                    <a:pt x="190" y="669"/>
                  </a:cubicBezTo>
                  <a:cubicBezTo>
                    <a:pt x="190" y="669"/>
                    <a:pt x="190" y="669"/>
                    <a:pt x="190" y="669"/>
                  </a:cubicBezTo>
                  <a:cubicBezTo>
                    <a:pt x="190" y="666"/>
                    <a:pt x="190" y="658"/>
                    <a:pt x="190" y="651"/>
                  </a:cubicBezTo>
                  <a:cubicBezTo>
                    <a:pt x="190" y="630"/>
                    <a:pt x="190" y="630"/>
                    <a:pt x="190" y="630"/>
                  </a:cubicBezTo>
                  <a:cubicBezTo>
                    <a:pt x="191" y="632"/>
                    <a:pt x="193" y="634"/>
                    <a:pt x="194" y="636"/>
                  </a:cubicBezTo>
                  <a:cubicBezTo>
                    <a:pt x="195" y="636"/>
                    <a:pt x="196" y="636"/>
                    <a:pt x="196" y="637"/>
                  </a:cubicBezTo>
                  <a:cubicBezTo>
                    <a:pt x="196" y="680"/>
                    <a:pt x="196" y="680"/>
                    <a:pt x="196" y="680"/>
                  </a:cubicBezTo>
                  <a:close/>
                  <a:moveTo>
                    <a:pt x="196" y="70"/>
                  </a:moveTo>
                  <a:cubicBezTo>
                    <a:pt x="196" y="86"/>
                    <a:pt x="196" y="86"/>
                    <a:pt x="196" y="86"/>
                  </a:cubicBezTo>
                  <a:cubicBezTo>
                    <a:pt x="195" y="88"/>
                    <a:pt x="193" y="89"/>
                    <a:pt x="190" y="91"/>
                  </a:cubicBezTo>
                  <a:cubicBezTo>
                    <a:pt x="190" y="82"/>
                    <a:pt x="190" y="82"/>
                    <a:pt x="190" y="82"/>
                  </a:cubicBezTo>
                  <a:cubicBezTo>
                    <a:pt x="192" y="81"/>
                    <a:pt x="193" y="80"/>
                    <a:pt x="196" y="78"/>
                  </a:cubicBezTo>
                  <a:cubicBezTo>
                    <a:pt x="194" y="78"/>
                    <a:pt x="192" y="77"/>
                    <a:pt x="190" y="7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6" y="70"/>
                    <a:pt x="196" y="70"/>
                    <a:pt x="196" y="70"/>
                  </a:cubicBezTo>
                  <a:close/>
                  <a:moveTo>
                    <a:pt x="196" y="138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0" y="154"/>
                    <a:pt x="190" y="154"/>
                    <a:pt x="190" y="154"/>
                  </a:cubicBezTo>
                  <a:cubicBezTo>
                    <a:pt x="190" y="141"/>
                    <a:pt x="190" y="141"/>
                    <a:pt x="190" y="141"/>
                  </a:cubicBezTo>
                  <a:cubicBezTo>
                    <a:pt x="191" y="140"/>
                    <a:pt x="193" y="139"/>
                    <a:pt x="196" y="138"/>
                  </a:cubicBezTo>
                  <a:close/>
                  <a:moveTo>
                    <a:pt x="196" y="169"/>
                  </a:moveTo>
                  <a:cubicBezTo>
                    <a:pt x="196" y="201"/>
                    <a:pt x="196" y="201"/>
                    <a:pt x="196" y="201"/>
                  </a:cubicBezTo>
                  <a:cubicBezTo>
                    <a:pt x="194" y="202"/>
                    <a:pt x="192" y="203"/>
                    <a:pt x="190" y="204"/>
                  </a:cubicBezTo>
                  <a:cubicBezTo>
                    <a:pt x="190" y="194"/>
                    <a:pt x="190" y="194"/>
                    <a:pt x="190" y="194"/>
                  </a:cubicBezTo>
                  <a:cubicBezTo>
                    <a:pt x="192" y="191"/>
                    <a:pt x="195" y="189"/>
                    <a:pt x="196" y="185"/>
                  </a:cubicBezTo>
                  <a:cubicBezTo>
                    <a:pt x="193" y="185"/>
                    <a:pt x="191" y="186"/>
                    <a:pt x="190" y="187"/>
                  </a:cubicBezTo>
                  <a:cubicBezTo>
                    <a:pt x="190" y="161"/>
                    <a:pt x="190" y="161"/>
                    <a:pt x="190" y="161"/>
                  </a:cubicBezTo>
                  <a:cubicBezTo>
                    <a:pt x="191" y="161"/>
                    <a:pt x="191" y="161"/>
                    <a:pt x="192" y="161"/>
                  </a:cubicBezTo>
                  <a:cubicBezTo>
                    <a:pt x="193" y="164"/>
                    <a:pt x="195" y="166"/>
                    <a:pt x="196" y="169"/>
                  </a:cubicBezTo>
                  <a:cubicBezTo>
                    <a:pt x="196" y="169"/>
                    <a:pt x="196" y="169"/>
                    <a:pt x="196" y="169"/>
                  </a:cubicBezTo>
                  <a:close/>
                  <a:moveTo>
                    <a:pt x="196" y="225"/>
                  </a:moveTo>
                  <a:cubicBezTo>
                    <a:pt x="196" y="231"/>
                    <a:pt x="196" y="231"/>
                    <a:pt x="196" y="231"/>
                  </a:cubicBezTo>
                  <a:cubicBezTo>
                    <a:pt x="196" y="232"/>
                    <a:pt x="196" y="232"/>
                    <a:pt x="196" y="233"/>
                  </a:cubicBezTo>
                  <a:cubicBezTo>
                    <a:pt x="196" y="233"/>
                    <a:pt x="196" y="233"/>
                    <a:pt x="196" y="233"/>
                  </a:cubicBezTo>
                  <a:cubicBezTo>
                    <a:pt x="196" y="239"/>
                    <a:pt x="196" y="239"/>
                    <a:pt x="196" y="239"/>
                  </a:cubicBezTo>
                  <a:cubicBezTo>
                    <a:pt x="194" y="239"/>
                    <a:pt x="192" y="239"/>
                    <a:pt x="190" y="241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1" y="231"/>
                    <a:pt x="194" y="228"/>
                    <a:pt x="196" y="225"/>
                  </a:cubicBezTo>
                  <a:close/>
                  <a:moveTo>
                    <a:pt x="196" y="248"/>
                  </a:moveTo>
                  <a:cubicBezTo>
                    <a:pt x="196" y="253"/>
                    <a:pt x="196" y="253"/>
                    <a:pt x="196" y="253"/>
                  </a:cubicBezTo>
                  <a:cubicBezTo>
                    <a:pt x="194" y="253"/>
                    <a:pt x="191" y="253"/>
                    <a:pt x="190" y="253"/>
                  </a:cubicBezTo>
                  <a:cubicBezTo>
                    <a:pt x="190" y="248"/>
                    <a:pt x="190" y="248"/>
                    <a:pt x="190" y="248"/>
                  </a:cubicBezTo>
                  <a:cubicBezTo>
                    <a:pt x="192" y="248"/>
                    <a:pt x="194" y="248"/>
                    <a:pt x="196" y="248"/>
                  </a:cubicBezTo>
                  <a:close/>
                  <a:moveTo>
                    <a:pt x="196" y="258"/>
                  </a:moveTo>
                  <a:cubicBezTo>
                    <a:pt x="196" y="265"/>
                    <a:pt x="196" y="265"/>
                    <a:pt x="196" y="265"/>
                  </a:cubicBezTo>
                  <a:cubicBezTo>
                    <a:pt x="196" y="265"/>
                    <a:pt x="195" y="265"/>
                    <a:pt x="195" y="265"/>
                  </a:cubicBezTo>
                  <a:cubicBezTo>
                    <a:pt x="193" y="270"/>
                    <a:pt x="192" y="274"/>
                    <a:pt x="190" y="277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92" y="261"/>
                    <a:pt x="195" y="260"/>
                    <a:pt x="196" y="258"/>
                  </a:cubicBezTo>
                  <a:close/>
                  <a:moveTo>
                    <a:pt x="196" y="290"/>
                  </a:moveTo>
                  <a:cubicBezTo>
                    <a:pt x="196" y="314"/>
                    <a:pt x="196" y="314"/>
                    <a:pt x="196" y="314"/>
                  </a:cubicBezTo>
                  <a:cubicBezTo>
                    <a:pt x="196" y="314"/>
                    <a:pt x="196" y="314"/>
                    <a:pt x="196" y="314"/>
                  </a:cubicBezTo>
                  <a:cubicBezTo>
                    <a:pt x="195" y="314"/>
                    <a:pt x="193" y="313"/>
                    <a:pt x="192" y="312"/>
                  </a:cubicBezTo>
                  <a:cubicBezTo>
                    <a:pt x="191" y="303"/>
                    <a:pt x="193" y="297"/>
                    <a:pt x="196" y="290"/>
                  </a:cubicBezTo>
                  <a:close/>
                  <a:moveTo>
                    <a:pt x="196" y="321"/>
                  </a:moveTo>
                  <a:cubicBezTo>
                    <a:pt x="196" y="332"/>
                    <a:pt x="196" y="332"/>
                    <a:pt x="196" y="332"/>
                  </a:cubicBezTo>
                  <a:cubicBezTo>
                    <a:pt x="196" y="334"/>
                    <a:pt x="194" y="337"/>
                    <a:pt x="191" y="338"/>
                  </a:cubicBezTo>
                  <a:cubicBezTo>
                    <a:pt x="191" y="338"/>
                    <a:pt x="190" y="338"/>
                    <a:pt x="190" y="338"/>
                  </a:cubicBezTo>
                  <a:cubicBezTo>
                    <a:pt x="190" y="320"/>
                    <a:pt x="190" y="320"/>
                    <a:pt x="190" y="320"/>
                  </a:cubicBezTo>
                  <a:cubicBezTo>
                    <a:pt x="192" y="320"/>
                    <a:pt x="194" y="320"/>
                    <a:pt x="196" y="321"/>
                  </a:cubicBezTo>
                  <a:close/>
                  <a:moveTo>
                    <a:pt x="196" y="353"/>
                  </a:moveTo>
                  <a:cubicBezTo>
                    <a:pt x="196" y="364"/>
                    <a:pt x="196" y="364"/>
                    <a:pt x="196" y="364"/>
                  </a:cubicBezTo>
                  <a:cubicBezTo>
                    <a:pt x="196" y="362"/>
                    <a:pt x="195" y="360"/>
                    <a:pt x="193" y="357"/>
                  </a:cubicBezTo>
                  <a:cubicBezTo>
                    <a:pt x="190" y="357"/>
                    <a:pt x="190" y="357"/>
                    <a:pt x="190" y="357"/>
                  </a:cubicBezTo>
                  <a:cubicBezTo>
                    <a:pt x="190" y="353"/>
                    <a:pt x="190" y="353"/>
                    <a:pt x="190" y="353"/>
                  </a:cubicBezTo>
                  <a:cubicBezTo>
                    <a:pt x="196" y="353"/>
                    <a:pt x="196" y="353"/>
                    <a:pt x="196" y="353"/>
                  </a:cubicBezTo>
                  <a:close/>
                  <a:moveTo>
                    <a:pt x="196" y="372"/>
                  </a:moveTo>
                  <a:cubicBezTo>
                    <a:pt x="196" y="376"/>
                    <a:pt x="196" y="376"/>
                    <a:pt x="196" y="376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2"/>
                    <a:pt x="190" y="372"/>
                    <a:pt x="190" y="372"/>
                  </a:cubicBezTo>
                  <a:cubicBezTo>
                    <a:pt x="191" y="372"/>
                    <a:pt x="192" y="372"/>
                    <a:pt x="192" y="373"/>
                  </a:cubicBezTo>
                  <a:cubicBezTo>
                    <a:pt x="193" y="372"/>
                    <a:pt x="195" y="372"/>
                    <a:pt x="196" y="372"/>
                  </a:cubicBezTo>
                  <a:close/>
                  <a:moveTo>
                    <a:pt x="196" y="401"/>
                  </a:moveTo>
                  <a:cubicBezTo>
                    <a:pt x="196" y="408"/>
                    <a:pt x="196" y="408"/>
                    <a:pt x="196" y="408"/>
                  </a:cubicBezTo>
                  <a:cubicBezTo>
                    <a:pt x="195" y="406"/>
                    <a:pt x="195" y="404"/>
                    <a:pt x="194" y="401"/>
                  </a:cubicBezTo>
                  <a:cubicBezTo>
                    <a:pt x="195" y="401"/>
                    <a:pt x="196" y="401"/>
                    <a:pt x="196" y="401"/>
                  </a:cubicBezTo>
                  <a:close/>
                  <a:moveTo>
                    <a:pt x="196" y="418"/>
                  </a:moveTo>
                  <a:cubicBezTo>
                    <a:pt x="196" y="425"/>
                    <a:pt x="196" y="425"/>
                    <a:pt x="196" y="425"/>
                  </a:cubicBezTo>
                  <a:cubicBezTo>
                    <a:pt x="190" y="425"/>
                    <a:pt x="190" y="425"/>
                    <a:pt x="190" y="425"/>
                  </a:cubicBezTo>
                  <a:cubicBezTo>
                    <a:pt x="190" y="425"/>
                    <a:pt x="190" y="425"/>
                    <a:pt x="190" y="425"/>
                  </a:cubicBezTo>
                  <a:cubicBezTo>
                    <a:pt x="190" y="415"/>
                    <a:pt x="190" y="415"/>
                    <a:pt x="190" y="415"/>
                  </a:cubicBezTo>
                  <a:cubicBezTo>
                    <a:pt x="192" y="415"/>
                    <a:pt x="195" y="416"/>
                    <a:pt x="196" y="418"/>
                  </a:cubicBezTo>
                  <a:close/>
                  <a:moveTo>
                    <a:pt x="196" y="463"/>
                  </a:moveTo>
                  <a:cubicBezTo>
                    <a:pt x="196" y="487"/>
                    <a:pt x="196" y="487"/>
                    <a:pt x="196" y="487"/>
                  </a:cubicBezTo>
                  <a:cubicBezTo>
                    <a:pt x="195" y="490"/>
                    <a:pt x="195" y="493"/>
                    <a:pt x="196" y="496"/>
                  </a:cubicBezTo>
                  <a:cubicBezTo>
                    <a:pt x="196" y="505"/>
                    <a:pt x="196" y="505"/>
                    <a:pt x="196" y="505"/>
                  </a:cubicBezTo>
                  <a:cubicBezTo>
                    <a:pt x="195" y="504"/>
                    <a:pt x="194" y="503"/>
                    <a:pt x="193" y="502"/>
                  </a:cubicBezTo>
                  <a:cubicBezTo>
                    <a:pt x="192" y="500"/>
                    <a:pt x="191" y="498"/>
                    <a:pt x="190" y="496"/>
                  </a:cubicBezTo>
                  <a:cubicBezTo>
                    <a:pt x="190" y="488"/>
                    <a:pt x="190" y="488"/>
                    <a:pt x="190" y="488"/>
                  </a:cubicBezTo>
                  <a:cubicBezTo>
                    <a:pt x="194" y="478"/>
                    <a:pt x="197" y="473"/>
                    <a:pt x="192" y="463"/>
                  </a:cubicBezTo>
                  <a:cubicBezTo>
                    <a:pt x="192" y="463"/>
                    <a:pt x="191" y="463"/>
                    <a:pt x="190" y="463"/>
                  </a:cubicBezTo>
                  <a:cubicBezTo>
                    <a:pt x="190" y="464"/>
                    <a:pt x="190" y="464"/>
                    <a:pt x="190" y="464"/>
                  </a:cubicBezTo>
                  <a:cubicBezTo>
                    <a:pt x="190" y="452"/>
                    <a:pt x="190" y="452"/>
                    <a:pt x="190" y="452"/>
                  </a:cubicBezTo>
                  <a:cubicBezTo>
                    <a:pt x="192" y="456"/>
                    <a:pt x="194" y="460"/>
                    <a:pt x="196" y="463"/>
                  </a:cubicBezTo>
                  <a:close/>
                  <a:moveTo>
                    <a:pt x="196" y="548"/>
                  </a:moveTo>
                  <a:cubicBezTo>
                    <a:pt x="196" y="556"/>
                    <a:pt x="196" y="556"/>
                    <a:pt x="196" y="556"/>
                  </a:cubicBezTo>
                  <a:cubicBezTo>
                    <a:pt x="194" y="561"/>
                    <a:pt x="192" y="567"/>
                    <a:pt x="190" y="572"/>
                  </a:cubicBezTo>
                  <a:cubicBezTo>
                    <a:pt x="190" y="542"/>
                    <a:pt x="190" y="542"/>
                    <a:pt x="190" y="542"/>
                  </a:cubicBezTo>
                  <a:cubicBezTo>
                    <a:pt x="191" y="544"/>
                    <a:pt x="194" y="546"/>
                    <a:pt x="196" y="548"/>
                  </a:cubicBezTo>
                  <a:close/>
                  <a:moveTo>
                    <a:pt x="185" y="45"/>
                  </a:moveTo>
                  <a:cubicBezTo>
                    <a:pt x="187" y="45"/>
                    <a:pt x="188" y="44"/>
                    <a:pt x="190" y="43"/>
                  </a:cubicBezTo>
                  <a:cubicBezTo>
                    <a:pt x="190" y="52"/>
                    <a:pt x="190" y="52"/>
                    <a:pt x="190" y="52"/>
                  </a:cubicBezTo>
                  <a:cubicBezTo>
                    <a:pt x="188" y="53"/>
                    <a:pt x="187" y="53"/>
                    <a:pt x="185" y="54"/>
                  </a:cubicBezTo>
                  <a:cubicBezTo>
                    <a:pt x="185" y="45"/>
                    <a:pt x="185" y="45"/>
                    <a:pt x="185" y="45"/>
                  </a:cubicBezTo>
                  <a:close/>
                  <a:moveTo>
                    <a:pt x="190" y="677"/>
                  </a:moveTo>
                  <a:cubicBezTo>
                    <a:pt x="188" y="676"/>
                    <a:pt x="187" y="676"/>
                    <a:pt x="185" y="675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7" y="669"/>
                  </a:cubicBezTo>
                  <a:cubicBezTo>
                    <a:pt x="190" y="669"/>
                    <a:pt x="190" y="669"/>
                    <a:pt x="190" y="669"/>
                  </a:cubicBezTo>
                  <a:cubicBezTo>
                    <a:pt x="190" y="677"/>
                    <a:pt x="190" y="677"/>
                    <a:pt x="190" y="677"/>
                  </a:cubicBezTo>
                  <a:close/>
                  <a:moveTo>
                    <a:pt x="190" y="66"/>
                  </a:moveTo>
                  <a:cubicBezTo>
                    <a:pt x="190" y="76"/>
                    <a:pt x="190" y="76"/>
                    <a:pt x="190" y="76"/>
                  </a:cubicBezTo>
                  <a:cubicBezTo>
                    <a:pt x="188" y="75"/>
                    <a:pt x="187" y="74"/>
                    <a:pt x="185" y="74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190" y="66"/>
                    <a:pt x="190" y="66"/>
                    <a:pt x="190" y="66"/>
                  </a:cubicBezTo>
                  <a:close/>
                  <a:moveTo>
                    <a:pt x="190" y="82"/>
                  </a:moveTo>
                  <a:cubicBezTo>
                    <a:pt x="190" y="91"/>
                    <a:pt x="190" y="91"/>
                    <a:pt x="190" y="91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7" y="93"/>
                    <a:pt x="186" y="93"/>
                    <a:pt x="185" y="93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7" y="84"/>
                    <a:pt x="188" y="83"/>
                    <a:pt x="190" y="82"/>
                  </a:cubicBezTo>
                  <a:close/>
                  <a:moveTo>
                    <a:pt x="190" y="141"/>
                  </a:moveTo>
                  <a:cubicBezTo>
                    <a:pt x="190" y="154"/>
                    <a:pt x="190" y="154"/>
                    <a:pt x="190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5" y="157"/>
                    <a:pt x="185" y="157"/>
                    <a:pt x="185" y="157"/>
                  </a:cubicBezTo>
                  <a:cubicBezTo>
                    <a:pt x="185" y="145"/>
                    <a:pt x="185" y="145"/>
                    <a:pt x="185" y="145"/>
                  </a:cubicBezTo>
                  <a:cubicBezTo>
                    <a:pt x="187" y="143"/>
                    <a:pt x="188" y="142"/>
                    <a:pt x="190" y="141"/>
                  </a:cubicBezTo>
                  <a:close/>
                  <a:moveTo>
                    <a:pt x="190" y="161"/>
                  </a:moveTo>
                  <a:cubicBezTo>
                    <a:pt x="190" y="187"/>
                    <a:pt x="190" y="187"/>
                    <a:pt x="190" y="187"/>
                  </a:cubicBezTo>
                  <a:cubicBezTo>
                    <a:pt x="188" y="188"/>
                    <a:pt x="187" y="190"/>
                    <a:pt x="185" y="192"/>
                  </a:cubicBezTo>
                  <a:cubicBezTo>
                    <a:pt x="185" y="176"/>
                    <a:pt x="185" y="176"/>
                    <a:pt x="185" y="176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7" y="175"/>
                    <a:pt x="188" y="174"/>
                    <a:pt x="188" y="173"/>
                  </a:cubicBezTo>
                  <a:cubicBezTo>
                    <a:pt x="187" y="173"/>
                    <a:pt x="186" y="173"/>
                    <a:pt x="185" y="173"/>
                  </a:cubicBezTo>
                  <a:cubicBezTo>
                    <a:pt x="185" y="162"/>
                    <a:pt x="185" y="162"/>
                    <a:pt x="185" y="162"/>
                  </a:cubicBezTo>
                  <a:cubicBezTo>
                    <a:pt x="187" y="162"/>
                    <a:pt x="188" y="161"/>
                    <a:pt x="190" y="161"/>
                  </a:cubicBezTo>
                  <a:close/>
                  <a:moveTo>
                    <a:pt x="190" y="194"/>
                  </a:moveTo>
                  <a:cubicBezTo>
                    <a:pt x="190" y="204"/>
                    <a:pt x="190" y="204"/>
                    <a:pt x="190" y="204"/>
                  </a:cubicBezTo>
                  <a:cubicBezTo>
                    <a:pt x="188" y="204"/>
                    <a:pt x="187" y="204"/>
                    <a:pt x="185" y="204"/>
                  </a:cubicBezTo>
                  <a:cubicBezTo>
                    <a:pt x="185" y="199"/>
                    <a:pt x="185" y="199"/>
                    <a:pt x="185" y="199"/>
                  </a:cubicBezTo>
                  <a:cubicBezTo>
                    <a:pt x="187" y="197"/>
                    <a:pt x="188" y="195"/>
                    <a:pt x="190" y="194"/>
                  </a:cubicBezTo>
                  <a:close/>
                  <a:moveTo>
                    <a:pt x="190" y="233"/>
                  </a:moveTo>
                  <a:cubicBezTo>
                    <a:pt x="190" y="241"/>
                    <a:pt x="190" y="241"/>
                    <a:pt x="190" y="241"/>
                  </a:cubicBezTo>
                  <a:cubicBezTo>
                    <a:pt x="188" y="242"/>
                    <a:pt x="187" y="243"/>
                    <a:pt x="185" y="245"/>
                  </a:cubicBezTo>
                  <a:cubicBezTo>
                    <a:pt x="185" y="237"/>
                    <a:pt x="185" y="237"/>
                    <a:pt x="185" y="237"/>
                  </a:cubicBezTo>
                  <a:cubicBezTo>
                    <a:pt x="186" y="237"/>
                    <a:pt x="186" y="236"/>
                    <a:pt x="187" y="236"/>
                  </a:cubicBezTo>
                  <a:cubicBezTo>
                    <a:pt x="187" y="235"/>
                    <a:pt x="188" y="234"/>
                    <a:pt x="190" y="233"/>
                  </a:cubicBezTo>
                  <a:close/>
                  <a:moveTo>
                    <a:pt x="190" y="248"/>
                  </a:moveTo>
                  <a:cubicBezTo>
                    <a:pt x="190" y="253"/>
                    <a:pt x="190" y="253"/>
                    <a:pt x="190" y="253"/>
                  </a:cubicBezTo>
                  <a:cubicBezTo>
                    <a:pt x="188" y="253"/>
                    <a:pt x="187" y="253"/>
                    <a:pt x="185" y="253"/>
                  </a:cubicBezTo>
                  <a:cubicBezTo>
                    <a:pt x="185" y="248"/>
                    <a:pt x="185" y="248"/>
                    <a:pt x="185" y="248"/>
                  </a:cubicBezTo>
                  <a:cubicBezTo>
                    <a:pt x="187" y="248"/>
                    <a:pt x="188" y="248"/>
                    <a:pt x="190" y="248"/>
                  </a:cubicBezTo>
                  <a:close/>
                  <a:moveTo>
                    <a:pt x="190" y="262"/>
                  </a:moveTo>
                  <a:cubicBezTo>
                    <a:pt x="190" y="277"/>
                    <a:pt x="190" y="277"/>
                    <a:pt x="190" y="277"/>
                  </a:cubicBezTo>
                  <a:cubicBezTo>
                    <a:pt x="189" y="278"/>
                    <a:pt x="188" y="279"/>
                    <a:pt x="187" y="280"/>
                  </a:cubicBezTo>
                  <a:cubicBezTo>
                    <a:pt x="187" y="282"/>
                    <a:pt x="186" y="284"/>
                    <a:pt x="185" y="286"/>
                  </a:cubicBezTo>
                  <a:cubicBezTo>
                    <a:pt x="185" y="275"/>
                    <a:pt x="185" y="275"/>
                    <a:pt x="185" y="275"/>
                  </a:cubicBezTo>
                  <a:cubicBezTo>
                    <a:pt x="187" y="273"/>
                    <a:pt x="188" y="271"/>
                    <a:pt x="189" y="268"/>
                  </a:cubicBezTo>
                  <a:cubicBezTo>
                    <a:pt x="188" y="268"/>
                    <a:pt x="187" y="268"/>
                    <a:pt x="185" y="268"/>
                  </a:cubicBezTo>
                  <a:cubicBezTo>
                    <a:pt x="185" y="262"/>
                    <a:pt x="185" y="262"/>
                    <a:pt x="185" y="262"/>
                  </a:cubicBezTo>
                  <a:cubicBezTo>
                    <a:pt x="187" y="262"/>
                    <a:pt x="188" y="262"/>
                    <a:pt x="190" y="262"/>
                  </a:cubicBezTo>
                  <a:close/>
                  <a:moveTo>
                    <a:pt x="190" y="320"/>
                  </a:moveTo>
                  <a:cubicBezTo>
                    <a:pt x="190" y="338"/>
                    <a:pt x="190" y="338"/>
                    <a:pt x="190" y="338"/>
                  </a:cubicBezTo>
                  <a:cubicBezTo>
                    <a:pt x="187" y="336"/>
                    <a:pt x="186" y="333"/>
                    <a:pt x="185" y="330"/>
                  </a:cubicBezTo>
                  <a:cubicBezTo>
                    <a:pt x="185" y="328"/>
                    <a:pt x="185" y="328"/>
                    <a:pt x="185" y="328"/>
                  </a:cubicBezTo>
                  <a:cubicBezTo>
                    <a:pt x="188" y="325"/>
                    <a:pt x="188" y="323"/>
                    <a:pt x="189" y="320"/>
                  </a:cubicBezTo>
                  <a:cubicBezTo>
                    <a:pt x="189" y="320"/>
                    <a:pt x="189" y="320"/>
                    <a:pt x="190" y="320"/>
                  </a:cubicBezTo>
                  <a:close/>
                  <a:moveTo>
                    <a:pt x="190" y="353"/>
                  </a:moveTo>
                  <a:cubicBezTo>
                    <a:pt x="190" y="357"/>
                    <a:pt x="190" y="357"/>
                    <a:pt x="190" y="357"/>
                  </a:cubicBezTo>
                  <a:cubicBezTo>
                    <a:pt x="187" y="357"/>
                    <a:pt x="187" y="357"/>
                    <a:pt x="187" y="357"/>
                  </a:cubicBezTo>
                  <a:cubicBezTo>
                    <a:pt x="188" y="361"/>
                    <a:pt x="189" y="365"/>
                    <a:pt x="190" y="369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85" y="376"/>
                    <a:pt x="185" y="376"/>
                    <a:pt x="185" y="376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7" y="373"/>
                    <a:pt x="187" y="373"/>
                    <a:pt x="187" y="373"/>
                  </a:cubicBezTo>
                  <a:cubicBezTo>
                    <a:pt x="186" y="370"/>
                    <a:pt x="186" y="367"/>
                    <a:pt x="185" y="366"/>
                  </a:cubicBezTo>
                  <a:cubicBezTo>
                    <a:pt x="185" y="353"/>
                    <a:pt x="185" y="353"/>
                    <a:pt x="185" y="353"/>
                  </a:cubicBezTo>
                  <a:cubicBezTo>
                    <a:pt x="190" y="353"/>
                    <a:pt x="190" y="353"/>
                    <a:pt x="190" y="353"/>
                  </a:cubicBezTo>
                  <a:close/>
                  <a:moveTo>
                    <a:pt x="190" y="415"/>
                  </a:moveTo>
                  <a:cubicBezTo>
                    <a:pt x="190" y="425"/>
                    <a:pt x="190" y="425"/>
                    <a:pt x="190" y="425"/>
                  </a:cubicBezTo>
                  <a:cubicBezTo>
                    <a:pt x="187" y="422"/>
                    <a:pt x="186" y="421"/>
                    <a:pt x="185" y="418"/>
                  </a:cubicBezTo>
                  <a:cubicBezTo>
                    <a:pt x="185" y="416"/>
                    <a:pt x="185" y="416"/>
                    <a:pt x="185" y="416"/>
                  </a:cubicBezTo>
                  <a:cubicBezTo>
                    <a:pt x="187" y="415"/>
                    <a:pt x="188" y="414"/>
                    <a:pt x="190" y="415"/>
                  </a:cubicBezTo>
                  <a:close/>
                  <a:moveTo>
                    <a:pt x="190" y="452"/>
                  </a:moveTo>
                  <a:cubicBezTo>
                    <a:pt x="190" y="464"/>
                    <a:pt x="190" y="464"/>
                    <a:pt x="190" y="464"/>
                  </a:cubicBezTo>
                  <a:cubicBezTo>
                    <a:pt x="188" y="468"/>
                    <a:pt x="186" y="471"/>
                    <a:pt x="185" y="473"/>
                  </a:cubicBezTo>
                  <a:cubicBezTo>
                    <a:pt x="185" y="464"/>
                    <a:pt x="185" y="464"/>
                    <a:pt x="185" y="464"/>
                  </a:cubicBezTo>
                  <a:cubicBezTo>
                    <a:pt x="187" y="461"/>
                    <a:pt x="186" y="457"/>
                    <a:pt x="185" y="454"/>
                  </a:cubicBezTo>
                  <a:cubicBezTo>
                    <a:pt x="185" y="443"/>
                    <a:pt x="185" y="443"/>
                    <a:pt x="185" y="443"/>
                  </a:cubicBezTo>
                  <a:cubicBezTo>
                    <a:pt x="187" y="446"/>
                    <a:pt x="188" y="449"/>
                    <a:pt x="190" y="452"/>
                  </a:cubicBezTo>
                  <a:close/>
                  <a:moveTo>
                    <a:pt x="190" y="488"/>
                  </a:moveTo>
                  <a:cubicBezTo>
                    <a:pt x="190" y="496"/>
                    <a:pt x="190" y="496"/>
                    <a:pt x="190" y="496"/>
                  </a:cubicBezTo>
                  <a:cubicBezTo>
                    <a:pt x="188" y="494"/>
                    <a:pt x="187" y="492"/>
                    <a:pt x="185" y="490"/>
                  </a:cubicBezTo>
                  <a:cubicBezTo>
                    <a:pt x="185" y="482"/>
                    <a:pt x="185" y="482"/>
                    <a:pt x="185" y="482"/>
                  </a:cubicBezTo>
                  <a:cubicBezTo>
                    <a:pt x="186" y="484"/>
                    <a:pt x="187" y="486"/>
                    <a:pt x="189" y="489"/>
                  </a:cubicBezTo>
                  <a:cubicBezTo>
                    <a:pt x="190" y="488"/>
                    <a:pt x="190" y="488"/>
                    <a:pt x="190" y="488"/>
                  </a:cubicBezTo>
                  <a:close/>
                  <a:moveTo>
                    <a:pt x="190" y="542"/>
                  </a:moveTo>
                  <a:cubicBezTo>
                    <a:pt x="190" y="572"/>
                    <a:pt x="190" y="572"/>
                    <a:pt x="190" y="572"/>
                  </a:cubicBezTo>
                  <a:cubicBezTo>
                    <a:pt x="188" y="576"/>
                    <a:pt x="187" y="579"/>
                    <a:pt x="185" y="583"/>
                  </a:cubicBezTo>
                  <a:cubicBezTo>
                    <a:pt x="185" y="555"/>
                    <a:pt x="185" y="555"/>
                    <a:pt x="185" y="555"/>
                  </a:cubicBezTo>
                  <a:cubicBezTo>
                    <a:pt x="186" y="554"/>
                    <a:pt x="186" y="554"/>
                    <a:pt x="186" y="554"/>
                  </a:cubicBezTo>
                  <a:cubicBezTo>
                    <a:pt x="185" y="554"/>
                    <a:pt x="185" y="554"/>
                    <a:pt x="185" y="554"/>
                  </a:cubicBezTo>
                  <a:cubicBezTo>
                    <a:pt x="185" y="543"/>
                    <a:pt x="185" y="543"/>
                    <a:pt x="185" y="543"/>
                  </a:cubicBezTo>
                  <a:cubicBezTo>
                    <a:pt x="189" y="541"/>
                    <a:pt x="189" y="541"/>
                    <a:pt x="189" y="541"/>
                  </a:cubicBezTo>
                  <a:cubicBezTo>
                    <a:pt x="189" y="542"/>
                    <a:pt x="190" y="542"/>
                    <a:pt x="190" y="542"/>
                  </a:cubicBezTo>
                  <a:close/>
                  <a:moveTo>
                    <a:pt x="190" y="630"/>
                  </a:moveTo>
                  <a:cubicBezTo>
                    <a:pt x="190" y="651"/>
                    <a:pt x="190" y="651"/>
                    <a:pt x="190" y="651"/>
                  </a:cubicBezTo>
                  <a:cubicBezTo>
                    <a:pt x="189" y="645"/>
                    <a:pt x="188" y="640"/>
                    <a:pt x="185" y="635"/>
                  </a:cubicBezTo>
                  <a:cubicBezTo>
                    <a:pt x="185" y="627"/>
                    <a:pt x="185" y="627"/>
                    <a:pt x="185" y="627"/>
                  </a:cubicBezTo>
                  <a:cubicBezTo>
                    <a:pt x="187" y="628"/>
                    <a:pt x="188" y="629"/>
                    <a:pt x="190" y="630"/>
                  </a:cubicBezTo>
                  <a:close/>
                  <a:moveTo>
                    <a:pt x="181" y="47"/>
                  </a:moveTo>
                  <a:cubicBezTo>
                    <a:pt x="182" y="47"/>
                    <a:pt x="184" y="46"/>
                    <a:pt x="185" y="45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4" y="54"/>
                    <a:pt x="183" y="55"/>
                    <a:pt x="181" y="55"/>
                  </a:cubicBezTo>
                  <a:cubicBezTo>
                    <a:pt x="181" y="47"/>
                    <a:pt x="181" y="47"/>
                    <a:pt x="181" y="47"/>
                  </a:cubicBezTo>
                  <a:close/>
                  <a:moveTo>
                    <a:pt x="185" y="675"/>
                  </a:moveTo>
                  <a:cubicBezTo>
                    <a:pt x="184" y="675"/>
                    <a:pt x="183" y="674"/>
                    <a:pt x="181" y="673"/>
                  </a:cubicBezTo>
                  <a:cubicBezTo>
                    <a:pt x="181" y="665"/>
                    <a:pt x="181" y="665"/>
                    <a:pt x="181" y="665"/>
                  </a:cubicBezTo>
                  <a:cubicBezTo>
                    <a:pt x="182" y="666"/>
                    <a:pt x="184" y="667"/>
                    <a:pt x="185" y="669"/>
                  </a:cubicBezTo>
                  <a:cubicBezTo>
                    <a:pt x="185" y="675"/>
                    <a:pt x="185" y="675"/>
                    <a:pt x="185" y="675"/>
                  </a:cubicBezTo>
                  <a:close/>
                  <a:moveTo>
                    <a:pt x="185" y="64"/>
                  </a:moveTo>
                  <a:cubicBezTo>
                    <a:pt x="185" y="74"/>
                    <a:pt x="185" y="74"/>
                    <a:pt x="185" y="74"/>
                  </a:cubicBezTo>
                  <a:cubicBezTo>
                    <a:pt x="184" y="73"/>
                    <a:pt x="183" y="72"/>
                    <a:pt x="181" y="72"/>
                  </a:cubicBezTo>
                  <a:cubicBezTo>
                    <a:pt x="181" y="62"/>
                    <a:pt x="181" y="62"/>
                    <a:pt x="181" y="62"/>
                  </a:cubicBezTo>
                  <a:cubicBezTo>
                    <a:pt x="185" y="64"/>
                    <a:pt x="185" y="64"/>
                    <a:pt x="185" y="64"/>
                  </a:cubicBezTo>
                  <a:close/>
                  <a:moveTo>
                    <a:pt x="185" y="84"/>
                  </a:moveTo>
                  <a:cubicBezTo>
                    <a:pt x="185" y="93"/>
                    <a:pt x="185" y="93"/>
                    <a:pt x="185" y="93"/>
                  </a:cubicBezTo>
                  <a:cubicBezTo>
                    <a:pt x="184" y="94"/>
                    <a:pt x="182" y="95"/>
                    <a:pt x="181" y="95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3" y="86"/>
                    <a:pt x="184" y="85"/>
                    <a:pt x="185" y="84"/>
                  </a:cubicBezTo>
                  <a:close/>
                  <a:moveTo>
                    <a:pt x="185" y="145"/>
                  </a:moveTo>
                  <a:cubicBezTo>
                    <a:pt x="185" y="157"/>
                    <a:pt x="185" y="157"/>
                    <a:pt x="185" y="157"/>
                  </a:cubicBezTo>
                  <a:cubicBezTo>
                    <a:pt x="181" y="162"/>
                    <a:pt x="181" y="162"/>
                    <a:pt x="181" y="162"/>
                  </a:cubicBezTo>
                  <a:cubicBezTo>
                    <a:pt x="181" y="146"/>
                    <a:pt x="181" y="146"/>
                    <a:pt x="181" y="146"/>
                  </a:cubicBezTo>
                  <a:cubicBezTo>
                    <a:pt x="182" y="147"/>
                    <a:pt x="182" y="147"/>
                    <a:pt x="183" y="148"/>
                  </a:cubicBezTo>
                  <a:cubicBezTo>
                    <a:pt x="184" y="147"/>
                    <a:pt x="185" y="146"/>
                    <a:pt x="185" y="145"/>
                  </a:cubicBezTo>
                  <a:close/>
                  <a:moveTo>
                    <a:pt x="185" y="162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83" y="174"/>
                    <a:pt x="182" y="174"/>
                    <a:pt x="182" y="177"/>
                  </a:cubicBezTo>
                  <a:cubicBezTo>
                    <a:pt x="183" y="177"/>
                    <a:pt x="184" y="176"/>
                    <a:pt x="185" y="176"/>
                  </a:cubicBezTo>
                  <a:cubicBezTo>
                    <a:pt x="185" y="192"/>
                    <a:pt x="185" y="192"/>
                    <a:pt x="185" y="192"/>
                  </a:cubicBezTo>
                  <a:cubicBezTo>
                    <a:pt x="184" y="194"/>
                    <a:pt x="183" y="196"/>
                    <a:pt x="181" y="198"/>
                  </a:cubicBezTo>
                  <a:cubicBezTo>
                    <a:pt x="181" y="165"/>
                    <a:pt x="181" y="165"/>
                    <a:pt x="181" y="165"/>
                  </a:cubicBezTo>
                  <a:cubicBezTo>
                    <a:pt x="182" y="164"/>
                    <a:pt x="184" y="163"/>
                    <a:pt x="185" y="162"/>
                  </a:cubicBezTo>
                  <a:close/>
                  <a:moveTo>
                    <a:pt x="185" y="199"/>
                  </a:moveTo>
                  <a:cubicBezTo>
                    <a:pt x="185" y="204"/>
                    <a:pt x="185" y="204"/>
                    <a:pt x="185" y="204"/>
                  </a:cubicBezTo>
                  <a:cubicBezTo>
                    <a:pt x="185" y="204"/>
                    <a:pt x="184" y="204"/>
                    <a:pt x="184" y="204"/>
                  </a:cubicBezTo>
                  <a:cubicBezTo>
                    <a:pt x="184" y="202"/>
                    <a:pt x="185" y="200"/>
                    <a:pt x="185" y="199"/>
                  </a:cubicBezTo>
                  <a:close/>
                  <a:moveTo>
                    <a:pt x="185" y="237"/>
                  </a:moveTo>
                  <a:cubicBezTo>
                    <a:pt x="185" y="245"/>
                    <a:pt x="185" y="245"/>
                    <a:pt x="185" y="245"/>
                  </a:cubicBezTo>
                  <a:cubicBezTo>
                    <a:pt x="185" y="246"/>
                    <a:pt x="184" y="247"/>
                    <a:pt x="184" y="248"/>
                  </a:cubicBezTo>
                  <a:cubicBezTo>
                    <a:pt x="184" y="248"/>
                    <a:pt x="185" y="248"/>
                    <a:pt x="185" y="248"/>
                  </a:cubicBezTo>
                  <a:cubicBezTo>
                    <a:pt x="185" y="253"/>
                    <a:pt x="185" y="253"/>
                    <a:pt x="185" y="253"/>
                  </a:cubicBezTo>
                  <a:cubicBezTo>
                    <a:pt x="184" y="253"/>
                    <a:pt x="182" y="253"/>
                    <a:pt x="181" y="255"/>
                  </a:cubicBezTo>
                  <a:cubicBezTo>
                    <a:pt x="181" y="243"/>
                    <a:pt x="181" y="243"/>
                    <a:pt x="181" y="243"/>
                  </a:cubicBezTo>
                  <a:cubicBezTo>
                    <a:pt x="183" y="241"/>
                    <a:pt x="184" y="239"/>
                    <a:pt x="185" y="237"/>
                  </a:cubicBezTo>
                  <a:close/>
                  <a:moveTo>
                    <a:pt x="185" y="262"/>
                  </a:moveTo>
                  <a:cubicBezTo>
                    <a:pt x="185" y="268"/>
                    <a:pt x="185" y="268"/>
                    <a:pt x="185" y="268"/>
                  </a:cubicBezTo>
                  <a:cubicBezTo>
                    <a:pt x="184" y="268"/>
                    <a:pt x="182" y="268"/>
                    <a:pt x="181" y="268"/>
                  </a:cubicBezTo>
                  <a:cubicBezTo>
                    <a:pt x="181" y="263"/>
                    <a:pt x="181" y="263"/>
                    <a:pt x="181" y="263"/>
                  </a:cubicBezTo>
                  <a:cubicBezTo>
                    <a:pt x="183" y="263"/>
                    <a:pt x="184" y="263"/>
                    <a:pt x="185" y="262"/>
                  </a:cubicBezTo>
                  <a:close/>
                  <a:moveTo>
                    <a:pt x="185" y="275"/>
                  </a:moveTo>
                  <a:cubicBezTo>
                    <a:pt x="185" y="286"/>
                    <a:pt x="185" y="286"/>
                    <a:pt x="185" y="286"/>
                  </a:cubicBezTo>
                  <a:cubicBezTo>
                    <a:pt x="184" y="290"/>
                    <a:pt x="183" y="294"/>
                    <a:pt x="181" y="298"/>
                  </a:cubicBezTo>
                  <a:cubicBezTo>
                    <a:pt x="181" y="284"/>
                    <a:pt x="181" y="284"/>
                    <a:pt x="181" y="284"/>
                  </a:cubicBezTo>
                  <a:cubicBezTo>
                    <a:pt x="181" y="284"/>
                    <a:pt x="181" y="283"/>
                    <a:pt x="182" y="283"/>
                  </a:cubicBezTo>
                  <a:cubicBezTo>
                    <a:pt x="181" y="283"/>
                    <a:pt x="181" y="283"/>
                    <a:pt x="181" y="283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3" y="276"/>
                    <a:pt x="184" y="276"/>
                    <a:pt x="185" y="275"/>
                  </a:cubicBezTo>
                  <a:close/>
                  <a:moveTo>
                    <a:pt x="185" y="328"/>
                  </a:moveTo>
                  <a:cubicBezTo>
                    <a:pt x="185" y="330"/>
                    <a:pt x="185" y="330"/>
                    <a:pt x="185" y="330"/>
                  </a:cubicBezTo>
                  <a:cubicBezTo>
                    <a:pt x="185" y="329"/>
                    <a:pt x="185" y="328"/>
                    <a:pt x="185" y="328"/>
                  </a:cubicBezTo>
                  <a:cubicBezTo>
                    <a:pt x="185" y="328"/>
                    <a:pt x="185" y="328"/>
                    <a:pt x="185" y="328"/>
                  </a:cubicBezTo>
                  <a:close/>
                  <a:moveTo>
                    <a:pt x="185" y="353"/>
                  </a:moveTo>
                  <a:cubicBezTo>
                    <a:pt x="185" y="366"/>
                    <a:pt x="185" y="366"/>
                    <a:pt x="185" y="366"/>
                  </a:cubicBezTo>
                  <a:cubicBezTo>
                    <a:pt x="184" y="360"/>
                    <a:pt x="184" y="359"/>
                    <a:pt x="183" y="357"/>
                  </a:cubicBezTo>
                  <a:cubicBezTo>
                    <a:pt x="182" y="357"/>
                    <a:pt x="182" y="357"/>
                    <a:pt x="181" y="357"/>
                  </a:cubicBezTo>
                  <a:cubicBezTo>
                    <a:pt x="181" y="353"/>
                    <a:pt x="181" y="353"/>
                    <a:pt x="181" y="353"/>
                  </a:cubicBezTo>
                  <a:cubicBezTo>
                    <a:pt x="185" y="353"/>
                    <a:pt x="185" y="353"/>
                    <a:pt x="185" y="353"/>
                  </a:cubicBezTo>
                  <a:close/>
                  <a:moveTo>
                    <a:pt x="185" y="373"/>
                  </a:moveTo>
                  <a:cubicBezTo>
                    <a:pt x="185" y="376"/>
                    <a:pt x="185" y="376"/>
                    <a:pt x="185" y="376"/>
                  </a:cubicBezTo>
                  <a:cubicBezTo>
                    <a:pt x="181" y="376"/>
                    <a:pt x="181" y="376"/>
                    <a:pt x="181" y="376"/>
                  </a:cubicBezTo>
                  <a:cubicBezTo>
                    <a:pt x="181" y="372"/>
                    <a:pt x="181" y="372"/>
                    <a:pt x="181" y="372"/>
                  </a:cubicBezTo>
                  <a:cubicBezTo>
                    <a:pt x="181" y="372"/>
                    <a:pt x="181" y="373"/>
                    <a:pt x="182" y="373"/>
                  </a:cubicBezTo>
                  <a:cubicBezTo>
                    <a:pt x="185" y="373"/>
                    <a:pt x="185" y="373"/>
                    <a:pt x="185" y="373"/>
                  </a:cubicBezTo>
                  <a:close/>
                  <a:moveTo>
                    <a:pt x="185" y="416"/>
                  </a:moveTo>
                  <a:cubicBezTo>
                    <a:pt x="185" y="418"/>
                    <a:pt x="185" y="418"/>
                    <a:pt x="185" y="418"/>
                  </a:cubicBezTo>
                  <a:cubicBezTo>
                    <a:pt x="185" y="418"/>
                    <a:pt x="185" y="417"/>
                    <a:pt x="185" y="416"/>
                  </a:cubicBezTo>
                  <a:cubicBezTo>
                    <a:pt x="185" y="416"/>
                    <a:pt x="185" y="416"/>
                    <a:pt x="185" y="416"/>
                  </a:cubicBezTo>
                  <a:close/>
                  <a:moveTo>
                    <a:pt x="185" y="443"/>
                  </a:moveTo>
                  <a:cubicBezTo>
                    <a:pt x="185" y="454"/>
                    <a:pt x="185" y="454"/>
                    <a:pt x="185" y="454"/>
                  </a:cubicBezTo>
                  <a:cubicBezTo>
                    <a:pt x="185" y="452"/>
                    <a:pt x="184" y="450"/>
                    <a:pt x="183" y="448"/>
                  </a:cubicBezTo>
                  <a:cubicBezTo>
                    <a:pt x="181" y="451"/>
                    <a:pt x="181" y="451"/>
                    <a:pt x="181" y="451"/>
                  </a:cubicBezTo>
                  <a:cubicBezTo>
                    <a:pt x="181" y="432"/>
                    <a:pt x="181" y="432"/>
                    <a:pt x="181" y="432"/>
                  </a:cubicBezTo>
                  <a:cubicBezTo>
                    <a:pt x="182" y="433"/>
                    <a:pt x="182" y="434"/>
                    <a:pt x="183" y="436"/>
                  </a:cubicBezTo>
                  <a:cubicBezTo>
                    <a:pt x="184" y="438"/>
                    <a:pt x="185" y="440"/>
                    <a:pt x="185" y="443"/>
                  </a:cubicBezTo>
                  <a:close/>
                  <a:moveTo>
                    <a:pt x="185" y="464"/>
                  </a:moveTo>
                  <a:cubicBezTo>
                    <a:pt x="185" y="473"/>
                    <a:pt x="185" y="473"/>
                    <a:pt x="185" y="473"/>
                  </a:cubicBezTo>
                  <a:cubicBezTo>
                    <a:pt x="184" y="477"/>
                    <a:pt x="184" y="479"/>
                    <a:pt x="185" y="482"/>
                  </a:cubicBezTo>
                  <a:cubicBezTo>
                    <a:pt x="185" y="490"/>
                    <a:pt x="185" y="490"/>
                    <a:pt x="185" y="490"/>
                  </a:cubicBezTo>
                  <a:cubicBezTo>
                    <a:pt x="184" y="488"/>
                    <a:pt x="183" y="486"/>
                    <a:pt x="181" y="485"/>
                  </a:cubicBezTo>
                  <a:cubicBezTo>
                    <a:pt x="181" y="471"/>
                    <a:pt x="181" y="471"/>
                    <a:pt x="181" y="471"/>
                  </a:cubicBezTo>
                  <a:cubicBezTo>
                    <a:pt x="183" y="468"/>
                    <a:pt x="185" y="466"/>
                    <a:pt x="185" y="464"/>
                  </a:cubicBezTo>
                  <a:close/>
                  <a:moveTo>
                    <a:pt x="185" y="543"/>
                  </a:moveTo>
                  <a:cubicBezTo>
                    <a:pt x="185" y="554"/>
                    <a:pt x="185" y="554"/>
                    <a:pt x="185" y="554"/>
                  </a:cubicBezTo>
                  <a:cubicBezTo>
                    <a:pt x="184" y="555"/>
                    <a:pt x="183" y="555"/>
                    <a:pt x="181" y="556"/>
                  </a:cubicBezTo>
                  <a:cubicBezTo>
                    <a:pt x="181" y="546"/>
                    <a:pt x="181" y="546"/>
                    <a:pt x="181" y="546"/>
                  </a:cubicBezTo>
                  <a:cubicBezTo>
                    <a:pt x="185" y="543"/>
                    <a:pt x="185" y="543"/>
                    <a:pt x="185" y="543"/>
                  </a:cubicBezTo>
                  <a:close/>
                  <a:moveTo>
                    <a:pt x="185" y="555"/>
                  </a:moveTo>
                  <a:cubicBezTo>
                    <a:pt x="183" y="562"/>
                    <a:pt x="182" y="563"/>
                    <a:pt x="181" y="564"/>
                  </a:cubicBezTo>
                  <a:cubicBezTo>
                    <a:pt x="181" y="587"/>
                    <a:pt x="181" y="587"/>
                    <a:pt x="181" y="587"/>
                  </a:cubicBezTo>
                  <a:cubicBezTo>
                    <a:pt x="182" y="587"/>
                    <a:pt x="182" y="587"/>
                    <a:pt x="182" y="587"/>
                  </a:cubicBezTo>
                  <a:cubicBezTo>
                    <a:pt x="182" y="587"/>
                    <a:pt x="183" y="587"/>
                    <a:pt x="184" y="587"/>
                  </a:cubicBezTo>
                  <a:cubicBezTo>
                    <a:pt x="185" y="583"/>
                    <a:pt x="185" y="583"/>
                    <a:pt x="185" y="583"/>
                  </a:cubicBezTo>
                  <a:cubicBezTo>
                    <a:pt x="185" y="555"/>
                    <a:pt x="185" y="555"/>
                    <a:pt x="185" y="555"/>
                  </a:cubicBezTo>
                  <a:close/>
                  <a:moveTo>
                    <a:pt x="185" y="627"/>
                  </a:moveTo>
                  <a:cubicBezTo>
                    <a:pt x="185" y="635"/>
                    <a:pt x="185" y="635"/>
                    <a:pt x="185" y="635"/>
                  </a:cubicBezTo>
                  <a:cubicBezTo>
                    <a:pt x="184" y="634"/>
                    <a:pt x="183" y="632"/>
                    <a:pt x="181" y="631"/>
                  </a:cubicBezTo>
                  <a:cubicBezTo>
                    <a:pt x="181" y="624"/>
                    <a:pt x="181" y="624"/>
                    <a:pt x="181" y="624"/>
                  </a:cubicBezTo>
                  <a:cubicBezTo>
                    <a:pt x="183" y="625"/>
                    <a:pt x="184" y="626"/>
                    <a:pt x="185" y="627"/>
                  </a:cubicBezTo>
                  <a:close/>
                  <a:moveTo>
                    <a:pt x="177" y="50"/>
                  </a:moveTo>
                  <a:cubicBezTo>
                    <a:pt x="179" y="49"/>
                    <a:pt x="180" y="48"/>
                    <a:pt x="181" y="47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80" y="56"/>
                    <a:pt x="179" y="57"/>
                    <a:pt x="177" y="57"/>
                  </a:cubicBezTo>
                  <a:cubicBezTo>
                    <a:pt x="177" y="50"/>
                    <a:pt x="177" y="50"/>
                    <a:pt x="177" y="50"/>
                  </a:cubicBezTo>
                  <a:close/>
                  <a:moveTo>
                    <a:pt x="181" y="673"/>
                  </a:moveTo>
                  <a:cubicBezTo>
                    <a:pt x="180" y="673"/>
                    <a:pt x="179" y="672"/>
                    <a:pt x="177" y="671"/>
                  </a:cubicBezTo>
                  <a:cubicBezTo>
                    <a:pt x="177" y="662"/>
                    <a:pt x="177" y="662"/>
                    <a:pt x="177" y="662"/>
                  </a:cubicBezTo>
                  <a:cubicBezTo>
                    <a:pt x="178" y="663"/>
                    <a:pt x="180" y="664"/>
                    <a:pt x="181" y="665"/>
                  </a:cubicBezTo>
                  <a:cubicBezTo>
                    <a:pt x="181" y="673"/>
                    <a:pt x="181" y="673"/>
                    <a:pt x="181" y="673"/>
                  </a:cubicBezTo>
                  <a:close/>
                  <a:moveTo>
                    <a:pt x="181" y="62"/>
                  </a:moveTo>
                  <a:cubicBezTo>
                    <a:pt x="181" y="72"/>
                    <a:pt x="181" y="72"/>
                    <a:pt x="181" y="72"/>
                  </a:cubicBezTo>
                  <a:cubicBezTo>
                    <a:pt x="180" y="71"/>
                    <a:pt x="179" y="70"/>
                    <a:pt x="177" y="70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81" y="62"/>
                    <a:pt x="181" y="62"/>
                    <a:pt x="181" y="62"/>
                  </a:cubicBezTo>
                  <a:close/>
                  <a:moveTo>
                    <a:pt x="181" y="86"/>
                  </a:moveTo>
                  <a:cubicBezTo>
                    <a:pt x="181" y="95"/>
                    <a:pt x="181" y="95"/>
                    <a:pt x="181" y="95"/>
                  </a:cubicBezTo>
                  <a:cubicBezTo>
                    <a:pt x="180" y="96"/>
                    <a:pt x="179" y="97"/>
                    <a:pt x="177" y="98"/>
                  </a:cubicBezTo>
                  <a:cubicBezTo>
                    <a:pt x="177" y="87"/>
                    <a:pt x="177" y="87"/>
                    <a:pt x="177" y="87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9" y="87"/>
                    <a:pt x="180" y="87"/>
                    <a:pt x="181" y="86"/>
                  </a:cubicBezTo>
                  <a:close/>
                  <a:moveTo>
                    <a:pt x="181" y="146"/>
                  </a:moveTo>
                  <a:cubicBezTo>
                    <a:pt x="181" y="162"/>
                    <a:pt x="181" y="162"/>
                    <a:pt x="181" y="162"/>
                  </a:cubicBezTo>
                  <a:cubicBezTo>
                    <a:pt x="177" y="168"/>
                    <a:pt x="177" y="168"/>
                    <a:pt x="177" y="168"/>
                  </a:cubicBezTo>
                  <a:cubicBezTo>
                    <a:pt x="177" y="141"/>
                    <a:pt x="177" y="141"/>
                    <a:pt x="177" y="141"/>
                  </a:cubicBezTo>
                  <a:cubicBezTo>
                    <a:pt x="179" y="142"/>
                    <a:pt x="180" y="144"/>
                    <a:pt x="181" y="146"/>
                  </a:cubicBezTo>
                  <a:close/>
                  <a:moveTo>
                    <a:pt x="181" y="165"/>
                  </a:moveTo>
                  <a:cubicBezTo>
                    <a:pt x="180" y="166"/>
                    <a:pt x="179" y="168"/>
                    <a:pt x="177" y="170"/>
                  </a:cubicBezTo>
                  <a:cubicBezTo>
                    <a:pt x="177" y="183"/>
                    <a:pt x="177" y="183"/>
                    <a:pt x="177" y="183"/>
                  </a:cubicBezTo>
                  <a:cubicBezTo>
                    <a:pt x="178" y="182"/>
                    <a:pt x="179" y="181"/>
                    <a:pt x="180" y="181"/>
                  </a:cubicBezTo>
                  <a:cubicBezTo>
                    <a:pt x="180" y="185"/>
                    <a:pt x="179" y="187"/>
                    <a:pt x="177" y="189"/>
                  </a:cubicBezTo>
                  <a:cubicBezTo>
                    <a:pt x="177" y="200"/>
                    <a:pt x="177" y="200"/>
                    <a:pt x="177" y="200"/>
                  </a:cubicBezTo>
                  <a:cubicBezTo>
                    <a:pt x="180" y="200"/>
                    <a:pt x="180" y="200"/>
                    <a:pt x="180" y="200"/>
                  </a:cubicBezTo>
                  <a:cubicBezTo>
                    <a:pt x="180" y="199"/>
                    <a:pt x="181" y="199"/>
                    <a:pt x="181" y="198"/>
                  </a:cubicBezTo>
                  <a:cubicBezTo>
                    <a:pt x="181" y="165"/>
                    <a:pt x="181" y="165"/>
                    <a:pt x="181" y="165"/>
                  </a:cubicBezTo>
                  <a:close/>
                  <a:moveTo>
                    <a:pt x="181" y="243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0" y="255"/>
                    <a:pt x="179" y="257"/>
                    <a:pt x="177" y="259"/>
                  </a:cubicBezTo>
                  <a:cubicBezTo>
                    <a:pt x="177" y="249"/>
                    <a:pt x="177" y="249"/>
                    <a:pt x="177" y="249"/>
                  </a:cubicBezTo>
                  <a:cubicBezTo>
                    <a:pt x="179" y="246"/>
                    <a:pt x="180" y="245"/>
                    <a:pt x="181" y="243"/>
                  </a:cubicBezTo>
                  <a:close/>
                  <a:moveTo>
                    <a:pt x="181" y="263"/>
                  </a:moveTo>
                  <a:cubicBezTo>
                    <a:pt x="181" y="268"/>
                    <a:pt x="181" y="268"/>
                    <a:pt x="181" y="268"/>
                  </a:cubicBezTo>
                  <a:cubicBezTo>
                    <a:pt x="180" y="268"/>
                    <a:pt x="179" y="268"/>
                    <a:pt x="177" y="268"/>
                  </a:cubicBezTo>
                  <a:cubicBezTo>
                    <a:pt x="177" y="263"/>
                    <a:pt x="177" y="263"/>
                    <a:pt x="177" y="263"/>
                  </a:cubicBezTo>
                  <a:cubicBezTo>
                    <a:pt x="179" y="263"/>
                    <a:pt x="180" y="263"/>
                    <a:pt x="181" y="263"/>
                  </a:cubicBezTo>
                  <a:close/>
                  <a:moveTo>
                    <a:pt x="181" y="277"/>
                  </a:moveTo>
                  <a:cubicBezTo>
                    <a:pt x="181" y="283"/>
                    <a:pt x="181" y="283"/>
                    <a:pt x="181" y="283"/>
                  </a:cubicBezTo>
                  <a:cubicBezTo>
                    <a:pt x="180" y="283"/>
                    <a:pt x="179" y="283"/>
                    <a:pt x="177" y="284"/>
                  </a:cubicBezTo>
                  <a:cubicBezTo>
                    <a:pt x="177" y="278"/>
                    <a:pt x="177" y="278"/>
                    <a:pt x="177" y="278"/>
                  </a:cubicBezTo>
                  <a:cubicBezTo>
                    <a:pt x="179" y="278"/>
                    <a:pt x="180" y="278"/>
                    <a:pt x="181" y="277"/>
                  </a:cubicBezTo>
                  <a:close/>
                  <a:moveTo>
                    <a:pt x="181" y="284"/>
                  </a:moveTo>
                  <a:cubicBezTo>
                    <a:pt x="181" y="298"/>
                    <a:pt x="181" y="298"/>
                    <a:pt x="181" y="298"/>
                  </a:cubicBezTo>
                  <a:cubicBezTo>
                    <a:pt x="180" y="302"/>
                    <a:pt x="179" y="305"/>
                    <a:pt x="177" y="309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79" y="289"/>
                    <a:pt x="180" y="287"/>
                    <a:pt x="181" y="284"/>
                  </a:cubicBezTo>
                  <a:close/>
                  <a:moveTo>
                    <a:pt x="181" y="353"/>
                  </a:moveTo>
                  <a:cubicBezTo>
                    <a:pt x="181" y="357"/>
                    <a:pt x="181" y="357"/>
                    <a:pt x="181" y="357"/>
                  </a:cubicBezTo>
                  <a:cubicBezTo>
                    <a:pt x="180" y="357"/>
                    <a:pt x="179" y="357"/>
                    <a:pt x="177" y="357"/>
                  </a:cubicBezTo>
                  <a:cubicBezTo>
                    <a:pt x="177" y="353"/>
                    <a:pt x="177" y="353"/>
                    <a:pt x="177" y="353"/>
                  </a:cubicBezTo>
                  <a:cubicBezTo>
                    <a:pt x="181" y="353"/>
                    <a:pt x="181" y="353"/>
                    <a:pt x="181" y="353"/>
                  </a:cubicBezTo>
                  <a:close/>
                  <a:moveTo>
                    <a:pt x="181" y="372"/>
                  </a:moveTo>
                  <a:cubicBezTo>
                    <a:pt x="181" y="376"/>
                    <a:pt x="181" y="376"/>
                    <a:pt x="181" y="376"/>
                  </a:cubicBezTo>
                  <a:cubicBezTo>
                    <a:pt x="177" y="376"/>
                    <a:pt x="177" y="376"/>
                    <a:pt x="177" y="376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8" y="367"/>
                    <a:pt x="179" y="370"/>
                    <a:pt x="181" y="372"/>
                  </a:cubicBezTo>
                  <a:close/>
                  <a:moveTo>
                    <a:pt x="181" y="432"/>
                  </a:moveTo>
                  <a:cubicBezTo>
                    <a:pt x="181" y="451"/>
                    <a:pt x="181" y="451"/>
                    <a:pt x="181" y="451"/>
                  </a:cubicBezTo>
                  <a:cubicBezTo>
                    <a:pt x="180" y="453"/>
                    <a:pt x="178" y="455"/>
                    <a:pt x="177" y="457"/>
                  </a:cubicBezTo>
                  <a:cubicBezTo>
                    <a:pt x="177" y="446"/>
                    <a:pt x="177" y="446"/>
                    <a:pt x="177" y="446"/>
                  </a:cubicBezTo>
                  <a:cubicBezTo>
                    <a:pt x="179" y="443"/>
                    <a:pt x="179" y="438"/>
                    <a:pt x="177" y="433"/>
                  </a:cubicBezTo>
                  <a:cubicBezTo>
                    <a:pt x="177" y="422"/>
                    <a:pt x="177" y="422"/>
                    <a:pt x="177" y="422"/>
                  </a:cubicBezTo>
                  <a:cubicBezTo>
                    <a:pt x="178" y="425"/>
                    <a:pt x="180" y="429"/>
                    <a:pt x="181" y="432"/>
                  </a:cubicBezTo>
                  <a:close/>
                  <a:moveTo>
                    <a:pt x="181" y="471"/>
                  </a:moveTo>
                  <a:cubicBezTo>
                    <a:pt x="181" y="485"/>
                    <a:pt x="181" y="485"/>
                    <a:pt x="181" y="485"/>
                  </a:cubicBezTo>
                  <a:cubicBezTo>
                    <a:pt x="180" y="483"/>
                    <a:pt x="179" y="481"/>
                    <a:pt x="177" y="479"/>
                  </a:cubicBezTo>
                  <a:cubicBezTo>
                    <a:pt x="177" y="470"/>
                    <a:pt x="177" y="470"/>
                    <a:pt x="177" y="470"/>
                  </a:cubicBezTo>
                  <a:cubicBezTo>
                    <a:pt x="178" y="471"/>
                    <a:pt x="178" y="472"/>
                    <a:pt x="178" y="473"/>
                  </a:cubicBezTo>
                  <a:cubicBezTo>
                    <a:pt x="179" y="472"/>
                    <a:pt x="180" y="471"/>
                    <a:pt x="181" y="471"/>
                  </a:cubicBezTo>
                  <a:close/>
                  <a:moveTo>
                    <a:pt x="181" y="546"/>
                  </a:moveTo>
                  <a:cubicBezTo>
                    <a:pt x="181" y="556"/>
                    <a:pt x="181" y="556"/>
                    <a:pt x="181" y="556"/>
                  </a:cubicBezTo>
                  <a:cubicBezTo>
                    <a:pt x="180" y="556"/>
                    <a:pt x="179" y="557"/>
                    <a:pt x="177" y="558"/>
                  </a:cubicBezTo>
                  <a:cubicBezTo>
                    <a:pt x="177" y="548"/>
                    <a:pt x="177" y="548"/>
                    <a:pt x="177" y="548"/>
                  </a:cubicBezTo>
                  <a:cubicBezTo>
                    <a:pt x="181" y="546"/>
                    <a:pt x="181" y="546"/>
                    <a:pt x="181" y="546"/>
                  </a:cubicBezTo>
                  <a:close/>
                  <a:moveTo>
                    <a:pt x="181" y="564"/>
                  </a:moveTo>
                  <a:cubicBezTo>
                    <a:pt x="181" y="587"/>
                    <a:pt x="181" y="587"/>
                    <a:pt x="181" y="587"/>
                  </a:cubicBezTo>
                  <a:cubicBezTo>
                    <a:pt x="180" y="585"/>
                    <a:pt x="178" y="584"/>
                    <a:pt x="177" y="582"/>
                  </a:cubicBezTo>
                  <a:cubicBezTo>
                    <a:pt x="177" y="574"/>
                    <a:pt x="177" y="574"/>
                    <a:pt x="177" y="574"/>
                  </a:cubicBezTo>
                  <a:cubicBezTo>
                    <a:pt x="178" y="573"/>
                    <a:pt x="178" y="573"/>
                    <a:pt x="178" y="573"/>
                  </a:cubicBezTo>
                  <a:cubicBezTo>
                    <a:pt x="177" y="572"/>
                    <a:pt x="177" y="572"/>
                    <a:pt x="177" y="572"/>
                  </a:cubicBezTo>
                  <a:cubicBezTo>
                    <a:pt x="177" y="561"/>
                    <a:pt x="177" y="561"/>
                    <a:pt x="177" y="561"/>
                  </a:cubicBezTo>
                  <a:cubicBezTo>
                    <a:pt x="178" y="562"/>
                    <a:pt x="179" y="563"/>
                    <a:pt x="180" y="565"/>
                  </a:cubicBezTo>
                  <a:cubicBezTo>
                    <a:pt x="181" y="565"/>
                    <a:pt x="181" y="564"/>
                    <a:pt x="181" y="564"/>
                  </a:cubicBezTo>
                  <a:close/>
                  <a:moveTo>
                    <a:pt x="181" y="624"/>
                  </a:moveTo>
                  <a:cubicBezTo>
                    <a:pt x="181" y="631"/>
                    <a:pt x="181" y="631"/>
                    <a:pt x="181" y="631"/>
                  </a:cubicBezTo>
                  <a:cubicBezTo>
                    <a:pt x="180" y="630"/>
                    <a:pt x="179" y="630"/>
                    <a:pt x="177" y="630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79" y="623"/>
                    <a:pt x="180" y="624"/>
                    <a:pt x="181" y="624"/>
                  </a:cubicBezTo>
                  <a:close/>
                  <a:moveTo>
                    <a:pt x="173" y="53"/>
                  </a:moveTo>
                  <a:cubicBezTo>
                    <a:pt x="174" y="52"/>
                    <a:pt x="176" y="51"/>
                    <a:pt x="177" y="50"/>
                  </a:cubicBezTo>
                  <a:cubicBezTo>
                    <a:pt x="177" y="57"/>
                    <a:pt x="177" y="57"/>
                    <a:pt x="177" y="57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58"/>
                    <a:pt x="176" y="59"/>
                    <a:pt x="176" y="60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69"/>
                    <a:pt x="174" y="69"/>
                    <a:pt x="173" y="68"/>
                  </a:cubicBezTo>
                  <a:cubicBezTo>
                    <a:pt x="173" y="53"/>
                    <a:pt x="173" y="53"/>
                    <a:pt x="173" y="53"/>
                  </a:cubicBezTo>
                  <a:close/>
                  <a:moveTo>
                    <a:pt x="177" y="671"/>
                  </a:moveTo>
                  <a:cubicBezTo>
                    <a:pt x="176" y="670"/>
                    <a:pt x="174" y="669"/>
                    <a:pt x="173" y="668"/>
                  </a:cubicBezTo>
                  <a:cubicBezTo>
                    <a:pt x="173" y="654"/>
                    <a:pt x="173" y="654"/>
                    <a:pt x="173" y="654"/>
                  </a:cubicBezTo>
                  <a:cubicBezTo>
                    <a:pt x="174" y="657"/>
                    <a:pt x="175" y="659"/>
                    <a:pt x="177" y="662"/>
                  </a:cubicBezTo>
                  <a:cubicBezTo>
                    <a:pt x="177" y="671"/>
                    <a:pt x="177" y="671"/>
                    <a:pt x="177" y="671"/>
                  </a:cubicBezTo>
                  <a:close/>
                  <a:moveTo>
                    <a:pt x="177" y="87"/>
                  </a:moveTo>
                  <a:cubicBezTo>
                    <a:pt x="177" y="98"/>
                    <a:pt x="177" y="98"/>
                    <a:pt x="177" y="98"/>
                  </a:cubicBezTo>
                  <a:cubicBezTo>
                    <a:pt x="176" y="99"/>
                    <a:pt x="174" y="100"/>
                    <a:pt x="173" y="101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7" y="87"/>
                    <a:pt x="177" y="87"/>
                    <a:pt x="177" y="87"/>
                  </a:cubicBezTo>
                  <a:close/>
                  <a:moveTo>
                    <a:pt x="177" y="141"/>
                  </a:moveTo>
                  <a:cubicBezTo>
                    <a:pt x="177" y="168"/>
                    <a:pt x="177" y="168"/>
                    <a:pt x="177" y="168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3" y="158"/>
                    <a:pt x="173" y="158"/>
                    <a:pt x="173" y="158"/>
                  </a:cubicBezTo>
                  <a:cubicBezTo>
                    <a:pt x="174" y="157"/>
                    <a:pt x="174" y="155"/>
                    <a:pt x="173" y="153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8"/>
                    <a:pt x="176" y="140"/>
                    <a:pt x="177" y="141"/>
                  </a:cubicBezTo>
                  <a:close/>
                  <a:moveTo>
                    <a:pt x="177" y="170"/>
                  </a:moveTo>
                  <a:cubicBezTo>
                    <a:pt x="176" y="171"/>
                    <a:pt x="174" y="174"/>
                    <a:pt x="173" y="175"/>
                  </a:cubicBezTo>
                  <a:cubicBezTo>
                    <a:pt x="173" y="187"/>
                    <a:pt x="173" y="187"/>
                    <a:pt x="173" y="187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5" y="185"/>
                    <a:pt x="176" y="184"/>
                    <a:pt x="177" y="183"/>
                  </a:cubicBezTo>
                  <a:cubicBezTo>
                    <a:pt x="177" y="170"/>
                    <a:pt x="177" y="170"/>
                    <a:pt x="177" y="170"/>
                  </a:cubicBezTo>
                  <a:close/>
                  <a:moveTo>
                    <a:pt x="177" y="189"/>
                  </a:moveTo>
                  <a:cubicBezTo>
                    <a:pt x="177" y="200"/>
                    <a:pt x="177" y="200"/>
                    <a:pt x="177" y="200"/>
                  </a:cubicBezTo>
                  <a:cubicBezTo>
                    <a:pt x="176" y="200"/>
                    <a:pt x="174" y="200"/>
                    <a:pt x="173" y="200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75" y="192"/>
                    <a:pt x="176" y="191"/>
                    <a:pt x="177" y="189"/>
                  </a:cubicBezTo>
                  <a:close/>
                  <a:moveTo>
                    <a:pt x="177" y="249"/>
                  </a:moveTo>
                  <a:cubicBezTo>
                    <a:pt x="177" y="259"/>
                    <a:pt x="177" y="259"/>
                    <a:pt x="177" y="259"/>
                  </a:cubicBezTo>
                  <a:cubicBezTo>
                    <a:pt x="176" y="260"/>
                    <a:pt x="176" y="261"/>
                    <a:pt x="175" y="263"/>
                  </a:cubicBezTo>
                  <a:cubicBezTo>
                    <a:pt x="176" y="263"/>
                    <a:pt x="176" y="263"/>
                    <a:pt x="177" y="263"/>
                  </a:cubicBezTo>
                  <a:cubicBezTo>
                    <a:pt x="177" y="268"/>
                    <a:pt x="177" y="268"/>
                    <a:pt x="177" y="268"/>
                  </a:cubicBezTo>
                  <a:cubicBezTo>
                    <a:pt x="176" y="269"/>
                    <a:pt x="174" y="269"/>
                    <a:pt x="173" y="270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4" y="253"/>
                    <a:pt x="176" y="251"/>
                    <a:pt x="177" y="249"/>
                  </a:cubicBezTo>
                  <a:close/>
                  <a:moveTo>
                    <a:pt x="177" y="278"/>
                  </a:moveTo>
                  <a:cubicBezTo>
                    <a:pt x="177" y="284"/>
                    <a:pt x="177" y="284"/>
                    <a:pt x="177" y="284"/>
                  </a:cubicBezTo>
                  <a:cubicBezTo>
                    <a:pt x="176" y="284"/>
                    <a:pt x="174" y="284"/>
                    <a:pt x="173" y="284"/>
                  </a:cubicBezTo>
                  <a:cubicBezTo>
                    <a:pt x="173" y="279"/>
                    <a:pt x="173" y="279"/>
                    <a:pt x="173" y="279"/>
                  </a:cubicBezTo>
                  <a:cubicBezTo>
                    <a:pt x="175" y="279"/>
                    <a:pt x="176" y="279"/>
                    <a:pt x="177" y="278"/>
                  </a:cubicBezTo>
                  <a:close/>
                  <a:moveTo>
                    <a:pt x="177" y="291"/>
                  </a:moveTo>
                  <a:cubicBezTo>
                    <a:pt x="177" y="309"/>
                    <a:pt x="177" y="309"/>
                    <a:pt x="177" y="309"/>
                  </a:cubicBezTo>
                  <a:cubicBezTo>
                    <a:pt x="176" y="314"/>
                    <a:pt x="174" y="318"/>
                    <a:pt x="173" y="32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3"/>
                    <a:pt x="175" y="301"/>
                    <a:pt x="175" y="299"/>
                  </a:cubicBezTo>
                  <a:cubicBezTo>
                    <a:pt x="173" y="299"/>
                    <a:pt x="173" y="299"/>
                    <a:pt x="173" y="299"/>
                  </a:cubicBezTo>
                  <a:cubicBezTo>
                    <a:pt x="173" y="293"/>
                    <a:pt x="173" y="293"/>
                    <a:pt x="173" y="293"/>
                  </a:cubicBezTo>
                  <a:cubicBezTo>
                    <a:pt x="175" y="293"/>
                    <a:pt x="176" y="292"/>
                    <a:pt x="177" y="291"/>
                  </a:cubicBezTo>
                  <a:close/>
                  <a:moveTo>
                    <a:pt x="177" y="353"/>
                  </a:moveTo>
                  <a:cubicBezTo>
                    <a:pt x="177" y="357"/>
                    <a:pt x="177" y="357"/>
                    <a:pt x="177" y="357"/>
                  </a:cubicBezTo>
                  <a:cubicBezTo>
                    <a:pt x="176" y="357"/>
                    <a:pt x="176" y="357"/>
                    <a:pt x="176" y="357"/>
                  </a:cubicBezTo>
                  <a:cubicBezTo>
                    <a:pt x="177" y="359"/>
                    <a:pt x="177" y="361"/>
                    <a:pt x="177" y="363"/>
                  </a:cubicBezTo>
                  <a:cubicBezTo>
                    <a:pt x="177" y="376"/>
                    <a:pt x="177" y="376"/>
                    <a:pt x="177" y="376"/>
                  </a:cubicBezTo>
                  <a:cubicBezTo>
                    <a:pt x="173" y="376"/>
                    <a:pt x="173" y="376"/>
                    <a:pt x="173" y="376"/>
                  </a:cubicBezTo>
                  <a:cubicBezTo>
                    <a:pt x="173" y="372"/>
                    <a:pt x="173" y="372"/>
                    <a:pt x="173" y="372"/>
                  </a:cubicBezTo>
                  <a:cubicBezTo>
                    <a:pt x="174" y="372"/>
                    <a:pt x="175" y="372"/>
                    <a:pt x="176" y="372"/>
                  </a:cubicBezTo>
                  <a:cubicBezTo>
                    <a:pt x="174" y="368"/>
                    <a:pt x="174" y="365"/>
                    <a:pt x="173" y="362"/>
                  </a:cubicBezTo>
                  <a:cubicBezTo>
                    <a:pt x="173" y="354"/>
                    <a:pt x="173" y="354"/>
                    <a:pt x="173" y="354"/>
                  </a:cubicBezTo>
                  <a:cubicBezTo>
                    <a:pt x="177" y="353"/>
                    <a:pt x="177" y="353"/>
                    <a:pt x="177" y="353"/>
                  </a:cubicBezTo>
                  <a:close/>
                  <a:moveTo>
                    <a:pt x="177" y="422"/>
                  </a:moveTo>
                  <a:cubicBezTo>
                    <a:pt x="177" y="433"/>
                    <a:pt x="177" y="433"/>
                    <a:pt x="177" y="433"/>
                  </a:cubicBezTo>
                  <a:cubicBezTo>
                    <a:pt x="177" y="433"/>
                    <a:pt x="177" y="433"/>
                    <a:pt x="177" y="432"/>
                  </a:cubicBezTo>
                  <a:cubicBezTo>
                    <a:pt x="175" y="434"/>
                    <a:pt x="174" y="435"/>
                    <a:pt x="173" y="436"/>
                  </a:cubicBezTo>
                  <a:cubicBezTo>
                    <a:pt x="173" y="404"/>
                    <a:pt x="173" y="404"/>
                    <a:pt x="173" y="404"/>
                  </a:cubicBezTo>
                  <a:cubicBezTo>
                    <a:pt x="174" y="410"/>
                    <a:pt x="175" y="416"/>
                    <a:pt x="177" y="422"/>
                  </a:cubicBezTo>
                  <a:close/>
                  <a:moveTo>
                    <a:pt x="177" y="446"/>
                  </a:moveTo>
                  <a:cubicBezTo>
                    <a:pt x="177" y="457"/>
                    <a:pt x="177" y="457"/>
                    <a:pt x="177" y="457"/>
                  </a:cubicBezTo>
                  <a:cubicBezTo>
                    <a:pt x="175" y="461"/>
                    <a:pt x="175" y="465"/>
                    <a:pt x="177" y="470"/>
                  </a:cubicBezTo>
                  <a:cubicBezTo>
                    <a:pt x="177" y="479"/>
                    <a:pt x="177" y="479"/>
                    <a:pt x="177" y="479"/>
                  </a:cubicBezTo>
                  <a:cubicBezTo>
                    <a:pt x="176" y="477"/>
                    <a:pt x="174" y="475"/>
                    <a:pt x="173" y="473"/>
                  </a:cubicBezTo>
                  <a:cubicBezTo>
                    <a:pt x="173" y="453"/>
                    <a:pt x="173" y="453"/>
                    <a:pt x="173" y="453"/>
                  </a:cubicBezTo>
                  <a:cubicBezTo>
                    <a:pt x="175" y="451"/>
                    <a:pt x="176" y="449"/>
                    <a:pt x="177" y="446"/>
                  </a:cubicBezTo>
                  <a:close/>
                  <a:moveTo>
                    <a:pt x="177" y="548"/>
                  </a:moveTo>
                  <a:cubicBezTo>
                    <a:pt x="177" y="558"/>
                    <a:pt x="177" y="558"/>
                    <a:pt x="177" y="558"/>
                  </a:cubicBezTo>
                  <a:cubicBezTo>
                    <a:pt x="176" y="558"/>
                    <a:pt x="176" y="558"/>
                    <a:pt x="176" y="558"/>
                  </a:cubicBezTo>
                  <a:cubicBezTo>
                    <a:pt x="176" y="559"/>
                    <a:pt x="177" y="560"/>
                    <a:pt x="177" y="561"/>
                  </a:cubicBezTo>
                  <a:cubicBezTo>
                    <a:pt x="177" y="572"/>
                    <a:pt x="177" y="572"/>
                    <a:pt x="177" y="572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3" y="550"/>
                    <a:pt x="173" y="550"/>
                    <a:pt x="173" y="550"/>
                  </a:cubicBezTo>
                  <a:cubicBezTo>
                    <a:pt x="177" y="548"/>
                    <a:pt x="177" y="548"/>
                    <a:pt x="177" y="548"/>
                  </a:cubicBezTo>
                  <a:close/>
                  <a:moveTo>
                    <a:pt x="177" y="574"/>
                  </a:moveTo>
                  <a:cubicBezTo>
                    <a:pt x="177" y="582"/>
                    <a:pt x="177" y="582"/>
                    <a:pt x="177" y="582"/>
                  </a:cubicBezTo>
                  <a:cubicBezTo>
                    <a:pt x="176" y="580"/>
                    <a:pt x="175" y="578"/>
                    <a:pt x="177" y="574"/>
                  </a:cubicBezTo>
                  <a:close/>
                  <a:moveTo>
                    <a:pt x="177" y="623"/>
                  </a:moveTo>
                  <a:cubicBezTo>
                    <a:pt x="177" y="630"/>
                    <a:pt x="177" y="630"/>
                    <a:pt x="177" y="630"/>
                  </a:cubicBezTo>
                  <a:cubicBezTo>
                    <a:pt x="176" y="629"/>
                    <a:pt x="175" y="629"/>
                    <a:pt x="173" y="630"/>
                  </a:cubicBezTo>
                  <a:cubicBezTo>
                    <a:pt x="173" y="631"/>
                    <a:pt x="173" y="631"/>
                    <a:pt x="173" y="631"/>
                  </a:cubicBezTo>
                  <a:cubicBezTo>
                    <a:pt x="173" y="621"/>
                    <a:pt x="173" y="621"/>
                    <a:pt x="173" y="621"/>
                  </a:cubicBezTo>
                  <a:cubicBezTo>
                    <a:pt x="175" y="622"/>
                    <a:pt x="176" y="622"/>
                    <a:pt x="177" y="623"/>
                  </a:cubicBezTo>
                  <a:close/>
                  <a:moveTo>
                    <a:pt x="173" y="533"/>
                  </a:moveTo>
                  <a:cubicBezTo>
                    <a:pt x="173" y="525"/>
                    <a:pt x="173" y="525"/>
                    <a:pt x="173" y="525"/>
                  </a:cubicBezTo>
                  <a:cubicBezTo>
                    <a:pt x="175" y="527"/>
                    <a:pt x="176" y="528"/>
                    <a:pt x="176" y="531"/>
                  </a:cubicBezTo>
                  <a:cubicBezTo>
                    <a:pt x="175" y="531"/>
                    <a:pt x="174" y="532"/>
                    <a:pt x="173" y="533"/>
                  </a:cubicBezTo>
                  <a:close/>
                  <a:moveTo>
                    <a:pt x="171" y="55"/>
                  </a:moveTo>
                  <a:cubicBezTo>
                    <a:pt x="172" y="54"/>
                    <a:pt x="172" y="53"/>
                    <a:pt x="173" y="53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2" y="68"/>
                    <a:pt x="172" y="68"/>
                    <a:pt x="171" y="68"/>
                  </a:cubicBezTo>
                  <a:cubicBezTo>
                    <a:pt x="171" y="55"/>
                    <a:pt x="171" y="55"/>
                    <a:pt x="171" y="55"/>
                  </a:cubicBezTo>
                  <a:close/>
                  <a:moveTo>
                    <a:pt x="173" y="668"/>
                  </a:moveTo>
                  <a:cubicBezTo>
                    <a:pt x="172" y="668"/>
                    <a:pt x="172" y="667"/>
                    <a:pt x="171" y="666"/>
                  </a:cubicBezTo>
                  <a:cubicBezTo>
                    <a:pt x="171" y="620"/>
                    <a:pt x="171" y="620"/>
                    <a:pt x="171" y="620"/>
                  </a:cubicBezTo>
                  <a:cubicBezTo>
                    <a:pt x="171" y="620"/>
                    <a:pt x="171" y="620"/>
                    <a:pt x="171" y="620"/>
                  </a:cubicBezTo>
                  <a:cubicBezTo>
                    <a:pt x="172" y="620"/>
                    <a:pt x="172" y="621"/>
                    <a:pt x="173" y="621"/>
                  </a:cubicBezTo>
                  <a:cubicBezTo>
                    <a:pt x="173" y="631"/>
                    <a:pt x="173" y="631"/>
                    <a:pt x="173" y="631"/>
                  </a:cubicBezTo>
                  <a:cubicBezTo>
                    <a:pt x="173" y="641"/>
                    <a:pt x="172" y="648"/>
                    <a:pt x="173" y="654"/>
                  </a:cubicBezTo>
                  <a:cubicBezTo>
                    <a:pt x="173" y="668"/>
                    <a:pt x="173" y="668"/>
                    <a:pt x="173" y="668"/>
                  </a:cubicBezTo>
                  <a:close/>
                  <a:moveTo>
                    <a:pt x="173" y="86"/>
                  </a:moveTo>
                  <a:cubicBezTo>
                    <a:pt x="173" y="101"/>
                    <a:pt x="173" y="101"/>
                    <a:pt x="173" y="101"/>
                  </a:cubicBezTo>
                  <a:cubicBezTo>
                    <a:pt x="172" y="101"/>
                    <a:pt x="172" y="102"/>
                    <a:pt x="171" y="103"/>
                  </a:cubicBezTo>
                  <a:cubicBezTo>
                    <a:pt x="171" y="95"/>
                    <a:pt x="171" y="95"/>
                    <a:pt x="171" y="95"/>
                  </a:cubicBezTo>
                  <a:cubicBezTo>
                    <a:pt x="171" y="95"/>
                    <a:pt x="171" y="95"/>
                    <a:pt x="171" y="95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3" y="86"/>
                    <a:pt x="173" y="86"/>
                    <a:pt x="173" y="86"/>
                  </a:cubicBezTo>
                  <a:close/>
                  <a:moveTo>
                    <a:pt x="173" y="136"/>
                  </a:moveTo>
                  <a:cubicBezTo>
                    <a:pt x="173" y="153"/>
                    <a:pt x="173" y="153"/>
                    <a:pt x="173" y="153"/>
                  </a:cubicBezTo>
                  <a:cubicBezTo>
                    <a:pt x="173" y="152"/>
                    <a:pt x="173" y="151"/>
                    <a:pt x="172" y="150"/>
                  </a:cubicBezTo>
                  <a:cubicBezTo>
                    <a:pt x="171" y="150"/>
                    <a:pt x="171" y="150"/>
                    <a:pt x="171" y="150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2" y="134"/>
                    <a:pt x="172" y="135"/>
                    <a:pt x="173" y="136"/>
                  </a:cubicBezTo>
                  <a:close/>
                  <a:moveTo>
                    <a:pt x="173" y="158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1" y="175"/>
                    <a:pt x="171" y="175"/>
                    <a:pt x="171" y="175"/>
                  </a:cubicBezTo>
                  <a:cubicBezTo>
                    <a:pt x="172" y="175"/>
                    <a:pt x="172" y="176"/>
                    <a:pt x="173" y="176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3" y="187"/>
                    <a:pt x="173" y="187"/>
                    <a:pt x="173" y="187"/>
                  </a:cubicBezTo>
                  <a:cubicBezTo>
                    <a:pt x="172" y="187"/>
                    <a:pt x="172" y="187"/>
                    <a:pt x="171" y="188"/>
                  </a:cubicBezTo>
                  <a:cubicBezTo>
                    <a:pt x="171" y="162"/>
                    <a:pt x="171" y="162"/>
                    <a:pt x="171" y="162"/>
                  </a:cubicBezTo>
                  <a:cubicBezTo>
                    <a:pt x="171" y="161"/>
                    <a:pt x="171" y="161"/>
                    <a:pt x="171" y="161"/>
                  </a:cubicBezTo>
                  <a:cubicBezTo>
                    <a:pt x="172" y="160"/>
                    <a:pt x="173" y="159"/>
                    <a:pt x="173" y="158"/>
                  </a:cubicBezTo>
                  <a:close/>
                  <a:moveTo>
                    <a:pt x="173" y="194"/>
                  </a:moveTo>
                  <a:cubicBezTo>
                    <a:pt x="173" y="200"/>
                    <a:pt x="173" y="200"/>
                    <a:pt x="173" y="200"/>
                  </a:cubicBezTo>
                  <a:cubicBezTo>
                    <a:pt x="173" y="200"/>
                    <a:pt x="173" y="200"/>
                    <a:pt x="173" y="200"/>
                  </a:cubicBezTo>
                  <a:cubicBezTo>
                    <a:pt x="172" y="199"/>
                    <a:pt x="172" y="199"/>
                    <a:pt x="172" y="195"/>
                  </a:cubicBezTo>
                  <a:cubicBezTo>
                    <a:pt x="172" y="195"/>
                    <a:pt x="173" y="194"/>
                    <a:pt x="173" y="194"/>
                  </a:cubicBezTo>
                  <a:close/>
                  <a:moveTo>
                    <a:pt x="173" y="255"/>
                  </a:moveTo>
                  <a:cubicBezTo>
                    <a:pt x="173" y="270"/>
                    <a:pt x="173" y="270"/>
                    <a:pt x="173" y="270"/>
                  </a:cubicBezTo>
                  <a:cubicBezTo>
                    <a:pt x="172" y="270"/>
                    <a:pt x="172" y="271"/>
                    <a:pt x="171" y="27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2" y="258"/>
                    <a:pt x="172" y="257"/>
                    <a:pt x="173" y="255"/>
                  </a:cubicBezTo>
                  <a:close/>
                  <a:moveTo>
                    <a:pt x="173" y="279"/>
                  </a:moveTo>
                  <a:cubicBezTo>
                    <a:pt x="173" y="284"/>
                    <a:pt x="173" y="284"/>
                    <a:pt x="173" y="284"/>
                  </a:cubicBezTo>
                  <a:cubicBezTo>
                    <a:pt x="172" y="284"/>
                    <a:pt x="172" y="284"/>
                    <a:pt x="171" y="284"/>
                  </a:cubicBezTo>
                  <a:cubicBezTo>
                    <a:pt x="171" y="279"/>
                    <a:pt x="171" y="279"/>
                    <a:pt x="171" y="279"/>
                  </a:cubicBezTo>
                  <a:cubicBezTo>
                    <a:pt x="173" y="279"/>
                    <a:pt x="173" y="279"/>
                    <a:pt x="173" y="279"/>
                  </a:cubicBezTo>
                  <a:close/>
                  <a:moveTo>
                    <a:pt x="173" y="293"/>
                  </a:moveTo>
                  <a:cubicBezTo>
                    <a:pt x="173" y="299"/>
                    <a:pt x="173" y="299"/>
                    <a:pt x="173" y="299"/>
                  </a:cubicBezTo>
                  <a:cubicBezTo>
                    <a:pt x="171" y="300"/>
                    <a:pt x="171" y="300"/>
                    <a:pt x="171" y="300"/>
                  </a:cubicBezTo>
                  <a:cubicBezTo>
                    <a:pt x="171" y="294"/>
                    <a:pt x="171" y="294"/>
                    <a:pt x="171" y="294"/>
                  </a:cubicBezTo>
                  <a:cubicBezTo>
                    <a:pt x="172" y="294"/>
                    <a:pt x="172" y="294"/>
                    <a:pt x="173" y="293"/>
                  </a:cubicBezTo>
                  <a:close/>
                  <a:moveTo>
                    <a:pt x="173" y="304"/>
                  </a:moveTo>
                  <a:cubicBezTo>
                    <a:pt x="173" y="322"/>
                    <a:pt x="173" y="322"/>
                    <a:pt x="173" y="322"/>
                  </a:cubicBezTo>
                  <a:cubicBezTo>
                    <a:pt x="172" y="326"/>
                    <a:pt x="171" y="330"/>
                    <a:pt x="171" y="334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71" y="308"/>
                    <a:pt x="171" y="308"/>
                    <a:pt x="171" y="308"/>
                  </a:cubicBezTo>
                  <a:cubicBezTo>
                    <a:pt x="172" y="307"/>
                    <a:pt x="173" y="306"/>
                    <a:pt x="173" y="304"/>
                  </a:cubicBezTo>
                  <a:close/>
                  <a:moveTo>
                    <a:pt x="173" y="354"/>
                  </a:moveTo>
                  <a:cubicBezTo>
                    <a:pt x="173" y="362"/>
                    <a:pt x="173" y="362"/>
                    <a:pt x="173" y="362"/>
                  </a:cubicBezTo>
                  <a:cubicBezTo>
                    <a:pt x="173" y="360"/>
                    <a:pt x="172" y="358"/>
                    <a:pt x="171" y="357"/>
                  </a:cubicBezTo>
                  <a:cubicBezTo>
                    <a:pt x="171" y="353"/>
                    <a:pt x="171" y="353"/>
                    <a:pt x="171" y="353"/>
                  </a:cubicBezTo>
                  <a:cubicBezTo>
                    <a:pt x="171" y="354"/>
                    <a:pt x="171" y="354"/>
                    <a:pt x="171" y="354"/>
                  </a:cubicBezTo>
                  <a:cubicBezTo>
                    <a:pt x="173" y="354"/>
                    <a:pt x="173" y="354"/>
                    <a:pt x="173" y="354"/>
                  </a:cubicBezTo>
                  <a:close/>
                  <a:moveTo>
                    <a:pt x="173" y="372"/>
                  </a:moveTo>
                  <a:cubicBezTo>
                    <a:pt x="173" y="376"/>
                    <a:pt x="173" y="376"/>
                    <a:pt x="173" y="376"/>
                  </a:cubicBezTo>
                  <a:cubicBezTo>
                    <a:pt x="171" y="376"/>
                    <a:pt x="171" y="376"/>
                    <a:pt x="171" y="376"/>
                  </a:cubicBezTo>
                  <a:cubicBezTo>
                    <a:pt x="171" y="373"/>
                    <a:pt x="171" y="373"/>
                    <a:pt x="171" y="373"/>
                  </a:cubicBezTo>
                  <a:cubicBezTo>
                    <a:pt x="172" y="372"/>
                    <a:pt x="172" y="372"/>
                    <a:pt x="173" y="372"/>
                  </a:cubicBezTo>
                  <a:close/>
                  <a:moveTo>
                    <a:pt x="173" y="404"/>
                  </a:moveTo>
                  <a:cubicBezTo>
                    <a:pt x="173" y="436"/>
                    <a:pt x="173" y="436"/>
                    <a:pt x="173" y="436"/>
                  </a:cubicBezTo>
                  <a:cubicBezTo>
                    <a:pt x="172" y="437"/>
                    <a:pt x="172" y="438"/>
                    <a:pt x="171" y="439"/>
                  </a:cubicBezTo>
                  <a:cubicBezTo>
                    <a:pt x="171" y="431"/>
                    <a:pt x="171" y="431"/>
                    <a:pt x="171" y="431"/>
                  </a:cubicBezTo>
                  <a:cubicBezTo>
                    <a:pt x="173" y="427"/>
                    <a:pt x="174" y="423"/>
                    <a:pt x="171" y="416"/>
                  </a:cubicBezTo>
                  <a:cubicBezTo>
                    <a:pt x="171" y="417"/>
                    <a:pt x="171" y="417"/>
                    <a:pt x="171" y="417"/>
                  </a:cubicBezTo>
                  <a:cubicBezTo>
                    <a:pt x="171" y="388"/>
                    <a:pt x="171" y="388"/>
                    <a:pt x="171" y="388"/>
                  </a:cubicBezTo>
                  <a:cubicBezTo>
                    <a:pt x="172" y="393"/>
                    <a:pt x="172" y="399"/>
                    <a:pt x="173" y="404"/>
                  </a:cubicBezTo>
                  <a:close/>
                  <a:moveTo>
                    <a:pt x="173" y="453"/>
                  </a:moveTo>
                  <a:cubicBezTo>
                    <a:pt x="173" y="473"/>
                    <a:pt x="173" y="473"/>
                    <a:pt x="173" y="473"/>
                  </a:cubicBezTo>
                  <a:cubicBezTo>
                    <a:pt x="172" y="471"/>
                    <a:pt x="172" y="469"/>
                    <a:pt x="171" y="468"/>
                  </a:cubicBezTo>
                  <a:cubicBezTo>
                    <a:pt x="171" y="456"/>
                    <a:pt x="171" y="456"/>
                    <a:pt x="171" y="456"/>
                  </a:cubicBezTo>
                  <a:cubicBezTo>
                    <a:pt x="172" y="455"/>
                    <a:pt x="172" y="454"/>
                    <a:pt x="173" y="453"/>
                  </a:cubicBezTo>
                  <a:close/>
                  <a:moveTo>
                    <a:pt x="173" y="525"/>
                  </a:moveTo>
                  <a:cubicBezTo>
                    <a:pt x="173" y="533"/>
                    <a:pt x="173" y="533"/>
                    <a:pt x="173" y="533"/>
                  </a:cubicBezTo>
                  <a:cubicBezTo>
                    <a:pt x="172" y="533"/>
                    <a:pt x="172" y="534"/>
                    <a:pt x="171" y="535"/>
                  </a:cubicBezTo>
                  <a:cubicBezTo>
                    <a:pt x="171" y="523"/>
                    <a:pt x="171" y="523"/>
                    <a:pt x="171" y="523"/>
                  </a:cubicBezTo>
                  <a:cubicBezTo>
                    <a:pt x="172" y="524"/>
                    <a:pt x="172" y="525"/>
                    <a:pt x="173" y="525"/>
                  </a:cubicBezTo>
                  <a:close/>
                  <a:moveTo>
                    <a:pt x="173" y="550"/>
                  </a:moveTo>
                  <a:cubicBezTo>
                    <a:pt x="173" y="568"/>
                    <a:pt x="173" y="568"/>
                    <a:pt x="173" y="568"/>
                  </a:cubicBezTo>
                  <a:cubicBezTo>
                    <a:pt x="171" y="566"/>
                    <a:pt x="171" y="566"/>
                    <a:pt x="171" y="566"/>
                  </a:cubicBezTo>
                  <a:cubicBezTo>
                    <a:pt x="171" y="551"/>
                    <a:pt x="171" y="551"/>
                    <a:pt x="171" y="551"/>
                  </a:cubicBezTo>
                  <a:cubicBezTo>
                    <a:pt x="173" y="550"/>
                    <a:pt x="173" y="550"/>
                    <a:pt x="173" y="550"/>
                  </a:cubicBezTo>
                  <a:close/>
                  <a:moveTo>
                    <a:pt x="171" y="213"/>
                  </a:moveTo>
                  <a:cubicBezTo>
                    <a:pt x="171" y="208"/>
                    <a:pt x="171" y="208"/>
                    <a:pt x="171" y="208"/>
                  </a:cubicBezTo>
                  <a:cubicBezTo>
                    <a:pt x="171" y="209"/>
                    <a:pt x="172" y="211"/>
                    <a:pt x="172" y="212"/>
                  </a:cubicBezTo>
                  <a:cubicBezTo>
                    <a:pt x="171" y="213"/>
                    <a:pt x="171" y="213"/>
                    <a:pt x="171" y="213"/>
                  </a:cubicBezTo>
                  <a:close/>
                  <a:moveTo>
                    <a:pt x="171" y="162"/>
                  </a:moveTo>
                  <a:cubicBezTo>
                    <a:pt x="171" y="161"/>
                    <a:pt x="171" y="161"/>
                    <a:pt x="171" y="161"/>
                  </a:cubicBezTo>
                  <a:cubicBezTo>
                    <a:pt x="171" y="161"/>
                    <a:pt x="171" y="161"/>
                    <a:pt x="171" y="161"/>
                  </a:cubicBezTo>
                  <a:cubicBezTo>
                    <a:pt x="171" y="159"/>
                    <a:pt x="171" y="157"/>
                    <a:pt x="171" y="155"/>
                  </a:cubicBezTo>
                  <a:cubicBezTo>
                    <a:pt x="171" y="155"/>
                    <a:pt x="171" y="155"/>
                    <a:pt x="171" y="155"/>
                  </a:cubicBezTo>
                  <a:cubicBezTo>
                    <a:pt x="171" y="161"/>
                    <a:pt x="171" y="161"/>
                    <a:pt x="171" y="161"/>
                  </a:cubicBezTo>
                  <a:cubicBezTo>
                    <a:pt x="171" y="161"/>
                    <a:pt x="171" y="161"/>
                    <a:pt x="171" y="161"/>
                  </a:cubicBezTo>
                  <a:lnTo>
                    <a:pt x="171" y="162"/>
                  </a:lnTo>
                  <a:close/>
                  <a:moveTo>
                    <a:pt x="169" y="56"/>
                  </a:moveTo>
                  <a:cubicBezTo>
                    <a:pt x="169" y="56"/>
                    <a:pt x="170" y="55"/>
                    <a:pt x="171" y="55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0" y="67"/>
                    <a:pt x="169" y="67"/>
                    <a:pt x="169" y="67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71" y="666"/>
                  </a:moveTo>
                  <a:cubicBezTo>
                    <a:pt x="170" y="666"/>
                    <a:pt x="169" y="665"/>
                    <a:pt x="169" y="665"/>
                  </a:cubicBezTo>
                  <a:cubicBezTo>
                    <a:pt x="169" y="617"/>
                    <a:pt x="169" y="617"/>
                    <a:pt x="169" y="617"/>
                  </a:cubicBezTo>
                  <a:cubicBezTo>
                    <a:pt x="169" y="618"/>
                    <a:pt x="170" y="619"/>
                    <a:pt x="171" y="620"/>
                  </a:cubicBezTo>
                  <a:cubicBezTo>
                    <a:pt x="171" y="666"/>
                    <a:pt x="171" y="666"/>
                    <a:pt x="171" y="666"/>
                  </a:cubicBezTo>
                  <a:close/>
                  <a:moveTo>
                    <a:pt x="171" y="85"/>
                  </a:moveTo>
                  <a:cubicBezTo>
                    <a:pt x="171" y="94"/>
                    <a:pt x="171" y="94"/>
                    <a:pt x="171" y="94"/>
                  </a:cubicBezTo>
                  <a:cubicBezTo>
                    <a:pt x="170" y="94"/>
                    <a:pt x="170" y="94"/>
                    <a:pt x="169" y="93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71" y="85"/>
                    <a:pt x="171" y="85"/>
                    <a:pt x="171" y="85"/>
                  </a:cubicBezTo>
                  <a:close/>
                  <a:moveTo>
                    <a:pt x="171" y="95"/>
                  </a:moveTo>
                  <a:cubicBezTo>
                    <a:pt x="171" y="103"/>
                    <a:pt x="171" y="103"/>
                    <a:pt x="171" y="103"/>
                  </a:cubicBezTo>
                  <a:cubicBezTo>
                    <a:pt x="170" y="103"/>
                    <a:pt x="169" y="104"/>
                    <a:pt x="169" y="104"/>
                  </a:cubicBezTo>
                  <a:cubicBezTo>
                    <a:pt x="169" y="96"/>
                    <a:pt x="169" y="96"/>
                    <a:pt x="169" y="96"/>
                  </a:cubicBezTo>
                  <a:cubicBezTo>
                    <a:pt x="169" y="96"/>
                    <a:pt x="170" y="95"/>
                    <a:pt x="171" y="95"/>
                  </a:cubicBezTo>
                  <a:close/>
                  <a:moveTo>
                    <a:pt x="171" y="133"/>
                  </a:moveTo>
                  <a:cubicBezTo>
                    <a:pt x="171" y="150"/>
                    <a:pt x="171" y="150"/>
                    <a:pt x="171" y="150"/>
                  </a:cubicBezTo>
                  <a:cubicBezTo>
                    <a:pt x="170" y="150"/>
                    <a:pt x="169" y="150"/>
                    <a:pt x="169" y="150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2"/>
                    <a:pt x="170" y="133"/>
                    <a:pt x="171" y="133"/>
                  </a:cubicBezTo>
                  <a:close/>
                  <a:moveTo>
                    <a:pt x="171" y="155"/>
                  </a:moveTo>
                  <a:cubicBezTo>
                    <a:pt x="171" y="161"/>
                    <a:pt x="171" y="161"/>
                    <a:pt x="171" y="161"/>
                  </a:cubicBezTo>
                  <a:cubicBezTo>
                    <a:pt x="170" y="162"/>
                    <a:pt x="169" y="162"/>
                    <a:pt x="169" y="162"/>
                  </a:cubicBezTo>
                  <a:cubicBezTo>
                    <a:pt x="169" y="155"/>
                    <a:pt x="169" y="155"/>
                    <a:pt x="169" y="155"/>
                  </a:cubicBezTo>
                  <a:cubicBezTo>
                    <a:pt x="171" y="155"/>
                    <a:pt x="171" y="155"/>
                    <a:pt x="171" y="155"/>
                  </a:cubicBezTo>
                  <a:close/>
                  <a:moveTo>
                    <a:pt x="171" y="161"/>
                  </a:moveTo>
                  <a:cubicBezTo>
                    <a:pt x="170" y="162"/>
                    <a:pt x="169" y="162"/>
                    <a:pt x="169" y="162"/>
                  </a:cubicBezTo>
                  <a:cubicBezTo>
                    <a:pt x="169" y="164"/>
                    <a:pt x="169" y="164"/>
                    <a:pt x="169" y="164"/>
                  </a:cubicBezTo>
                  <a:cubicBezTo>
                    <a:pt x="171" y="162"/>
                    <a:pt x="171" y="162"/>
                    <a:pt x="171" y="162"/>
                  </a:cubicBezTo>
                  <a:cubicBezTo>
                    <a:pt x="171" y="161"/>
                    <a:pt x="171" y="161"/>
                    <a:pt x="171" y="161"/>
                  </a:cubicBezTo>
                  <a:close/>
                  <a:moveTo>
                    <a:pt x="171" y="162"/>
                  </a:moveTo>
                  <a:cubicBezTo>
                    <a:pt x="169" y="164"/>
                    <a:pt x="169" y="164"/>
                    <a:pt x="169" y="164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69" y="188"/>
                    <a:pt x="170" y="188"/>
                    <a:pt x="171" y="188"/>
                  </a:cubicBezTo>
                  <a:cubicBezTo>
                    <a:pt x="171" y="162"/>
                    <a:pt x="171" y="162"/>
                    <a:pt x="171" y="162"/>
                  </a:cubicBezTo>
                  <a:close/>
                  <a:moveTo>
                    <a:pt x="171" y="208"/>
                  </a:moveTo>
                  <a:cubicBezTo>
                    <a:pt x="171" y="213"/>
                    <a:pt x="171" y="213"/>
                    <a:pt x="171" y="213"/>
                  </a:cubicBezTo>
                  <a:cubicBezTo>
                    <a:pt x="170" y="214"/>
                    <a:pt x="169" y="214"/>
                    <a:pt x="169" y="21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70" y="205"/>
                    <a:pt x="170" y="206"/>
                    <a:pt x="171" y="208"/>
                  </a:cubicBezTo>
                  <a:close/>
                  <a:moveTo>
                    <a:pt x="171" y="259"/>
                  </a:moveTo>
                  <a:cubicBezTo>
                    <a:pt x="171" y="271"/>
                    <a:pt x="171" y="271"/>
                    <a:pt x="171" y="271"/>
                  </a:cubicBezTo>
                  <a:cubicBezTo>
                    <a:pt x="170" y="272"/>
                    <a:pt x="169" y="273"/>
                    <a:pt x="169" y="274"/>
                  </a:cubicBezTo>
                  <a:cubicBezTo>
                    <a:pt x="169" y="263"/>
                    <a:pt x="169" y="263"/>
                    <a:pt x="169" y="263"/>
                  </a:cubicBezTo>
                  <a:cubicBezTo>
                    <a:pt x="169" y="262"/>
                    <a:pt x="170" y="261"/>
                    <a:pt x="171" y="259"/>
                  </a:cubicBezTo>
                  <a:close/>
                  <a:moveTo>
                    <a:pt x="171" y="279"/>
                  </a:moveTo>
                  <a:cubicBezTo>
                    <a:pt x="171" y="284"/>
                    <a:pt x="171" y="284"/>
                    <a:pt x="171" y="284"/>
                  </a:cubicBezTo>
                  <a:cubicBezTo>
                    <a:pt x="170" y="285"/>
                    <a:pt x="169" y="285"/>
                    <a:pt x="169" y="285"/>
                  </a:cubicBezTo>
                  <a:cubicBezTo>
                    <a:pt x="169" y="279"/>
                    <a:pt x="169" y="279"/>
                    <a:pt x="169" y="279"/>
                  </a:cubicBezTo>
                  <a:cubicBezTo>
                    <a:pt x="169" y="279"/>
                    <a:pt x="170" y="279"/>
                    <a:pt x="171" y="279"/>
                  </a:cubicBezTo>
                  <a:close/>
                  <a:moveTo>
                    <a:pt x="171" y="294"/>
                  </a:moveTo>
                  <a:cubicBezTo>
                    <a:pt x="171" y="300"/>
                    <a:pt x="171" y="300"/>
                    <a:pt x="171" y="300"/>
                  </a:cubicBezTo>
                  <a:cubicBezTo>
                    <a:pt x="170" y="300"/>
                    <a:pt x="169" y="300"/>
                    <a:pt x="169" y="300"/>
                  </a:cubicBezTo>
                  <a:cubicBezTo>
                    <a:pt x="169" y="295"/>
                    <a:pt x="169" y="295"/>
                    <a:pt x="169" y="295"/>
                  </a:cubicBezTo>
                  <a:cubicBezTo>
                    <a:pt x="169" y="295"/>
                    <a:pt x="170" y="294"/>
                    <a:pt x="171" y="294"/>
                  </a:cubicBezTo>
                  <a:close/>
                  <a:moveTo>
                    <a:pt x="171" y="308"/>
                  </a:moveTo>
                  <a:cubicBezTo>
                    <a:pt x="171" y="315"/>
                    <a:pt x="171" y="315"/>
                    <a:pt x="171" y="315"/>
                  </a:cubicBezTo>
                  <a:cubicBezTo>
                    <a:pt x="170" y="315"/>
                    <a:pt x="169" y="315"/>
                    <a:pt x="169" y="316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9"/>
                    <a:pt x="170" y="308"/>
                    <a:pt x="171" y="308"/>
                  </a:cubicBezTo>
                  <a:close/>
                  <a:moveTo>
                    <a:pt x="171" y="315"/>
                  </a:moveTo>
                  <a:cubicBezTo>
                    <a:pt x="170" y="317"/>
                    <a:pt x="169" y="320"/>
                    <a:pt x="169" y="322"/>
                  </a:cubicBezTo>
                  <a:cubicBezTo>
                    <a:pt x="169" y="359"/>
                    <a:pt x="169" y="359"/>
                    <a:pt x="169" y="359"/>
                  </a:cubicBezTo>
                  <a:cubicBezTo>
                    <a:pt x="169" y="358"/>
                    <a:pt x="170" y="357"/>
                    <a:pt x="170" y="357"/>
                  </a:cubicBezTo>
                  <a:cubicBezTo>
                    <a:pt x="171" y="357"/>
                    <a:pt x="171" y="357"/>
                    <a:pt x="171" y="357"/>
                  </a:cubicBezTo>
                  <a:cubicBezTo>
                    <a:pt x="171" y="353"/>
                    <a:pt x="171" y="353"/>
                    <a:pt x="171" y="353"/>
                  </a:cubicBezTo>
                  <a:cubicBezTo>
                    <a:pt x="170" y="346"/>
                    <a:pt x="170" y="340"/>
                    <a:pt x="171" y="334"/>
                  </a:cubicBezTo>
                  <a:cubicBezTo>
                    <a:pt x="171" y="315"/>
                    <a:pt x="171" y="315"/>
                    <a:pt x="171" y="315"/>
                  </a:cubicBezTo>
                  <a:close/>
                  <a:moveTo>
                    <a:pt x="171" y="373"/>
                  </a:moveTo>
                  <a:cubicBezTo>
                    <a:pt x="171" y="376"/>
                    <a:pt x="171" y="376"/>
                    <a:pt x="171" y="376"/>
                  </a:cubicBezTo>
                  <a:cubicBezTo>
                    <a:pt x="169" y="376"/>
                    <a:pt x="169" y="376"/>
                    <a:pt x="169" y="376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9"/>
                    <a:pt x="170" y="371"/>
                    <a:pt x="170" y="373"/>
                  </a:cubicBezTo>
                  <a:cubicBezTo>
                    <a:pt x="171" y="373"/>
                    <a:pt x="171" y="373"/>
                    <a:pt x="171" y="373"/>
                  </a:cubicBezTo>
                  <a:close/>
                  <a:moveTo>
                    <a:pt x="171" y="388"/>
                  </a:moveTo>
                  <a:cubicBezTo>
                    <a:pt x="171" y="417"/>
                    <a:pt x="171" y="417"/>
                    <a:pt x="171" y="417"/>
                  </a:cubicBezTo>
                  <a:cubicBezTo>
                    <a:pt x="170" y="418"/>
                    <a:pt x="169" y="418"/>
                    <a:pt x="169" y="419"/>
                  </a:cubicBezTo>
                  <a:cubicBezTo>
                    <a:pt x="169" y="407"/>
                    <a:pt x="169" y="407"/>
                    <a:pt x="169" y="407"/>
                  </a:cubicBezTo>
                  <a:cubicBezTo>
                    <a:pt x="169" y="406"/>
                    <a:pt x="169" y="405"/>
                    <a:pt x="169" y="404"/>
                  </a:cubicBezTo>
                  <a:cubicBezTo>
                    <a:pt x="169" y="376"/>
                    <a:pt x="169" y="376"/>
                    <a:pt x="169" y="376"/>
                  </a:cubicBezTo>
                  <a:cubicBezTo>
                    <a:pt x="169" y="380"/>
                    <a:pt x="170" y="384"/>
                    <a:pt x="171" y="388"/>
                  </a:cubicBezTo>
                  <a:close/>
                  <a:moveTo>
                    <a:pt x="171" y="431"/>
                  </a:moveTo>
                  <a:cubicBezTo>
                    <a:pt x="171" y="439"/>
                    <a:pt x="171" y="439"/>
                    <a:pt x="171" y="439"/>
                  </a:cubicBezTo>
                  <a:cubicBezTo>
                    <a:pt x="170" y="440"/>
                    <a:pt x="169" y="441"/>
                    <a:pt x="169" y="442"/>
                  </a:cubicBezTo>
                  <a:cubicBezTo>
                    <a:pt x="169" y="433"/>
                    <a:pt x="169" y="433"/>
                    <a:pt x="169" y="433"/>
                  </a:cubicBezTo>
                  <a:cubicBezTo>
                    <a:pt x="169" y="433"/>
                    <a:pt x="170" y="432"/>
                    <a:pt x="171" y="431"/>
                  </a:cubicBezTo>
                  <a:close/>
                  <a:moveTo>
                    <a:pt x="171" y="456"/>
                  </a:moveTo>
                  <a:cubicBezTo>
                    <a:pt x="171" y="468"/>
                    <a:pt x="171" y="468"/>
                    <a:pt x="171" y="468"/>
                  </a:cubicBezTo>
                  <a:cubicBezTo>
                    <a:pt x="170" y="466"/>
                    <a:pt x="170" y="465"/>
                    <a:pt x="169" y="463"/>
                  </a:cubicBezTo>
                  <a:cubicBezTo>
                    <a:pt x="169" y="463"/>
                    <a:pt x="169" y="463"/>
                    <a:pt x="169" y="463"/>
                  </a:cubicBezTo>
                  <a:cubicBezTo>
                    <a:pt x="169" y="455"/>
                    <a:pt x="169" y="455"/>
                    <a:pt x="169" y="455"/>
                  </a:cubicBezTo>
                  <a:cubicBezTo>
                    <a:pt x="169" y="456"/>
                    <a:pt x="169" y="457"/>
                    <a:pt x="170" y="458"/>
                  </a:cubicBezTo>
                  <a:cubicBezTo>
                    <a:pt x="170" y="457"/>
                    <a:pt x="170" y="457"/>
                    <a:pt x="171" y="456"/>
                  </a:cubicBezTo>
                  <a:close/>
                  <a:moveTo>
                    <a:pt x="171" y="523"/>
                  </a:moveTo>
                  <a:cubicBezTo>
                    <a:pt x="171" y="535"/>
                    <a:pt x="171" y="535"/>
                    <a:pt x="171" y="535"/>
                  </a:cubicBezTo>
                  <a:cubicBezTo>
                    <a:pt x="169" y="536"/>
                    <a:pt x="169" y="536"/>
                    <a:pt x="169" y="536"/>
                  </a:cubicBezTo>
                  <a:cubicBezTo>
                    <a:pt x="169" y="524"/>
                    <a:pt x="169" y="524"/>
                    <a:pt x="169" y="524"/>
                  </a:cubicBezTo>
                  <a:cubicBezTo>
                    <a:pt x="170" y="523"/>
                    <a:pt x="170" y="523"/>
                    <a:pt x="170" y="523"/>
                  </a:cubicBezTo>
                  <a:cubicBezTo>
                    <a:pt x="170" y="523"/>
                    <a:pt x="171" y="523"/>
                    <a:pt x="171" y="523"/>
                  </a:cubicBezTo>
                  <a:close/>
                  <a:moveTo>
                    <a:pt x="171" y="551"/>
                  </a:moveTo>
                  <a:cubicBezTo>
                    <a:pt x="171" y="566"/>
                    <a:pt x="171" y="566"/>
                    <a:pt x="171" y="566"/>
                  </a:cubicBezTo>
                  <a:cubicBezTo>
                    <a:pt x="169" y="564"/>
                    <a:pt x="169" y="564"/>
                    <a:pt x="169" y="564"/>
                  </a:cubicBezTo>
                  <a:cubicBezTo>
                    <a:pt x="169" y="552"/>
                    <a:pt x="169" y="552"/>
                    <a:pt x="169" y="552"/>
                  </a:cubicBezTo>
                  <a:lnTo>
                    <a:pt x="171" y="551"/>
                  </a:lnTo>
                  <a:close/>
                  <a:moveTo>
                    <a:pt x="167" y="58"/>
                  </a:moveTo>
                  <a:cubicBezTo>
                    <a:pt x="168" y="58"/>
                    <a:pt x="168" y="57"/>
                    <a:pt x="169" y="56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8" y="67"/>
                    <a:pt x="167" y="67"/>
                    <a:pt x="167" y="67"/>
                  </a:cubicBezTo>
                  <a:cubicBezTo>
                    <a:pt x="167" y="58"/>
                    <a:pt x="167" y="58"/>
                    <a:pt x="167" y="58"/>
                  </a:cubicBezTo>
                  <a:close/>
                  <a:moveTo>
                    <a:pt x="169" y="665"/>
                  </a:moveTo>
                  <a:cubicBezTo>
                    <a:pt x="169" y="664"/>
                    <a:pt x="169" y="664"/>
                    <a:pt x="169" y="664"/>
                  </a:cubicBezTo>
                  <a:cubicBezTo>
                    <a:pt x="167" y="664"/>
                    <a:pt x="167" y="664"/>
                    <a:pt x="167" y="664"/>
                  </a:cubicBezTo>
                  <a:cubicBezTo>
                    <a:pt x="167" y="615"/>
                    <a:pt x="167" y="615"/>
                    <a:pt x="167" y="615"/>
                  </a:cubicBezTo>
                  <a:cubicBezTo>
                    <a:pt x="168" y="616"/>
                    <a:pt x="168" y="617"/>
                    <a:pt x="169" y="617"/>
                  </a:cubicBezTo>
                  <a:cubicBezTo>
                    <a:pt x="169" y="665"/>
                    <a:pt x="169" y="665"/>
                    <a:pt x="169" y="665"/>
                  </a:cubicBezTo>
                  <a:close/>
                  <a:moveTo>
                    <a:pt x="169" y="84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68" y="93"/>
                    <a:pt x="168" y="93"/>
                    <a:pt x="167" y="92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9" y="84"/>
                    <a:pt x="169" y="84"/>
                    <a:pt x="169" y="84"/>
                  </a:cubicBezTo>
                  <a:close/>
                  <a:moveTo>
                    <a:pt x="169" y="96"/>
                  </a:moveTo>
                  <a:cubicBezTo>
                    <a:pt x="169" y="104"/>
                    <a:pt x="169" y="104"/>
                    <a:pt x="169" y="104"/>
                  </a:cubicBezTo>
                  <a:cubicBezTo>
                    <a:pt x="168" y="105"/>
                    <a:pt x="168" y="105"/>
                    <a:pt x="167" y="106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98"/>
                    <a:pt x="168" y="97"/>
                    <a:pt x="169" y="96"/>
                  </a:cubicBezTo>
                  <a:close/>
                  <a:moveTo>
                    <a:pt x="169" y="131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68" y="149"/>
                    <a:pt x="167" y="149"/>
                    <a:pt x="167" y="149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9" y="131"/>
                    <a:pt x="169" y="131"/>
                    <a:pt x="169" y="131"/>
                  </a:cubicBezTo>
                  <a:close/>
                  <a:moveTo>
                    <a:pt x="169" y="155"/>
                  </a:moveTo>
                  <a:cubicBezTo>
                    <a:pt x="169" y="162"/>
                    <a:pt x="169" y="162"/>
                    <a:pt x="169" y="162"/>
                  </a:cubicBezTo>
                  <a:cubicBezTo>
                    <a:pt x="168" y="162"/>
                    <a:pt x="168" y="162"/>
                    <a:pt x="167" y="162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9" y="155"/>
                    <a:pt x="169" y="155"/>
                    <a:pt x="169" y="155"/>
                  </a:cubicBezTo>
                  <a:close/>
                  <a:moveTo>
                    <a:pt x="169" y="162"/>
                  </a:moveTo>
                  <a:cubicBezTo>
                    <a:pt x="168" y="162"/>
                    <a:pt x="168" y="162"/>
                    <a:pt x="167" y="162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9" y="164"/>
                    <a:pt x="169" y="164"/>
                    <a:pt x="169" y="164"/>
                  </a:cubicBezTo>
                  <a:cubicBezTo>
                    <a:pt x="169" y="162"/>
                    <a:pt x="169" y="162"/>
                    <a:pt x="169" y="162"/>
                  </a:cubicBezTo>
                  <a:close/>
                  <a:moveTo>
                    <a:pt x="169" y="164"/>
                  </a:moveTo>
                  <a:cubicBezTo>
                    <a:pt x="169" y="188"/>
                    <a:pt x="169" y="188"/>
                    <a:pt x="169" y="188"/>
                  </a:cubicBezTo>
                  <a:cubicBezTo>
                    <a:pt x="168" y="188"/>
                    <a:pt x="168" y="188"/>
                    <a:pt x="168" y="188"/>
                  </a:cubicBezTo>
                  <a:cubicBezTo>
                    <a:pt x="168" y="185"/>
                    <a:pt x="168" y="183"/>
                    <a:pt x="168" y="181"/>
                  </a:cubicBezTo>
                  <a:cubicBezTo>
                    <a:pt x="167" y="181"/>
                    <a:pt x="167" y="181"/>
                    <a:pt x="167" y="181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9" y="164"/>
                    <a:pt x="169" y="164"/>
                    <a:pt x="169" y="164"/>
                  </a:cubicBezTo>
                  <a:close/>
                  <a:moveTo>
                    <a:pt x="169" y="204"/>
                  </a:moveTo>
                  <a:cubicBezTo>
                    <a:pt x="169" y="214"/>
                    <a:pt x="169" y="214"/>
                    <a:pt x="169" y="214"/>
                  </a:cubicBezTo>
                  <a:cubicBezTo>
                    <a:pt x="168" y="214"/>
                    <a:pt x="168" y="214"/>
                    <a:pt x="167" y="214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68" y="203"/>
                    <a:pt x="169" y="204"/>
                  </a:cubicBezTo>
                  <a:close/>
                  <a:moveTo>
                    <a:pt x="169" y="263"/>
                  </a:moveTo>
                  <a:cubicBezTo>
                    <a:pt x="169" y="274"/>
                    <a:pt x="169" y="274"/>
                    <a:pt x="169" y="274"/>
                  </a:cubicBezTo>
                  <a:cubicBezTo>
                    <a:pt x="168" y="276"/>
                    <a:pt x="167" y="277"/>
                    <a:pt x="167" y="279"/>
                  </a:cubicBezTo>
                  <a:cubicBezTo>
                    <a:pt x="167" y="267"/>
                    <a:pt x="167" y="267"/>
                    <a:pt x="167" y="267"/>
                  </a:cubicBezTo>
                  <a:cubicBezTo>
                    <a:pt x="167" y="265"/>
                    <a:pt x="168" y="264"/>
                    <a:pt x="169" y="263"/>
                  </a:cubicBezTo>
                  <a:close/>
                  <a:moveTo>
                    <a:pt x="169" y="279"/>
                  </a:moveTo>
                  <a:cubicBezTo>
                    <a:pt x="169" y="285"/>
                    <a:pt x="169" y="285"/>
                    <a:pt x="169" y="285"/>
                  </a:cubicBezTo>
                  <a:cubicBezTo>
                    <a:pt x="168" y="285"/>
                    <a:pt x="167" y="285"/>
                    <a:pt x="167" y="286"/>
                  </a:cubicBezTo>
                  <a:cubicBezTo>
                    <a:pt x="167" y="280"/>
                    <a:pt x="167" y="280"/>
                    <a:pt x="167" y="280"/>
                  </a:cubicBezTo>
                  <a:cubicBezTo>
                    <a:pt x="168" y="280"/>
                    <a:pt x="168" y="279"/>
                    <a:pt x="169" y="279"/>
                  </a:cubicBezTo>
                  <a:close/>
                  <a:moveTo>
                    <a:pt x="169" y="295"/>
                  </a:moveTo>
                  <a:cubicBezTo>
                    <a:pt x="169" y="300"/>
                    <a:pt x="169" y="300"/>
                    <a:pt x="169" y="300"/>
                  </a:cubicBezTo>
                  <a:cubicBezTo>
                    <a:pt x="168" y="300"/>
                    <a:pt x="167" y="300"/>
                    <a:pt x="167" y="300"/>
                  </a:cubicBezTo>
                  <a:cubicBezTo>
                    <a:pt x="167" y="296"/>
                    <a:pt x="167" y="296"/>
                    <a:pt x="167" y="296"/>
                  </a:cubicBezTo>
                  <a:cubicBezTo>
                    <a:pt x="168" y="295"/>
                    <a:pt x="168" y="295"/>
                    <a:pt x="169" y="295"/>
                  </a:cubicBezTo>
                  <a:close/>
                  <a:moveTo>
                    <a:pt x="169" y="309"/>
                  </a:moveTo>
                  <a:cubicBezTo>
                    <a:pt x="169" y="316"/>
                    <a:pt x="169" y="316"/>
                    <a:pt x="169" y="316"/>
                  </a:cubicBezTo>
                  <a:cubicBezTo>
                    <a:pt x="167" y="316"/>
                    <a:pt x="167" y="316"/>
                    <a:pt x="167" y="316"/>
                  </a:cubicBezTo>
                  <a:cubicBezTo>
                    <a:pt x="167" y="310"/>
                    <a:pt x="167" y="310"/>
                    <a:pt x="167" y="310"/>
                  </a:cubicBezTo>
                  <a:cubicBezTo>
                    <a:pt x="168" y="310"/>
                    <a:pt x="168" y="310"/>
                    <a:pt x="169" y="309"/>
                  </a:cubicBezTo>
                  <a:close/>
                  <a:moveTo>
                    <a:pt x="169" y="322"/>
                  </a:moveTo>
                  <a:cubicBezTo>
                    <a:pt x="169" y="359"/>
                    <a:pt x="169" y="359"/>
                    <a:pt x="169" y="359"/>
                  </a:cubicBezTo>
                  <a:cubicBezTo>
                    <a:pt x="168" y="362"/>
                    <a:pt x="168" y="364"/>
                    <a:pt x="169" y="367"/>
                  </a:cubicBezTo>
                  <a:cubicBezTo>
                    <a:pt x="169" y="376"/>
                    <a:pt x="169" y="376"/>
                    <a:pt x="169" y="376"/>
                  </a:cubicBezTo>
                  <a:cubicBezTo>
                    <a:pt x="169" y="376"/>
                    <a:pt x="169" y="376"/>
                    <a:pt x="169" y="376"/>
                  </a:cubicBezTo>
                  <a:cubicBezTo>
                    <a:pt x="169" y="376"/>
                    <a:pt x="169" y="376"/>
                    <a:pt x="169" y="376"/>
                  </a:cubicBezTo>
                  <a:cubicBezTo>
                    <a:pt x="169" y="404"/>
                    <a:pt x="169" y="404"/>
                    <a:pt x="169" y="404"/>
                  </a:cubicBezTo>
                  <a:cubicBezTo>
                    <a:pt x="169" y="403"/>
                    <a:pt x="168" y="401"/>
                    <a:pt x="167" y="399"/>
                  </a:cubicBezTo>
                  <a:cubicBezTo>
                    <a:pt x="167" y="399"/>
                    <a:pt x="167" y="399"/>
                    <a:pt x="167" y="399"/>
                  </a:cubicBezTo>
                  <a:cubicBezTo>
                    <a:pt x="167" y="325"/>
                    <a:pt x="167" y="325"/>
                    <a:pt x="167" y="325"/>
                  </a:cubicBezTo>
                  <a:cubicBezTo>
                    <a:pt x="168" y="325"/>
                    <a:pt x="168" y="325"/>
                    <a:pt x="168" y="325"/>
                  </a:cubicBezTo>
                  <a:cubicBezTo>
                    <a:pt x="169" y="322"/>
                    <a:pt x="169" y="322"/>
                    <a:pt x="169" y="322"/>
                  </a:cubicBezTo>
                  <a:close/>
                  <a:moveTo>
                    <a:pt x="169" y="407"/>
                  </a:moveTo>
                  <a:cubicBezTo>
                    <a:pt x="169" y="419"/>
                    <a:pt x="169" y="419"/>
                    <a:pt x="169" y="419"/>
                  </a:cubicBezTo>
                  <a:cubicBezTo>
                    <a:pt x="168" y="419"/>
                    <a:pt x="167" y="420"/>
                    <a:pt x="167" y="420"/>
                  </a:cubicBezTo>
                  <a:cubicBezTo>
                    <a:pt x="167" y="412"/>
                    <a:pt x="167" y="412"/>
                    <a:pt x="167" y="412"/>
                  </a:cubicBezTo>
                  <a:cubicBezTo>
                    <a:pt x="168" y="410"/>
                    <a:pt x="169" y="408"/>
                    <a:pt x="169" y="407"/>
                  </a:cubicBezTo>
                  <a:close/>
                  <a:moveTo>
                    <a:pt x="169" y="433"/>
                  </a:moveTo>
                  <a:cubicBezTo>
                    <a:pt x="169" y="442"/>
                    <a:pt x="169" y="442"/>
                    <a:pt x="169" y="442"/>
                  </a:cubicBezTo>
                  <a:cubicBezTo>
                    <a:pt x="167" y="446"/>
                    <a:pt x="167" y="449"/>
                    <a:pt x="169" y="455"/>
                  </a:cubicBezTo>
                  <a:cubicBezTo>
                    <a:pt x="169" y="463"/>
                    <a:pt x="169" y="463"/>
                    <a:pt x="169" y="463"/>
                  </a:cubicBezTo>
                  <a:cubicBezTo>
                    <a:pt x="168" y="462"/>
                    <a:pt x="167" y="461"/>
                    <a:pt x="167" y="460"/>
                  </a:cubicBezTo>
                  <a:cubicBezTo>
                    <a:pt x="167" y="436"/>
                    <a:pt x="167" y="436"/>
                    <a:pt x="167" y="436"/>
                  </a:cubicBezTo>
                  <a:cubicBezTo>
                    <a:pt x="168" y="435"/>
                    <a:pt x="168" y="434"/>
                    <a:pt x="169" y="433"/>
                  </a:cubicBezTo>
                  <a:close/>
                  <a:moveTo>
                    <a:pt x="169" y="524"/>
                  </a:moveTo>
                  <a:cubicBezTo>
                    <a:pt x="169" y="536"/>
                    <a:pt x="169" y="536"/>
                    <a:pt x="169" y="536"/>
                  </a:cubicBezTo>
                  <a:cubicBezTo>
                    <a:pt x="168" y="537"/>
                    <a:pt x="168" y="537"/>
                    <a:pt x="167" y="538"/>
                  </a:cubicBezTo>
                  <a:cubicBezTo>
                    <a:pt x="167" y="525"/>
                    <a:pt x="167" y="525"/>
                    <a:pt x="167" y="525"/>
                  </a:cubicBezTo>
                  <a:cubicBezTo>
                    <a:pt x="169" y="524"/>
                    <a:pt x="169" y="524"/>
                    <a:pt x="169" y="524"/>
                  </a:cubicBezTo>
                  <a:close/>
                  <a:moveTo>
                    <a:pt x="169" y="552"/>
                  </a:moveTo>
                  <a:cubicBezTo>
                    <a:pt x="169" y="564"/>
                    <a:pt x="169" y="564"/>
                    <a:pt x="169" y="564"/>
                  </a:cubicBezTo>
                  <a:cubicBezTo>
                    <a:pt x="168" y="563"/>
                    <a:pt x="168" y="563"/>
                    <a:pt x="168" y="563"/>
                  </a:cubicBezTo>
                  <a:cubicBezTo>
                    <a:pt x="167" y="563"/>
                    <a:pt x="167" y="563"/>
                    <a:pt x="167" y="563"/>
                  </a:cubicBezTo>
                  <a:cubicBezTo>
                    <a:pt x="167" y="553"/>
                    <a:pt x="167" y="553"/>
                    <a:pt x="167" y="553"/>
                  </a:cubicBezTo>
                  <a:lnTo>
                    <a:pt x="169" y="552"/>
                  </a:lnTo>
                  <a:close/>
                  <a:moveTo>
                    <a:pt x="157" y="63"/>
                  </a:moveTo>
                  <a:cubicBezTo>
                    <a:pt x="161" y="60"/>
                    <a:pt x="162" y="60"/>
                    <a:pt x="167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3" y="67"/>
                    <a:pt x="160" y="67"/>
                    <a:pt x="157" y="70"/>
                  </a:cubicBezTo>
                  <a:cubicBezTo>
                    <a:pt x="157" y="63"/>
                    <a:pt x="157" y="63"/>
                    <a:pt x="157" y="63"/>
                  </a:cubicBezTo>
                  <a:close/>
                  <a:moveTo>
                    <a:pt x="167" y="664"/>
                  </a:moveTo>
                  <a:cubicBezTo>
                    <a:pt x="163" y="661"/>
                    <a:pt x="160" y="660"/>
                    <a:pt x="157" y="658"/>
                  </a:cubicBezTo>
                  <a:cubicBezTo>
                    <a:pt x="157" y="649"/>
                    <a:pt x="157" y="649"/>
                    <a:pt x="157" y="649"/>
                  </a:cubicBezTo>
                  <a:cubicBezTo>
                    <a:pt x="159" y="651"/>
                    <a:pt x="161" y="653"/>
                    <a:pt x="163" y="654"/>
                  </a:cubicBezTo>
                  <a:cubicBezTo>
                    <a:pt x="164" y="636"/>
                    <a:pt x="169" y="624"/>
                    <a:pt x="157" y="615"/>
                  </a:cubicBezTo>
                  <a:cubicBezTo>
                    <a:pt x="157" y="607"/>
                    <a:pt x="157" y="607"/>
                    <a:pt x="157" y="607"/>
                  </a:cubicBezTo>
                  <a:cubicBezTo>
                    <a:pt x="161" y="609"/>
                    <a:pt x="164" y="612"/>
                    <a:pt x="167" y="615"/>
                  </a:cubicBezTo>
                  <a:cubicBezTo>
                    <a:pt x="167" y="664"/>
                    <a:pt x="167" y="664"/>
                    <a:pt x="167" y="664"/>
                  </a:cubicBezTo>
                  <a:close/>
                  <a:moveTo>
                    <a:pt x="167" y="83"/>
                  </a:moveTo>
                  <a:cubicBezTo>
                    <a:pt x="167" y="92"/>
                    <a:pt x="167" y="92"/>
                    <a:pt x="167" y="92"/>
                  </a:cubicBezTo>
                  <a:cubicBezTo>
                    <a:pt x="165" y="92"/>
                    <a:pt x="162" y="90"/>
                    <a:pt x="157" y="88"/>
                  </a:cubicBezTo>
                  <a:cubicBezTo>
                    <a:pt x="157" y="79"/>
                    <a:pt x="157" y="79"/>
                    <a:pt x="157" y="79"/>
                  </a:cubicBezTo>
                  <a:cubicBezTo>
                    <a:pt x="167" y="83"/>
                    <a:pt x="167" y="83"/>
                    <a:pt x="167" y="83"/>
                  </a:cubicBezTo>
                  <a:close/>
                  <a:moveTo>
                    <a:pt x="167" y="98"/>
                  </a:moveTo>
                  <a:cubicBezTo>
                    <a:pt x="167" y="106"/>
                    <a:pt x="167" y="106"/>
                    <a:pt x="167" y="106"/>
                  </a:cubicBezTo>
                  <a:cubicBezTo>
                    <a:pt x="164" y="108"/>
                    <a:pt x="161" y="110"/>
                    <a:pt x="157" y="112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61" y="102"/>
                    <a:pt x="163" y="101"/>
                    <a:pt x="167" y="98"/>
                  </a:cubicBezTo>
                  <a:close/>
                  <a:moveTo>
                    <a:pt x="167" y="131"/>
                  </a:moveTo>
                  <a:cubicBezTo>
                    <a:pt x="167" y="149"/>
                    <a:pt x="167" y="149"/>
                    <a:pt x="167" y="149"/>
                  </a:cubicBezTo>
                  <a:cubicBezTo>
                    <a:pt x="166" y="148"/>
                    <a:pt x="165" y="147"/>
                    <a:pt x="164" y="144"/>
                  </a:cubicBezTo>
                  <a:cubicBezTo>
                    <a:pt x="154" y="143"/>
                    <a:pt x="157" y="138"/>
                    <a:pt x="161" y="131"/>
                  </a:cubicBezTo>
                  <a:cubicBezTo>
                    <a:pt x="167" y="131"/>
                    <a:pt x="167" y="131"/>
                    <a:pt x="167" y="131"/>
                  </a:cubicBezTo>
                  <a:close/>
                  <a:moveTo>
                    <a:pt x="167" y="155"/>
                  </a:moveTo>
                  <a:cubicBezTo>
                    <a:pt x="164" y="155"/>
                    <a:pt x="164" y="155"/>
                    <a:pt x="164" y="155"/>
                  </a:cubicBezTo>
                  <a:cubicBezTo>
                    <a:pt x="162" y="151"/>
                    <a:pt x="162" y="151"/>
                    <a:pt x="158" y="150"/>
                  </a:cubicBezTo>
                  <a:cubicBezTo>
                    <a:pt x="157" y="148"/>
                    <a:pt x="157" y="146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7" y="168"/>
                    <a:pt x="158" y="169"/>
                    <a:pt x="159" y="170"/>
                  </a:cubicBezTo>
                  <a:cubicBezTo>
                    <a:pt x="161" y="169"/>
                    <a:pt x="163" y="169"/>
                    <a:pt x="164" y="169"/>
                  </a:cubicBezTo>
                  <a:cubicBezTo>
                    <a:pt x="164" y="166"/>
                    <a:pt x="164" y="164"/>
                    <a:pt x="164" y="162"/>
                  </a:cubicBezTo>
                  <a:cubicBezTo>
                    <a:pt x="167" y="162"/>
                    <a:pt x="167" y="162"/>
                    <a:pt x="167" y="162"/>
                  </a:cubicBezTo>
                  <a:cubicBezTo>
                    <a:pt x="167" y="155"/>
                    <a:pt x="167" y="155"/>
                    <a:pt x="167" y="155"/>
                  </a:cubicBezTo>
                  <a:close/>
                  <a:moveTo>
                    <a:pt x="167" y="162"/>
                  </a:moveTo>
                  <a:cubicBezTo>
                    <a:pt x="164" y="162"/>
                    <a:pt x="164" y="162"/>
                    <a:pt x="164" y="162"/>
                  </a:cubicBezTo>
                  <a:cubicBezTo>
                    <a:pt x="164" y="164"/>
                    <a:pt x="164" y="166"/>
                    <a:pt x="164" y="169"/>
                  </a:cubicBezTo>
                  <a:cubicBezTo>
                    <a:pt x="165" y="168"/>
                    <a:pt x="166" y="167"/>
                    <a:pt x="167" y="166"/>
                  </a:cubicBezTo>
                  <a:cubicBezTo>
                    <a:pt x="167" y="181"/>
                    <a:pt x="167" y="181"/>
                    <a:pt x="167" y="181"/>
                  </a:cubicBezTo>
                  <a:cubicBezTo>
                    <a:pt x="166" y="181"/>
                    <a:pt x="166" y="181"/>
                    <a:pt x="166" y="181"/>
                  </a:cubicBezTo>
                  <a:cubicBezTo>
                    <a:pt x="162" y="185"/>
                    <a:pt x="157" y="190"/>
                    <a:pt x="158" y="196"/>
                  </a:cubicBezTo>
                  <a:cubicBezTo>
                    <a:pt x="161" y="198"/>
                    <a:pt x="164" y="199"/>
                    <a:pt x="167" y="201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6" y="214"/>
                    <a:pt x="166" y="214"/>
                    <a:pt x="165" y="214"/>
                  </a:cubicBezTo>
                  <a:cubicBezTo>
                    <a:pt x="163" y="210"/>
                    <a:pt x="160" y="207"/>
                    <a:pt x="157" y="205"/>
                  </a:cubicBezTo>
                  <a:cubicBezTo>
                    <a:pt x="157" y="180"/>
                    <a:pt x="157" y="180"/>
                    <a:pt x="157" y="180"/>
                  </a:cubicBezTo>
                  <a:cubicBezTo>
                    <a:pt x="164" y="171"/>
                    <a:pt x="164" y="171"/>
                    <a:pt x="164" y="169"/>
                  </a:cubicBezTo>
                  <a:cubicBezTo>
                    <a:pt x="165" y="168"/>
                    <a:pt x="166" y="167"/>
                    <a:pt x="167" y="166"/>
                  </a:cubicBezTo>
                  <a:cubicBezTo>
                    <a:pt x="167" y="162"/>
                    <a:pt x="167" y="162"/>
                    <a:pt x="167" y="162"/>
                  </a:cubicBezTo>
                  <a:close/>
                  <a:moveTo>
                    <a:pt x="167" y="267"/>
                  </a:moveTo>
                  <a:cubicBezTo>
                    <a:pt x="167" y="279"/>
                    <a:pt x="167" y="279"/>
                    <a:pt x="167" y="279"/>
                  </a:cubicBezTo>
                  <a:cubicBezTo>
                    <a:pt x="167" y="280"/>
                    <a:pt x="167" y="280"/>
                    <a:pt x="167" y="280"/>
                  </a:cubicBezTo>
                  <a:cubicBezTo>
                    <a:pt x="167" y="280"/>
                    <a:pt x="167" y="280"/>
                    <a:pt x="167" y="280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4" y="287"/>
                    <a:pt x="162" y="290"/>
                    <a:pt x="160" y="297"/>
                  </a:cubicBezTo>
                  <a:cubicBezTo>
                    <a:pt x="163" y="296"/>
                    <a:pt x="165" y="296"/>
                    <a:pt x="167" y="296"/>
                  </a:cubicBezTo>
                  <a:cubicBezTo>
                    <a:pt x="167" y="300"/>
                    <a:pt x="167" y="300"/>
                    <a:pt x="167" y="300"/>
                  </a:cubicBezTo>
                  <a:cubicBezTo>
                    <a:pt x="162" y="302"/>
                    <a:pt x="159" y="303"/>
                    <a:pt x="157" y="308"/>
                  </a:cubicBezTo>
                  <a:cubicBezTo>
                    <a:pt x="157" y="291"/>
                    <a:pt x="157" y="291"/>
                    <a:pt x="157" y="291"/>
                  </a:cubicBezTo>
                  <a:cubicBezTo>
                    <a:pt x="160" y="283"/>
                    <a:pt x="163" y="275"/>
                    <a:pt x="167" y="267"/>
                  </a:cubicBezTo>
                  <a:close/>
                  <a:moveTo>
                    <a:pt x="167" y="310"/>
                  </a:moveTo>
                  <a:cubicBezTo>
                    <a:pt x="167" y="316"/>
                    <a:pt x="167" y="316"/>
                    <a:pt x="167" y="316"/>
                  </a:cubicBezTo>
                  <a:cubicBezTo>
                    <a:pt x="162" y="317"/>
                    <a:pt x="159" y="318"/>
                    <a:pt x="157" y="320"/>
                  </a:cubicBezTo>
                  <a:cubicBezTo>
                    <a:pt x="157" y="313"/>
                    <a:pt x="157" y="313"/>
                    <a:pt x="157" y="313"/>
                  </a:cubicBezTo>
                  <a:cubicBezTo>
                    <a:pt x="161" y="312"/>
                    <a:pt x="164" y="311"/>
                    <a:pt x="167" y="310"/>
                  </a:cubicBezTo>
                  <a:close/>
                  <a:moveTo>
                    <a:pt x="167" y="325"/>
                  </a:moveTo>
                  <a:cubicBezTo>
                    <a:pt x="167" y="399"/>
                    <a:pt x="167" y="399"/>
                    <a:pt x="167" y="399"/>
                  </a:cubicBezTo>
                  <a:cubicBezTo>
                    <a:pt x="162" y="403"/>
                    <a:pt x="158" y="406"/>
                    <a:pt x="157" y="410"/>
                  </a:cubicBezTo>
                  <a:cubicBezTo>
                    <a:pt x="157" y="401"/>
                    <a:pt x="157" y="401"/>
                    <a:pt x="157" y="401"/>
                  </a:cubicBezTo>
                  <a:cubicBezTo>
                    <a:pt x="164" y="396"/>
                    <a:pt x="167" y="393"/>
                    <a:pt x="165" y="383"/>
                  </a:cubicBezTo>
                  <a:cubicBezTo>
                    <a:pt x="161" y="385"/>
                    <a:pt x="158" y="387"/>
                    <a:pt x="157" y="389"/>
                  </a:cubicBezTo>
                  <a:cubicBezTo>
                    <a:pt x="157" y="382"/>
                    <a:pt x="157" y="382"/>
                    <a:pt x="157" y="382"/>
                  </a:cubicBezTo>
                  <a:cubicBezTo>
                    <a:pt x="160" y="380"/>
                    <a:pt x="161" y="379"/>
                    <a:pt x="164" y="376"/>
                  </a:cubicBezTo>
                  <a:cubicBezTo>
                    <a:pt x="164" y="372"/>
                    <a:pt x="164" y="369"/>
                    <a:pt x="164" y="365"/>
                  </a:cubicBezTo>
                  <a:cubicBezTo>
                    <a:pt x="161" y="367"/>
                    <a:pt x="158" y="369"/>
                    <a:pt x="157" y="370"/>
                  </a:cubicBezTo>
                  <a:cubicBezTo>
                    <a:pt x="157" y="364"/>
                    <a:pt x="157" y="364"/>
                    <a:pt x="157" y="364"/>
                  </a:cubicBezTo>
                  <a:cubicBezTo>
                    <a:pt x="162" y="360"/>
                    <a:pt x="168" y="355"/>
                    <a:pt x="164" y="349"/>
                  </a:cubicBezTo>
                  <a:cubicBezTo>
                    <a:pt x="161" y="351"/>
                    <a:pt x="158" y="352"/>
                    <a:pt x="157" y="353"/>
                  </a:cubicBezTo>
                  <a:cubicBezTo>
                    <a:pt x="157" y="347"/>
                    <a:pt x="157" y="347"/>
                    <a:pt x="157" y="347"/>
                  </a:cubicBezTo>
                  <a:cubicBezTo>
                    <a:pt x="163" y="344"/>
                    <a:pt x="166" y="342"/>
                    <a:pt x="166" y="332"/>
                  </a:cubicBezTo>
                  <a:cubicBezTo>
                    <a:pt x="162" y="334"/>
                    <a:pt x="159" y="335"/>
                    <a:pt x="157" y="336"/>
                  </a:cubicBezTo>
                  <a:cubicBezTo>
                    <a:pt x="157" y="330"/>
                    <a:pt x="157" y="330"/>
                    <a:pt x="157" y="330"/>
                  </a:cubicBezTo>
                  <a:cubicBezTo>
                    <a:pt x="160" y="328"/>
                    <a:pt x="163" y="327"/>
                    <a:pt x="167" y="325"/>
                  </a:cubicBezTo>
                  <a:close/>
                  <a:moveTo>
                    <a:pt x="167" y="412"/>
                  </a:moveTo>
                  <a:cubicBezTo>
                    <a:pt x="167" y="420"/>
                    <a:pt x="167" y="420"/>
                    <a:pt x="167" y="420"/>
                  </a:cubicBezTo>
                  <a:cubicBezTo>
                    <a:pt x="161" y="426"/>
                    <a:pt x="159" y="430"/>
                    <a:pt x="162" y="441"/>
                  </a:cubicBezTo>
                  <a:cubicBezTo>
                    <a:pt x="164" y="439"/>
                    <a:pt x="166" y="437"/>
                    <a:pt x="167" y="436"/>
                  </a:cubicBezTo>
                  <a:cubicBezTo>
                    <a:pt x="167" y="460"/>
                    <a:pt x="167" y="460"/>
                    <a:pt x="167" y="460"/>
                  </a:cubicBezTo>
                  <a:cubicBezTo>
                    <a:pt x="163" y="454"/>
                    <a:pt x="159" y="447"/>
                    <a:pt x="157" y="439"/>
                  </a:cubicBezTo>
                  <a:cubicBezTo>
                    <a:pt x="157" y="422"/>
                    <a:pt x="157" y="422"/>
                    <a:pt x="157" y="422"/>
                  </a:cubicBezTo>
                  <a:cubicBezTo>
                    <a:pt x="157" y="422"/>
                    <a:pt x="157" y="422"/>
                    <a:pt x="157" y="423"/>
                  </a:cubicBezTo>
                  <a:cubicBezTo>
                    <a:pt x="160" y="420"/>
                    <a:pt x="164" y="416"/>
                    <a:pt x="167" y="412"/>
                  </a:cubicBezTo>
                  <a:close/>
                  <a:moveTo>
                    <a:pt x="167" y="525"/>
                  </a:moveTo>
                  <a:cubicBezTo>
                    <a:pt x="167" y="538"/>
                    <a:pt x="167" y="538"/>
                    <a:pt x="167" y="538"/>
                  </a:cubicBezTo>
                  <a:cubicBezTo>
                    <a:pt x="163" y="541"/>
                    <a:pt x="160" y="543"/>
                    <a:pt x="157" y="545"/>
                  </a:cubicBezTo>
                  <a:cubicBezTo>
                    <a:pt x="157" y="533"/>
                    <a:pt x="157" y="533"/>
                    <a:pt x="157" y="533"/>
                  </a:cubicBezTo>
                  <a:cubicBezTo>
                    <a:pt x="160" y="530"/>
                    <a:pt x="163" y="528"/>
                    <a:pt x="167" y="525"/>
                  </a:cubicBezTo>
                  <a:close/>
                  <a:moveTo>
                    <a:pt x="167" y="553"/>
                  </a:moveTo>
                  <a:cubicBezTo>
                    <a:pt x="167" y="563"/>
                    <a:pt x="167" y="563"/>
                    <a:pt x="167" y="563"/>
                  </a:cubicBezTo>
                  <a:cubicBezTo>
                    <a:pt x="161" y="566"/>
                    <a:pt x="161" y="566"/>
                    <a:pt x="161" y="566"/>
                  </a:cubicBezTo>
                  <a:cubicBezTo>
                    <a:pt x="157" y="563"/>
                    <a:pt x="157" y="563"/>
                    <a:pt x="157" y="563"/>
                  </a:cubicBezTo>
                  <a:cubicBezTo>
                    <a:pt x="157" y="558"/>
                    <a:pt x="157" y="558"/>
                    <a:pt x="157" y="558"/>
                  </a:cubicBezTo>
                  <a:cubicBezTo>
                    <a:pt x="167" y="553"/>
                    <a:pt x="167" y="553"/>
                    <a:pt x="167" y="553"/>
                  </a:cubicBezTo>
                  <a:close/>
                  <a:moveTo>
                    <a:pt x="157" y="518"/>
                  </a:moveTo>
                  <a:cubicBezTo>
                    <a:pt x="157" y="506"/>
                    <a:pt x="157" y="506"/>
                    <a:pt x="157" y="506"/>
                  </a:cubicBezTo>
                  <a:cubicBezTo>
                    <a:pt x="157" y="506"/>
                    <a:pt x="157" y="506"/>
                    <a:pt x="157" y="506"/>
                  </a:cubicBezTo>
                  <a:cubicBezTo>
                    <a:pt x="162" y="511"/>
                    <a:pt x="162" y="511"/>
                    <a:pt x="163" y="514"/>
                  </a:cubicBezTo>
                  <a:cubicBezTo>
                    <a:pt x="161" y="515"/>
                    <a:pt x="159" y="516"/>
                    <a:pt x="157" y="518"/>
                  </a:cubicBezTo>
                  <a:close/>
                  <a:moveTo>
                    <a:pt x="147" y="70"/>
                  </a:moveTo>
                  <a:cubicBezTo>
                    <a:pt x="149" y="68"/>
                    <a:pt x="151" y="66"/>
                    <a:pt x="153" y="65"/>
                  </a:cubicBezTo>
                  <a:cubicBezTo>
                    <a:pt x="154" y="64"/>
                    <a:pt x="156" y="63"/>
                    <a:pt x="157" y="63"/>
                  </a:cubicBezTo>
                  <a:cubicBezTo>
                    <a:pt x="157" y="70"/>
                    <a:pt x="157" y="70"/>
                    <a:pt x="157" y="70"/>
                  </a:cubicBezTo>
                  <a:cubicBezTo>
                    <a:pt x="154" y="71"/>
                    <a:pt x="152" y="73"/>
                    <a:pt x="151" y="77"/>
                  </a:cubicBezTo>
                  <a:cubicBezTo>
                    <a:pt x="157" y="79"/>
                    <a:pt x="157" y="79"/>
                    <a:pt x="157" y="79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49" y="85"/>
                    <a:pt x="148" y="85"/>
                    <a:pt x="147" y="85"/>
                  </a:cubicBezTo>
                  <a:cubicBezTo>
                    <a:pt x="147" y="70"/>
                    <a:pt x="147" y="70"/>
                    <a:pt x="147" y="70"/>
                  </a:cubicBezTo>
                  <a:close/>
                  <a:moveTo>
                    <a:pt x="157" y="658"/>
                  </a:moveTo>
                  <a:cubicBezTo>
                    <a:pt x="153" y="656"/>
                    <a:pt x="150" y="653"/>
                    <a:pt x="147" y="651"/>
                  </a:cubicBezTo>
                  <a:cubicBezTo>
                    <a:pt x="147" y="599"/>
                    <a:pt x="147" y="599"/>
                    <a:pt x="147" y="599"/>
                  </a:cubicBezTo>
                  <a:cubicBezTo>
                    <a:pt x="148" y="600"/>
                    <a:pt x="149" y="602"/>
                    <a:pt x="151" y="604"/>
                  </a:cubicBezTo>
                  <a:cubicBezTo>
                    <a:pt x="153" y="605"/>
                    <a:pt x="155" y="606"/>
                    <a:pt x="157" y="607"/>
                  </a:cubicBezTo>
                  <a:cubicBezTo>
                    <a:pt x="157" y="615"/>
                    <a:pt x="157" y="615"/>
                    <a:pt x="157" y="615"/>
                  </a:cubicBezTo>
                  <a:cubicBezTo>
                    <a:pt x="155" y="614"/>
                    <a:pt x="153" y="613"/>
                    <a:pt x="151" y="612"/>
                  </a:cubicBezTo>
                  <a:cubicBezTo>
                    <a:pt x="150" y="623"/>
                    <a:pt x="146" y="633"/>
                    <a:pt x="150" y="644"/>
                  </a:cubicBezTo>
                  <a:cubicBezTo>
                    <a:pt x="152" y="646"/>
                    <a:pt x="155" y="647"/>
                    <a:pt x="157" y="649"/>
                  </a:cubicBezTo>
                  <a:cubicBezTo>
                    <a:pt x="157" y="658"/>
                    <a:pt x="157" y="658"/>
                    <a:pt x="157" y="658"/>
                  </a:cubicBezTo>
                  <a:close/>
                  <a:moveTo>
                    <a:pt x="157" y="103"/>
                  </a:moveTo>
                  <a:cubicBezTo>
                    <a:pt x="157" y="112"/>
                    <a:pt x="157" y="112"/>
                    <a:pt x="157" y="112"/>
                  </a:cubicBezTo>
                  <a:cubicBezTo>
                    <a:pt x="153" y="116"/>
                    <a:pt x="150" y="119"/>
                    <a:pt x="147" y="122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8" y="112"/>
                    <a:pt x="149" y="112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2" y="104"/>
                    <a:pt x="155" y="103"/>
                    <a:pt x="157" y="103"/>
                  </a:cubicBezTo>
                  <a:close/>
                  <a:moveTo>
                    <a:pt x="157" y="144"/>
                  </a:moveTo>
                  <a:cubicBezTo>
                    <a:pt x="157" y="167"/>
                    <a:pt x="157" y="167"/>
                    <a:pt x="157" y="167"/>
                  </a:cubicBezTo>
                  <a:cubicBezTo>
                    <a:pt x="154" y="164"/>
                    <a:pt x="151" y="164"/>
                    <a:pt x="150" y="159"/>
                  </a:cubicBezTo>
                  <a:cubicBezTo>
                    <a:pt x="149" y="159"/>
                    <a:pt x="148" y="159"/>
                    <a:pt x="147" y="158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7" y="151"/>
                    <a:pt x="148" y="151"/>
                    <a:pt x="149" y="151"/>
                  </a:cubicBezTo>
                  <a:cubicBezTo>
                    <a:pt x="149" y="145"/>
                    <a:pt x="149" y="145"/>
                    <a:pt x="150" y="144"/>
                  </a:cubicBezTo>
                  <a:cubicBezTo>
                    <a:pt x="152" y="144"/>
                    <a:pt x="155" y="144"/>
                    <a:pt x="157" y="144"/>
                  </a:cubicBezTo>
                  <a:close/>
                  <a:moveTo>
                    <a:pt x="157" y="180"/>
                  </a:moveTo>
                  <a:cubicBezTo>
                    <a:pt x="157" y="205"/>
                    <a:pt x="157" y="205"/>
                    <a:pt x="157" y="205"/>
                  </a:cubicBezTo>
                  <a:cubicBezTo>
                    <a:pt x="154" y="204"/>
                    <a:pt x="151" y="203"/>
                    <a:pt x="147" y="202"/>
                  </a:cubicBezTo>
                  <a:cubicBezTo>
                    <a:pt x="147" y="191"/>
                    <a:pt x="147" y="191"/>
                    <a:pt x="147" y="191"/>
                  </a:cubicBezTo>
                  <a:cubicBezTo>
                    <a:pt x="148" y="189"/>
                    <a:pt x="150" y="188"/>
                    <a:pt x="151" y="186"/>
                  </a:cubicBezTo>
                  <a:cubicBezTo>
                    <a:pt x="150" y="186"/>
                    <a:pt x="148" y="186"/>
                    <a:pt x="147" y="185"/>
                  </a:cubicBezTo>
                  <a:cubicBezTo>
                    <a:pt x="147" y="173"/>
                    <a:pt x="147" y="173"/>
                    <a:pt x="147" y="173"/>
                  </a:cubicBezTo>
                  <a:cubicBezTo>
                    <a:pt x="147" y="174"/>
                    <a:pt x="148" y="174"/>
                    <a:pt x="149" y="174"/>
                  </a:cubicBezTo>
                  <a:cubicBezTo>
                    <a:pt x="149" y="172"/>
                    <a:pt x="149" y="171"/>
                    <a:pt x="150" y="170"/>
                  </a:cubicBezTo>
                  <a:cubicBezTo>
                    <a:pt x="151" y="170"/>
                    <a:pt x="152" y="170"/>
                    <a:pt x="154" y="170"/>
                  </a:cubicBezTo>
                  <a:cubicBezTo>
                    <a:pt x="156" y="173"/>
                    <a:pt x="155" y="178"/>
                    <a:pt x="154" y="183"/>
                  </a:cubicBezTo>
                  <a:cubicBezTo>
                    <a:pt x="157" y="180"/>
                    <a:pt x="157" y="180"/>
                    <a:pt x="157" y="180"/>
                  </a:cubicBezTo>
                  <a:close/>
                  <a:moveTo>
                    <a:pt x="157" y="291"/>
                  </a:moveTo>
                  <a:cubicBezTo>
                    <a:pt x="157" y="308"/>
                    <a:pt x="157" y="308"/>
                    <a:pt x="157" y="308"/>
                  </a:cubicBezTo>
                  <a:cubicBezTo>
                    <a:pt x="156" y="310"/>
                    <a:pt x="155" y="312"/>
                    <a:pt x="155" y="314"/>
                  </a:cubicBezTo>
                  <a:cubicBezTo>
                    <a:pt x="155" y="314"/>
                    <a:pt x="156" y="314"/>
                    <a:pt x="157" y="313"/>
                  </a:cubicBezTo>
                  <a:cubicBezTo>
                    <a:pt x="157" y="320"/>
                    <a:pt x="157" y="320"/>
                    <a:pt x="157" y="320"/>
                  </a:cubicBezTo>
                  <a:cubicBezTo>
                    <a:pt x="154" y="322"/>
                    <a:pt x="152" y="326"/>
                    <a:pt x="152" y="332"/>
                  </a:cubicBezTo>
                  <a:cubicBezTo>
                    <a:pt x="153" y="331"/>
                    <a:pt x="155" y="331"/>
                    <a:pt x="157" y="330"/>
                  </a:cubicBezTo>
                  <a:cubicBezTo>
                    <a:pt x="157" y="336"/>
                    <a:pt x="157" y="336"/>
                    <a:pt x="157" y="336"/>
                  </a:cubicBezTo>
                  <a:cubicBezTo>
                    <a:pt x="152" y="338"/>
                    <a:pt x="150" y="341"/>
                    <a:pt x="150" y="350"/>
                  </a:cubicBezTo>
                  <a:cubicBezTo>
                    <a:pt x="152" y="349"/>
                    <a:pt x="155" y="348"/>
                    <a:pt x="157" y="347"/>
                  </a:cubicBezTo>
                  <a:cubicBezTo>
                    <a:pt x="157" y="353"/>
                    <a:pt x="157" y="353"/>
                    <a:pt x="157" y="353"/>
                  </a:cubicBezTo>
                  <a:cubicBezTo>
                    <a:pt x="150" y="356"/>
                    <a:pt x="149" y="358"/>
                    <a:pt x="149" y="369"/>
                  </a:cubicBezTo>
                  <a:cubicBezTo>
                    <a:pt x="150" y="368"/>
                    <a:pt x="153" y="367"/>
                    <a:pt x="157" y="364"/>
                  </a:cubicBezTo>
                  <a:cubicBezTo>
                    <a:pt x="157" y="370"/>
                    <a:pt x="157" y="370"/>
                    <a:pt x="157" y="370"/>
                  </a:cubicBezTo>
                  <a:cubicBezTo>
                    <a:pt x="151" y="374"/>
                    <a:pt x="149" y="378"/>
                    <a:pt x="150" y="387"/>
                  </a:cubicBezTo>
                  <a:cubicBezTo>
                    <a:pt x="153" y="385"/>
                    <a:pt x="155" y="384"/>
                    <a:pt x="157" y="382"/>
                  </a:cubicBezTo>
                  <a:cubicBezTo>
                    <a:pt x="157" y="389"/>
                    <a:pt x="157" y="389"/>
                    <a:pt x="157" y="389"/>
                  </a:cubicBezTo>
                  <a:cubicBezTo>
                    <a:pt x="153" y="392"/>
                    <a:pt x="152" y="396"/>
                    <a:pt x="153" y="404"/>
                  </a:cubicBezTo>
                  <a:cubicBezTo>
                    <a:pt x="154" y="403"/>
                    <a:pt x="155" y="402"/>
                    <a:pt x="157" y="401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5" y="413"/>
                    <a:pt x="155" y="416"/>
                    <a:pt x="157" y="422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2" y="427"/>
                    <a:pt x="149" y="414"/>
                    <a:pt x="147" y="403"/>
                  </a:cubicBezTo>
                  <a:cubicBezTo>
                    <a:pt x="147" y="329"/>
                    <a:pt x="147" y="329"/>
                    <a:pt x="147" y="329"/>
                  </a:cubicBezTo>
                  <a:cubicBezTo>
                    <a:pt x="149" y="316"/>
                    <a:pt x="152" y="304"/>
                    <a:pt x="157" y="291"/>
                  </a:cubicBezTo>
                  <a:close/>
                  <a:moveTo>
                    <a:pt x="157" y="506"/>
                  </a:moveTo>
                  <a:cubicBezTo>
                    <a:pt x="157" y="518"/>
                    <a:pt x="157" y="518"/>
                    <a:pt x="157" y="518"/>
                  </a:cubicBezTo>
                  <a:cubicBezTo>
                    <a:pt x="153" y="520"/>
                    <a:pt x="150" y="523"/>
                    <a:pt x="147" y="526"/>
                  </a:cubicBezTo>
                  <a:cubicBezTo>
                    <a:pt x="147" y="512"/>
                    <a:pt x="147" y="512"/>
                    <a:pt x="147" y="512"/>
                  </a:cubicBezTo>
                  <a:cubicBezTo>
                    <a:pt x="150" y="510"/>
                    <a:pt x="152" y="508"/>
                    <a:pt x="155" y="506"/>
                  </a:cubicBezTo>
                  <a:cubicBezTo>
                    <a:pt x="157" y="506"/>
                    <a:pt x="157" y="506"/>
                    <a:pt x="157" y="506"/>
                  </a:cubicBezTo>
                  <a:close/>
                  <a:moveTo>
                    <a:pt x="157" y="533"/>
                  </a:moveTo>
                  <a:cubicBezTo>
                    <a:pt x="157" y="545"/>
                    <a:pt x="157" y="545"/>
                    <a:pt x="157" y="545"/>
                  </a:cubicBezTo>
                  <a:cubicBezTo>
                    <a:pt x="154" y="547"/>
                    <a:pt x="151" y="548"/>
                    <a:pt x="147" y="548"/>
                  </a:cubicBezTo>
                  <a:cubicBezTo>
                    <a:pt x="147" y="537"/>
                    <a:pt x="147" y="537"/>
                    <a:pt x="147" y="537"/>
                  </a:cubicBezTo>
                  <a:cubicBezTo>
                    <a:pt x="148" y="537"/>
                    <a:pt x="149" y="537"/>
                    <a:pt x="151" y="537"/>
                  </a:cubicBezTo>
                  <a:cubicBezTo>
                    <a:pt x="153" y="536"/>
                    <a:pt x="155" y="534"/>
                    <a:pt x="157" y="533"/>
                  </a:cubicBezTo>
                  <a:close/>
                  <a:moveTo>
                    <a:pt x="157" y="558"/>
                  </a:moveTo>
                  <a:cubicBezTo>
                    <a:pt x="157" y="563"/>
                    <a:pt x="157" y="563"/>
                    <a:pt x="157" y="563"/>
                  </a:cubicBezTo>
                  <a:cubicBezTo>
                    <a:pt x="153" y="560"/>
                    <a:pt x="153" y="560"/>
                    <a:pt x="153" y="560"/>
                  </a:cubicBezTo>
                  <a:cubicBezTo>
                    <a:pt x="157" y="558"/>
                    <a:pt x="157" y="558"/>
                    <a:pt x="157" y="558"/>
                  </a:cubicBezTo>
                  <a:close/>
                  <a:moveTo>
                    <a:pt x="147" y="497"/>
                  </a:moveTo>
                  <a:cubicBezTo>
                    <a:pt x="147" y="490"/>
                    <a:pt x="147" y="490"/>
                    <a:pt x="147" y="490"/>
                  </a:cubicBezTo>
                  <a:cubicBezTo>
                    <a:pt x="148" y="492"/>
                    <a:pt x="149" y="494"/>
                    <a:pt x="150" y="496"/>
                  </a:cubicBezTo>
                  <a:cubicBezTo>
                    <a:pt x="147" y="497"/>
                    <a:pt x="147" y="497"/>
                    <a:pt x="147" y="497"/>
                  </a:cubicBezTo>
                  <a:close/>
                  <a:moveTo>
                    <a:pt x="147" y="172"/>
                  </a:moveTo>
                  <a:cubicBezTo>
                    <a:pt x="148" y="170"/>
                    <a:pt x="148" y="169"/>
                    <a:pt x="147" y="166"/>
                  </a:cubicBezTo>
                  <a:cubicBezTo>
                    <a:pt x="147" y="166"/>
                    <a:pt x="147" y="166"/>
                    <a:pt x="147" y="166"/>
                  </a:cubicBezTo>
                  <a:lnTo>
                    <a:pt x="147" y="172"/>
                  </a:lnTo>
                  <a:close/>
                  <a:moveTo>
                    <a:pt x="133" y="81"/>
                  </a:moveTo>
                  <a:cubicBezTo>
                    <a:pt x="138" y="77"/>
                    <a:pt x="143" y="73"/>
                    <a:pt x="147" y="70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0" y="85"/>
                    <a:pt x="137" y="86"/>
                    <a:pt x="133" y="89"/>
                  </a:cubicBezTo>
                  <a:cubicBezTo>
                    <a:pt x="133" y="81"/>
                    <a:pt x="133" y="81"/>
                    <a:pt x="133" y="81"/>
                  </a:cubicBezTo>
                  <a:close/>
                  <a:moveTo>
                    <a:pt x="147" y="651"/>
                  </a:moveTo>
                  <a:cubicBezTo>
                    <a:pt x="145" y="649"/>
                    <a:pt x="144" y="647"/>
                    <a:pt x="142" y="646"/>
                  </a:cubicBezTo>
                  <a:cubicBezTo>
                    <a:pt x="138" y="643"/>
                    <a:pt x="137" y="643"/>
                    <a:pt x="133" y="640"/>
                  </a:cubicBezTo>
                  <a:cubicBezTo>
                    <a:pt x="133" y="632"/>
                    <a:pt x="133" y="632"/>
                    <a:pt x="133" y="632"/>
                  </a:cubicBezTo>
                  <a:cubicBezTo>
                    <a:pt x="135" y="633"/>
                    <a:pt x="137" y="635"/>
                    <a:pt x="139" y="636"/>
                  </a:cubicBezTo>
                  <a:cubicBezTo>
                    <a:pt x="140" y="630"/>
                    <a:pt x="141" y="625"/>
                    <a:pt x="141" y="619"/>
                  </a:cubicBezTo>
                  <a:cubicBezTo>
                    <a:pt x="141" y="606"/>
                    <a:pt x="142" y="601"/>
                    <a:pt x="133" y="595"/>
                  </a:cubicBezTo>
                  <a:cubicBezTo>
                    <a:pt x="133" y="586"/>
                    <a:pt x="133" y="586"/>
                    <a:pt x="133" y="586"/>
                  </a:cubicBezTo>
                  <a:cubicBezTo>
                    <a:pt x="139" y="590"/>
                    <a:pt x="143" y="594"/>
                    <a:pt x="147" y="599"/>
                  </a:cubicBezTo>
                  <a:cubicBezTo>
                    <a:pt x="147" y="651"/>
                    <a:pt x="147" y="651"/>
                    <a:pt x="147" y="651"/>
                  </a:cubicBezTo>
                  <a:close/>
                  <a:moveTo>
                    <a:pt x="147" y="103"/>
                  </a:moveTo>
                  <a:cubicBezTo>
                    <a:pt x="147" y="111"/>
                    <a:pt x="147" y="111"/>
                    <a:pt x="147" y="111"/>
                  </a:cubicBezTo>
                  <a:cubicBezTo>
                    <a:pt x="142" y="109"/>
                    <a:pt x="138" y="108"/>
                    <a:pt x="133" y="107"/>
                  </a:cubicBezTo>
                  <a:cubicBezTo>
                    <a:pt x="133" y="98"/>
                    <a:pt x="133" y="98"/>
                    <a:pt x="133" y="98"/>
                  </a:cubicBezTo>
                  <a:cubicBezTo>
                    <a:pt x="147" y="103"/>
                    <a:pt x="147" y="103"/>
                    <a:pt x="147" y="103"/>
                  </a:cubicBezTo>
                  <a:close/>
                  <a:moveTo>
                    <a:pt x="147" y="113"/>
                  </a:moveTo>
                  <a:cubicBezTo>
                    <a:pt x="147" y="122"/>
                    <a:pt x="147" y="122"/>
                    <a:pt x="147" y="122"/>
                  </a:cubicBezTo>
                  <a:cubicBezTo>
                    <a:pt x="144" y="125"/>
                    <a:pt x="140" y="127"/>
                    <a:pt x="136" y="130"/>
                  </a:cubicBezTo>
                  <a:cubicBezTo>
                    <a:pt x="135" y="131"/>
                    <a:pt x="134" y="133"/>
                    <a:pt x="133" y="134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9" y="121"/>
                    <a:pt x="143" y="118"/>
                    <a:pt x="147" y="113"/>
                  </a:cubicBezTo>
                  <a:close/>
                  <a:moveTo>
                    <a:pt x="147" y="151"/>
                  </a:moveTo>
                  <a:cubicBezTo>
                    <a:pt x="147" y="158"/>
                    <a:pt x="147" y="158"/>
                    <a:pt x="147" y="158"/>
                  </a:cubicBezTo>
                  <a:cubicBezTo>
                    <a:pt x="145" y="158"/>
                    <a:pt x="144" y="158"/>
                    <a:pt x="142" y="157"/>
                  </a:cubicBezTo>
                  <a:cubicBezTo>
                    <a:pt x="142" y="155"/>
                    <a:pt x="142" y="153"/>
                    <a:pt x="142" y="152"/>
                  </a:cubicBezTo>
                  <a:cubicBezTo>
                    <a:pt x="144" y="151"/>
                    <a:pt x="145" y="151"/>
                    <a:pt x="147" y="151"/>
                  </a:cubicBezTo>
                  <a:close/>
                  <a:moveTo>
                    <a:pt x="147" y="166"/>
                  </a:moveTo>
                  <a:cubicBezTo>
                    <a:pt x="147" y="172"/>
                    <a:pt x="147" y="172"/>
                    <a:pt x="147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7" y="173"/>
                    <a:pt x="147" y="173"/>
                    <a:pt x="147" y="173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3" y="184"/>
                    <a:pt x="137" y="181"/>
                    <a:pt x="133" y="177"/>
                  </a:cubicBezTo>
                  <a:cubicBezTo>
                    <a:pt x="133" y="160"/>
                    <a:pt x="133" y="160"/>
                    <a:pt x="133" y="160"/>
                  </a:cubicBezTo>
                  <a:cubicBezTo>
                    <a:pt x="136" y="160"/>
                    <a:pt x="136" y="160"/>
                    <a:pt x="139" y="161"/>
                  </a:cubicBezTo>
                  <a:cubicBezTo>
                    <a:pt x="139" y="163"/>
                    <a:pt x="140" y="165"/>
                    <a:pt x="140" y="166"/>
                  </a:cubicBezTo>
                  <a:cubicBezTo>
                    <a:pt x="143" y="165"/>
                    <a:pt x="144" y="165"/>
                    <a:pt x="147" y="166"/>
                  </a:cubicBezTo>
                  <a:close/>
                  <a:moveTo>
                    <a:pt x="147" y="191"/>
                  </a:moveTo>
                  <a:cubicBezTo>
                    <a:pt x="147" y="202"/>
                    <a:pt x="147" y="202"/>
                    <a:pt x="147" y="202"/>
                  </a:cubicBezTo>
                  <a:cubicBezTo>
                    <a:pt x="146" y="202"/>
                    <a:pt x="144" y="202"/>
                    <a:pt x="143" y="202"/>
                  </a:cubicBezTo>
                  <a:cubicBezTo>
                    <a:pt x="143" y="199"/>
                    <a:pt x="143" y="197"/>
                    <a:pt x="143" y="194"/>
                  </a:cubicBezTo>
                  <a:cubicBezTo>
                    <a:pt x="144" y="193"/>
                    <a:pt x="146" y="192"/>
                    <a:pt x="147" y="191"/>
                  </a:cubicBezTo>
                  <a:close/>
                  <a:moveTo>
                    <a:pt x="147" y="329"/>
                  </a:moveTo>
                  <a:cubicBezTo>
                    <a:pt x="147" y="403"/>
                    <a:pt x="147" y="403"/>
                    <a:pt x="147" y="403"/>
                  </a:cubicBezTo>
                  <a:cubicBezTo>
                    <a:pt x="147" y="403"/>
                    <a:pt x="147" y="403"/>
                    <a:pt x="147" y="403"/>
                  </a:cubicBezTo>
                  <a:cubicBezTo>
                    <a:pt x="145" y="385"/>
                    <a:pt x="145" y="374"/>
                    <a:pt x="144" y="367"/>
                  </a:cubicBezTo>
                  <a:cubicBezTo>
                    <a:pt x="144" y="355"/>
                    <a:pt x="145" y="342"/>
                    <a:pt x="147" y="329"/>
                  </a:cubicBezTo>
                  <a:close/>
                  <a:moveTo>
                    <a:pt x="147" y="490"/>
                  </a:moveTo>
                  <a:cubicBezTo>
                    <a:pt x="147" y="497"/>
                    <a:pt x="147" y="497"/>
                    <a:pt x="147" y="497"/>
                  </a:cubicBezTo>
                  <a:cubicBezTo>
                    <a:pt x="143" y="500"/>
                    <a:pt x="138" y="502"/>
                    <a:pt x="133" y="505"/>
                  </a:cubicBezTo>
                  <a:cubicBezTo>
                    <a:pt x="133" y="493"/>
                    <a:pt x="133" y="493"/>
                    <a:pt x="133" y="493"/>
                  </a:cubicBezTo>
                  <a:cubicBezTo>
                    <a:pt x="137" y="491"/>
                    <a:pt x="141" y="487"/>
                    <a:pt x="145" y="488"/>
                  </a:cubicBezTo>
                  <a:cubicBezTo>
                    <a:pt x="146" y="488"/>
                    <a:pt x="146" y="489"/>
                    <a:pt x="147" y="490"/>
                  </a:cubicBezTo>
                  <a:close/>
                  <a:moveTo>
                    <a:pt x="147" y="512"/>
                  </a:moveTo>
                  <a:cubicBezTo>
                    <a:pt x="147" y="526"/>
                    <a:pt x="147" y="526"/>
                    <a:pt x="147" y="526"/>
                  </a:cubicBezTo>
                  <a:cubicBezTo>
                    <a:pt x="142" y="531"/>
                    <a:pt x="139" y="536"/>
                    <a:pt x="147" y="537"/>
                  </a:cubicBezTo>
                  <a:cubicBezTo>
                    <a:pt x="147" y="548"/>
                    <a:pt x="147" y="548"/>
                    <a:pt x="147" y="548"/>
                  </a:cubicBezTo>
                  <a:cubicBezTo>
                    <a:pt x="146" y="549"/>
                    <a:pt x="146" y="549"/>
                    <a:pt x="145" y="549"/>
                  </a:cubicBezTo>
                  <a:cubicBezTo>
                    <a:pt x="139" y="544"/>
                    <a:pt x="135" y="540"/>
                    <a:pt x="133" y="536"/>
                  </a:cubicBezTo>
                  <a:cubicBezTo>
                    <a:pt x="133" y="528"/>
                    <a:pt x="133" y="528"/>
                    <a:pt x="133" y="528"/>
                  </a:cubicBezTo>
                  <a:cubicBezTo>
                    <a:pt x="135" y="522"/>
                    <a:pt x="141" y="517"/>
                    <a:pt x="147" y="512"/>
                  </a:cubicBezTo>
                  <a:close/>
                  <a:moveTo>
                    <a:pt x="133" y="481"/>
                  </a:moveTo>
                  <a:cubicBezTo>
                    <a:pt x="133" y="469"/>
                    <a:pt x="133" y="469"/>
                    <a:pt x="133" y="469"/>
                  </a:cubicBezTo>
                  <a:cubicBezTo>
                    <a:pt x="135" y="468"/>
                    <a:pt x="135" y="468"/>
                    <a:pt x="135" y="468"/>
                  </a:cubicBezTo>
                  <a:cubicBezTo>
                    <a:pt x="136" y="471"/>
                    <a:pt x="138" y="474"/>
                    <a:pt x="139" y="477"/>
                  </a:cubicBezTo>
                  <a:cubicBezTo>
                    <a:pt x="137" y="479"/>
                    <a:pt x="135" y="480"/>
                    <a:pt x="133" y="481"/>
                  </a:cubicBezTo>
                  <a:close/>
                  <a:moveTo>
                    <a:pt x="119" y="92"/>
                  </a:moveTo>
                  <a:cubicBezTo>
                    <a:pt x="124" y="88"/>
                    <a:pt x="129" y="84"/>
                    <a:pt x="133" y="81"/>
                  </a:cubicBezTo>
                  <a:cubicBezTo>
                    <a:pt x="133" y="89"/>
                    <a:pt x="133" y="89"/>
                    <a:pt x="133" y="89"/>
                  </a:cubicBezTo>
                  <a:cubicBezTo>
                    <a:pt x="131" y="91"/>
                    <a:pt x="129" y="93"/>
                    <a:pt x="126" y="96"/>
                  </a:cubicBezTo>
                  <a:cubicBezTo>
                    <a:pt x="133" y="98"/>
                    <a:pt x="133" y="98"/>
                    <a:pt x="133" y="98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28" y="105"/>
                    <a:pt x="124" y="104"/>
                    <a:pt x="119" y="105"/>
                  </a:cubicBezTo>
                  <a:cubicBezTo>
                    <a:pt x="119" y="92"/>
                    <a:pt x="119" y="92"/>
                    <a:pt x="119" y="92"/>
                  </a:cubicBezTo>
                  <a:close/>
                  <a:moveTo>
                    <a:pt x="133" y="640"/>
                  </a:moveTo>
                  <a:cubicBezTo>
                    <a:pt x="131" y="639"/>
                    <a:pt x="128" y="636"/>
                    <a:pt x="122" y="632"/>
                  </a:cubicBezTo>
                  <a:cubicBezTo>
                    <a:pt x="121" y="631"/>
                    <a:pt x="120" y="629"/>
                    <a:pt x="119" y="628"/>
                  </a:cubicBezTo>
                  <a:cubicBezTo>
                    <a:pt x="119" y="601"/>
                    <a:pt x="119" y="601"/>
                    <a:pt x="119" y="601"/>
                  </a:cubicBezTo>
                  <a:cubicBezTo>
                    <a:pt x="121" y="594"/>
                    <a:pt x="122" y="588"/>
                    <a:pt x="119" y="582"/>
                  </a:cubicBezTo>
                  <a:cubicBezTo>
                    <a:pt x="119" y="570"/>
                    <a:pt x="119" y="570"/>
                    <a:pt x="119" y="570"/>
                  </a:cubicBezTo>
                  <a:cubicBezTo>
                    <a:pt x="120" y="570"/>
                    <a:pt x="120" y="570"/>
                    <a:pt x="120" y="570"/>
                  </a:cubicBezTo>
                  <a:cubicBezTo>
                    <a:pt x="123" y="574"/>
                    <a:pt x="126" y="579"/>
                    <a:pt x="129" y="583"/>
                  </a:cubicBezTo>
                  <a:cubicBezTo>
                    <a:pt x="131" y="584"/>
                    <a:pt x="132" y="585"/>
                    <a:pt x="133" y="586"/>
                  </a:cubicBezTo>
                  <a:cubicBezTo>
                    <a:pt x="133" y="595"/>
                    <a:pt x="133" y="595"/>
                    <a:pt x="133" y="595"/>
                  </a:cubicBezTo>
                  <a:cubicBezTo>
                    <a:pt x="132" y="594"/>
                    <a:pt x="131" y="593"/>
                    <a:pt x="129" y="593"/>
                  </a:cubicBezTo>
                  <a:cubicBezTo>
                    <a:pt x="126" y="611"/>
                    <a:pt x="121" y="620"/>
                    <a:pt x="133" y="632"/>
                  </a:cubicBezTo>
                  <a:cubicBezTo>
                    <a:pt x="133" y="640"/>
                    <a:pt x="133" y="640"/>
                    <a:pt x="133" y="640"/>
                  </a:cubicBezTo>
                  <a:close/>
                  <a:moveTo>
                    <a:pt x="133" y="122"/>
                  </a:moveTo>
                  <a:cubicBezTo>
                    <a:pt x="133" y="134"/>
                    <a:pt x="133" y="134"/>
                    <a:pt x="133" y="134"/>
                  </a:cubicBezTo>
                  <a:cubicBezTo>
                    <a:pt x="129" y="140"/>
                    <a:pt x="125" y="146"/>
                    <a:pt x="119" y="149"/>
                  </a:cubicBezTo>
                  <a:cubicBezTo>
                    <a:pt x="119" y="140"/>
                    <a:pt x="119" y="140"/>
                    <a:pt x="119" y="140"/>
                  </a:cubicBezTo>
                  <a:cubicBezTo>
                    <a:pt x="122" y="138"/>
                    <a:pt x="125" y="135"/>
                    <a:pt x="127" y="130"/>
                  </a:cubicBezTo>
                  <a:cubicBezTo>
                    <a:pt x="124" y="130"/>
                    <a:pt x="122" y="129"/>
                    <a:pt x="119" y="129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30" y="123"/>
                    <a:pt x="132" y="122"/>
                    <a:pt x="133" y="122"/>
                  </a:cubicBezTo>
                  <a:close/>
                  <a:moveTo>
                    <a:pt x="133" y="160"/>
                  </a:moveTo>
                  <a:cubicBezTo>
                    <a:pt x="133" y="177"/>
                    <a:pt x="133" y="177"/>
                    <a:pt x="133" y="177"/>
                  </a:cubicBezTo>
                  <a:cubicBezTo>
                    <a:pt x="131" y="176"/>
                    <a:pt x="130" y="174"/>
                    <a:pt x="129" y="172"/>
                  </a:cubicBezTo>
                  <a:cubicBezTo>
                    <a:pt x="130" y="164"/>
                    <a:pt x="130" y="164"/>
                    <a:pt x="131" y="160"/>
                  </a:cubicBezTo>
                  <a:cubicBezTo>
                    <a:pt x="132" y="160"/>
                    <a:pt x="133" y="160"/>
                    <a:pt x="133" y="160"/>
                  </a:cubicBezTo>
                  <a:close/>
                  <a:moveTo>
                    <a:pt x="133" y="469"/>
                  </a:moveTo>
                  <a:cubicBezTo>
                    <a:pt x="133" y="481"/>
                    <a:pt x="133" y="481"/>
                    <a:pt x="133" y="481"/>
                  </a:cubicBezTo>
                  <a:cubicBezTo>
                    <a:pt x="132" y="482"/>
                    <a:pt x="130" y="483"/>
                    <a:pt x="127" y="484"/>
                  </a:cubicBezTo>
                  <a:cubicBezTo>
                    <a:pt x="132" y="492"/>
                    <a:pt x="132" y="492"/>
                    <a:pt x="133" y="493"/>
                  </a:cubicBezTo>
                  <a:cubicBezTo>
                    <a:pt x="133" y="493"/>
                    <a:pt x="133" y="493"/>
                    <a:pt x="133" y="493"/>
                  </a:cubicBezTo>
                  <a:cubicBezTo>
                    <a:pt x="133" y="505"/>
                    <a:pt x="133" y="505"/>
                    <a:pt x="133" y="505"/>
                  </a:cubicBezTo>
                  <a:cubicBezTo>
                    <a:pt x="129" y="508"/>
                    <a:pt x="124" y="510"/>
                    <a:pt x="119" y="513"/>
                  </a:cubicBezTo>
                  <a:cubicBezTo>
                    <a:pt x="119" y="501"/>
                    <a:pt x="119" y="501"/>
                    <a:pt x="119" y="501"/>
                  </a:cubicBezTo>
                  <a:cubicBezTo>
                    <a:pt x="121" y="500"/>
                    <a:pt x="122" y="500"/>
                    <a:pt x="125" y="498"/>
                  </a:cubicBezTo>
                  <a:cubicBezTo>
                    <a:pt x="123" y="493"/>
                    <a:pt x="123" y="493"/>
                    <a:pt x="120" y="488"/>
                  </a:cubicBezTo>
                  <a:cubicBezTo>
                    <a:pt x="119" y="488"/>
                    <a:pt x="119" y="488"/>
                    <a:pt x="119" y="488"/>
                  </a:cubicBezTo>
                  <a:cubicBezTo>
                    <a:pt x="119" y="476"/>
                    <a:pt x="119" y="476"/>
                    <a:pt x="119" y="476"/>
                  </a:cubicBezTo>
                  <a:cubicBezTo>
                    <a:pt x="124" y="474"/>
                    <a:pt x="129" y="472"/>
                    <a:pt x="133" y="469"/>
                  </a:cubicBezTo>
                  <a:close/>
                  <a:moveTo>
                    <a:pt x="133" y="528"/>
                  </a:moveTo>
                  <a:cubicBezTo>
                    <a:pt x="133" y="536"/>
                    <a:pt x="133" y="536"/>
                    <a:pt x="133" y="536"/>
                  </a:cubicBezTo>
                  <a:cubicBezTo>
                    <a:pt x="132" y="533"/>
                    <a:pt x="133" y="530"/>
                    <a:pt x="133" y="528"/>
                  </a:cubicBezTo>
                  <a:close/>
                  <a:moveTo>
                    <a:pt x="119" y="455"/>
                  </a:moveTo>
                  <a:cubicBezTo>
                    <a:pt x="119" y="436"/>
                    <a:pt x="119" y="436"/>
                    <a:pt x="119" y="436"/>
                  </a:cubicBezTo>
                  <a:cubicBezTo>
                    <a:pt x="124" y="440"/>
                    <a:pt x="127" y="448"/>
                    <a:pt x="128" y="458"/>
                  </a:cubicBezTo>
                  <a:cubicBezTo>
                    <a:pt x="126" y="459"/>
                    <a:pt x="123" y="459"/>
                    <a:pt x="120" y="460"/>
                  </a:cubicBezTo>
                  <a:cubicBezTo>
                    <a:pt x="120" y="458"/>
                    <a:pt x="120" y="456"/>
                    <a:pt x="119" y="455"/>
                  </a:cubicBezTo>
                  <a:close/>
                  <a:moveTo>
                    <a:pt x="119" y="294"/>
                  </a:moveTo>
                  <a:cubicBezTo>
                    <a:pt x="119" y="281"/>
                    <a:pt x="119" y="281"/>
                    <a:pt x="119" y="281"/>
                  </a:cubicBezTo>
                  <a:cubicBezTo>
                    <a:pt x="121" y="281"/>
                    <a:pt x="122" y="281"/>
                    <a:pt x="123" y="282"/>
                  </a:cubicBezTo>
                  <a:cubicBezTo>
                    <a:pt x="122" y="286"/>
                    <a:pt x="121" y="290"/>
                    <a:pt x="119" y="294"/>
                  </a:cubicBezTo>
                  <a:close/>
                  <a:moveTo>
                    <a:pt x="119" y="247"/>
                  </a:moveTo>
                  <a:cubicBezTo>
                    <a:pt x="119" y="234"/>
                    <a:pt x="119" y="234"/>
                    <a:pt x="119" y="234"/>
                  </a:cubicBezTo>
                  <a:cubicBezTo>
                    <a:pt x="126" y="233"/>
                    <a:pt x="129" y="239"/>
                    <a:pt x="123" y="247"/>
                  </a:cubicBezTo>
                  <a:cubicBezTo>
                    <a:pt x="122" y="247"/>
                    <a:pt x="121" y="247"/>
                    <a:pt x="119" y="247"/>
                  </a:cubicBezTo>
                  <a:close/>
                  <a:moveTo>
                    <a:pt x="112" y="99"/>
                  </a:moveTo>
                  <a:cubicBezTo>
                    <a:pt x="115" y="96"/>
                    <a:pt x="117" y="94"/>
                    <a:pt x="119" y="9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7" y="106"/>
                    <a:pt x="115" y="107"/>
                    <a:pt x="112" y="108"/>
                  </a:cubicBezTo>
                  <a:cubicBezTo>
                    <a:pt x="112" y="99"/>
                    <a:pt x="112" y="99"/>
                    <a:pt x="112" y="99"/>
                  </a:cubicBezTo>
                  <a:close/>
                  <a:moveTo>
                    <a:pt x="119" y="628"/>
                  </a:moveTo>
                  <a:cubicBezTo>
                    <a:pt x="117" y="625"/>
                    <a:pt x="115" y="623"/>
                    <a:pt x="112" y="621"/>
                  </a:cubicBezTo>
                  <a:cubicBezTo>
                    <a:pt x="112" y="613"/>
                    <a:pt x="112" y="613"/>
                    <a:pt x="112" y="613"/>
                  </a:cubicBezTo>
                  <a:cubicBezTo>
                    <a:pt x="113" y="614"/>
                    <a:pt x="114" y="615"/>
                    <a:pt x="115" y="616"/>
                  </a:cubicBezTo>
                  <a:cubicBezTo>
                    <a:pt x="117" y="610"/>
                    <a:pt x="118" y="605"/>
                    <a:pt x="119" y="601"/>
                  </a:cubicBezTo>
                  <a:cubicBezTo>
                    <a:pt x="119" y="628"/>
                    <a:pt x="119" y="628"/>
                    <a:pt x="119" y="628"/>
                  </a:cubicBezTo>
                  <a:close/>
                  <a:moveTo>
                    <a:pt x="119" y="121"/>
                  </a:moveTo>
                  <a:cubicBezTo>
                    <a:pt x="119" y="129"/>
                    <a:pt x="119" y="129"/>
                    <a:pt x="119" y="129"/>
                  </a:cubicBezTo>
                  <a:cubicBezTo>
                    <a:pt x="117" y="128"/>
                    <a:pt x="115" y="128"/>
                    <a:pt x="112" y="127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19" y="121"/>
                    <a:pt x="119" y="121"/>
                    <a:pt x="119" y="121"/>
                  </a:cubicBezTo>
                  <a:close/>
                  <a:moveTo>
                    <a:pt x="119" y="140"/>
                  </a:moveTo>
                  <a:cubicBezTo>
                    <a:pt x="119" y="149"/>
                    <a:pt x="119" y="149"/>
                    <a:pt x="119" y="149"/>
                  </a:cubicBezTo>
                  <a:cubicBezTo>
                    <a:pt x="119" y="150"/>
                    <a:pt x="118" y="150"/>
                    <a:pt x="117" y="150"/>
                  </a:cubicBezTo>
                  <a:cubicBezTo>
                    <a:pt x="116" y="153"/>
                    <a:pt x="114" y="156"/>
                    <a:pt x="112" y="158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15" y="142"/>
                    <a:pt x="117" y="141"/>
                    <a:pt x="119" y="140"/>
                  </a:cubicBezTo>
                  <a:close/>
                  <a:moveTo>
                    <a:pt x="119" y="234"/>
                  </a:moveTo>
                  <a:cubicBezTo>
                    <a:pt x="119" y="247"/>
                    <a:pt x="119" y="247"/>
                    <a:pt x="119" y="247"/>
                  </a:cubicBezTo>
                  <a:cubicBezTo>
                    <a:pt x="118" y="247"/>
                    <a:pt x="117" y="247"/>
                    <a:pt x="115" y="248"/>
                  </a:cubicBezTo>
                  <a:cubicBezTo>
                    <a:pt x="112" y="244"/>
                    <a:pt x="113" y="242"/>
                    <a:pt x="113" y="237"/>
                  </a:cubicBezTo>
                  <a:cubicBezTo>
                    <a:pt x="115" y="235"/>
                    <a:pt x="117" y="234"/>
                    <a:pt x="119" y="234"/>
                  </a:cubicBezTo>
                  <a:close/>
                  <a:moveTo>
                    <a:pt x="119" y="281"/>
                  </a:moveTo>
                  <a:cubicBezTo>
                    <a:pt x="119" y="294"/>
                    <a:pt x="119" y="294"/>
                    <a:pt x="119" y="294"/>
                  </a:cubicBezTo>
                  <a:cubicBezTo>
                    <a:pt x="118" y="300"/>
                    <a:pt x="117" y="305"/>
                    <a:pt x="115" y="310"/>
                  </a:cubicBezTo>
                  <a:cubicBezTo>
                    <a:pt x="112" y="310"/>
                    <a:pt x="112" y="310"/>
                    <a:pt x="112" y="310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2" y="287"/>
                    <a:pt x="112" y="287"/>
                    <a:pt x="112" y="287"/>
                  </a:cubicBezTo>
                  <a:cubicBezTo>
                    <a:pt x="113" y="285"/>
                    <a:pt x="114" y="282"/>
                    <a:pt x="114" y="280"/>
                  </a:cubicBezTo>
                  <a:cubicBezTo>
                    <a:pt x="116" y="280"/>
                    <a:pt x="118" y="281"/>
                    <a:pt x="119" y="281"/>
                  </a:cubicBezTo>
                  <a:close/>
                  <a:moveTo>
                    <a:pt x="119" y="436"/>
                  </a:moveTo>
                  <a:cubicBezTo>
                    <a:pt x="119" y="455"/>
                    <a:pt x="119" y="455"/>
                    <a:pt x="119" y="455"/>
                  </a:cubicBezTo>
                  <a:cubicBezTo>
                    <a:pt x="119" y="452"/>
                    <a:pt x="118" y="450"/>
                    <a:pt x="118" y="447"/>
                  </a:cubicBezTo>
                  <a:cubicBezTo>
                    <a:pt x="116" y="445"/>
                    <a:pt x="115" y="443"/>
                    <a:pt x="112" y="442"/>
                  </a:cubicBezTo>
                  <a:cubicBezTo>
                    <a:pt x="112" y="432"/>
                    <a:pt x="112" y="432"/>
                    <a:pt x="112" y="432"/>
                  </a:cubicBezTo>
                  <a:cubicBezTo>
                    <a:pt x="115" y="433"/>
                    <a:pt x="117" y="434"/>
                    <a:pt x="119" y="436"/>
                  </a:cubicBezTo>
                  <a:close/>
                  <a:moveTo>
                    <a:pt x="119" y="476"/>
                  </a:moveTo>
                  <a:cubicBezTo>
                    <a:pt x="119" y="488"/>
                    <a:pt x="119" y="488"/>
                    <a:pt x="119" y="488"/>
                  </a:cubicBezTo>
                  <a:cubicBezTo>
                    <a:pt x="117" y="490"/>
                    <a:pt x="115" y="491"/>
                    <a:pt x="112" y="493"/>
                  </a:cubicBezTo>
                  <a:cubicBezTo>
                    <a:pt x="112" y="480"/>
                    <a:pt x="112" y="480"/>
                    <a:pt x="112" y="480"/>
                  </a:cubicBezTo>
                  <a:cubicBezTo>
                    <a:pt x="119" y="476"/>
                    <a:pt x="119" y="476"/>
                    <a:pt x="119" y="476"/>
                  </a:cubicBezTo>
                  <a:close/>
                  <a:moveTo>
                    <a:pt x="119" y="501"/>
                  </a:moveTo>
                  <a:cubicBezTo>
                    <a:pt x="119" y="513"/>
                    <a:pt x="119" y="513"/>
                    <a:pt x="119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5" y="512"/>
                    <a:pt x="114" y="508"/>
                    <a:pt x="113" y="506"/>
                  </a:cubicBezTo>
                  <a:cubicBezTo>
                    <a:pt x="116" y="503"/>
                    <a:pt x="117" y="502"/>
                    <a:pt x="119" y="501"/>
                  </a:cubicBezTo>
                  <a:close/>
                  <a:moveTo>
                    <a:pt x="119" y="570"/>
                  </a:moveTo>
                  <a:cubicBezTo>
                    <a:pt x="119" y="582"/>
                    <a:pt x="119" y="582"/>
                    <a:pt x="119" y="582"/>
                  </a:cubicBezTo>
                  <a:cubicBezTo>
                    <a:pt x="118" y="579"/>
                    <a:pt x="116" y="576"/>
                    <a:pt x="112" y="573"/>
                  </a:cubicBezTo>
                  <a:cubicBezTo>
                    <a:pt x="112" y="563"/>
                    <a:pt x="112" y="563"/>
                    <a:pt x="112" y="563"/>
                  </a:cubicBezTo>
                  <a:cubicBezTo>
                    <a:pt x="114" y="565"/>
                    <a:pt x="117" y="567"/>
                    <a:pt x="119" y="570"/>
                  </a:cubicBezTo>
                  <a:close/>
                  <a:moveTo>
                    <a:pt x="112" y="464"/>
                  </a:moveTo>
                  <a:cubicBezTo>
                    <a:pt x="112" y="457"/>
                    <a:pt x="112" y="457"/>
                    <a:pt x="112" y="457"/>
                  </a:cubicBezTo>
                  <a:cubicBezTo>
                    <a:pt x="113" y="460"/>
                    <a:pt x="114" y="461"/>
                    <a:pt x="115" y="463"/>
                  </a:cubicBezTo>
                  <a:cubicBezTo>
                    <a:pt x="112" y="464"/>
                    <a:pt x="112" y="464"/>
                    <a:pt x="112" y="464"/>
                  </a:cubicBezTo>
                  <a:close/>
                  <a:moveTo>
                    <a:pt x="112" y="417"/>
                  </a:moveTo>
                  <a:cubicBezTo>
                    <a:pt x="112" y="407"/>
                    <a:pt x="112" y="407"/>
                    <a:pt x="112" y="407"/>
                  </a:cubicBezTo>
                  <a:cubicBezTo>
                    <a:pt x="113" y="407"/>
                    <a:pt x="114" y="407"/>
                    <a:pt x="115" y="408"/>
                  </a:cubicBezTo>
                  <a:cubicBezTo>
                    <a:pt x="115" y="410"/>
                    <a:pt x="116" y="413"/>
                    <a:pt x="116" y="416"/>
                  </a:cubicBezTo>
                  <a:cubicBezTo>
                    <a:pt x="112" y="417"/>
                    <a:pt x="112" y="417"/>
                    <a:pt x="112" y="417"/>
                  </a:cubicBezTo>
                  <a:close/>
                  <a:moveTo>
                    <a:pt x="112" y="395"/>
                  </a:moveTo>
                  <a:cubicBezTo>
                    <a:pt x="112" y="392"/>
                    <a:pt x="112" y="392"/>
                    <a:pt x="112" y="392"/>
                  </a:cubicBezTo>
                  <a:cubicBezTo>
                    <a:pt x="113" y="395"/>
                    <a:pt x="113" y="395"/>
                    <a:pt x="113" y="395"/>
                  </a:cubicBezTo>
                  <a:lnTo>
                    <a:pt x="112" y="395"/>
                  </a:lnTo>
                  <a:close/>
                  <a:moveTo>
                    <a:pt x="93" y="120"/>
                  </a:moveTo>
                  <a:cubicBezTo>
                    <a:pt x="93" y="119"/>
                    <a:pt x="94" y="119"/>
                    <a:pt x="94" y="119"/>
                  </a:cubicBezTo>
                  <a:cubicBezTo>
                    <a:pt x="100" y="111"/>
                    <a:pt x="106" y="105"/>
                    <a:pt x="112" y="99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0" y="110"/>
                    <a:pt x="107" y="113"/>
                    <a:pt x="104" y="117"/>
                  </a:cubicBezTo>
                  <a:cubicBezTo>
                    <a:pt x="106" y="118"/>
                    <a:pt x="109" y="118"/>
                    <a:pt x="112" y="119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04" y="126"/>
                    <a:pt x="99" y="125"/>
                    <a:pt x="93" y="13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112" y="621"/>
                  </a:moveTo>
                  <a:cubicBezTo>
                    <a:pt x="106" y="616"/>
                    <a:pt x="100" y="611"/>
                    <a:pt x="95" y="603"/>
                  </a:cubicBezTo>
                  <a:cubicBezTo>
                    <a:pt x="94" y="602"/>
                    <a:pt x="94" y="602"/>
                    <a:pt x="93" y="601"/>
                  </a:cubicBezTo>
                  <a:cubicBezTo>
                    <a:pt x="93" y="592"/>
                    <a:pt x="93" y="592"/>
                    <a:pt x="93" y="592"/>
                  </a:cubicBezTo>
                  <a:cubicBezTo>
                    <a:pt x="94" y="594"/>
                    <a:pt x="94" y="594"/>
                    <a:pt x="94" y="594"/>
                  </a:cubicBezTo>
                  <a:cubicBezTo>
                    <a:pt x="97" y="586"/>
                    <a:pt x="99" y="578"/>
                    <a:pt x="102" y="570"/>
                  </a:cubicBezTo>
                  <a:cubicBezTo>
                    <a:pt x="102" y="559"/>
                    <a:pt x="101" y="557"/>
                    <a:pt x="93" y="549"/>
                  </a:cubicBezTo>
                  <a:cubicBezTo>
                    <a:pt x="93" y="549"/>
                    <a:pt x="93" y="549"/>
                    <a:pt x="93" y="549"/>
                  </a:cubicBezTo>
                  <a:cubicBezTo>
                    <a:pt x="93" y="537"/>
                    <a:pt x="93" y="537"/>
                    <a:pt x="93" y="537"/>
                  </a:cubicBezTo>
                  <a:cubicBezTo>
                    <a:pt x="94" y="539"/>
                    <a:pt x="94" y="540"/>
                    <a:pt x="95" y="541"/>
                  </a:cubicBezTo>
                  <a:cubicBezTo>
                    <a:pt x="102" y="548"/>
                    <a:pt x="106" y="556"/>
                    <a:pt x="112" y="563"/>
                  </a:cubicBezTo>
                  <a:cubicBezTo>
                    <a:pt x="112" y="573"/>
                    <a:pt x="112" y="573"/>
                    <a:pt x="112" y="573"/>
                  </a:cubicBezTo>
                  <a:cubicBezTo>
                    <a:pt x="112" y="572"/>
                    <a:pt x="111" y="572"/>
                    <a:pt x="111" y="571"/>
                  </a:cubicBezTo>
                  <a:cubicBezTo>
                    <a:pt x="104" y="593"/>
                    <a:pt x="99" y="599"/>
                    <a:pt x="112" y="613"/>
                  </a:cubicBezTo>
                  <a:cubicBezTo>
                    <a:pt x="112" y="621"/>
                    <a:pt x="112" y="621"/>
                    <a:pt x="112" y="621"/>
                  </a:cubicBezTo>
                  <a:close/>
                  <a:moveTo>
                    <a:pt x="112" y="142"/>
                  </a:moveTo>
                  <a:cubicBezTo>
                    <a:pt x="112" y="158"/>
                    <a:pt x="112" y="158"/>
                    <a:pt x="112" y="158"/>
                  </a:cubicBezTo>
                  <a:cubicBezTo>
                    <a:pt x="109" y="163"/>
                    <a:pt x="105" y="167"/>
                    <a:pt x="100" y="172"/>
                  </a:cubicBezTo>
                  <a:cubicBezTo>
                    <a:pt x="98" y="177"/>
                    <a:pt x="96" y="181"/>
                    <a:pt x="93" y="186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0" y="164"/>
                    <a:pt x="103" y="160"/>
                    <a:pt x="108" y="152"/>
                  </a:cubicBezTo>
                  <a:cubicBezTo>
                    <a:pt x="100" y="151"/>
                    <a:pt x="96" y="150"/>
                    <a:pt x="93" y="150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6" y="143"/>
                    <a:pt x="109" y="143"/>
                    <a:pt x="112" y="142"/>
                  </a:cubicBezTo>
                  <a:close/>
                  <a:moveTo>
                    <a:pt x="112" y="287"/>
                  </a:moveTo>
                  <a:cubicBezTo>
                    <a:pt x="112" y="310"/>
                    <a:pt x="112" y="310"/>
                    <a:pt x="112" y="310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10" y="309"/>
                    <a:pt x="108" y="309"/>
                    <a:pt x="107" y="309"/>
                  </a:cubicBezTo>
                  <a:cubicBezTo>
                    <a:pt x="108" y="305"/>
                    <a:pt x="108" y="302"/>
                    <a:pt x="109" y="299"/>
                  </a:cubicBezTo>
                  <a:cubicBezTo>
                    <a:pt x="104" y="297"/>
                    <a:pt x="98" y="296"/>
                    <a:pt x="93" y="294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9" y="286"/>
                    <a:pt x="106" y="288"/>
                    <a:pt x="112" y="287"/>
                  </a:cubicBezTo>
                  <a:close/>
                  <a:moveTo>
                    <a:pt x="112" y="392"/>
                  </a:moveTo>
                  <a:cubicBezTo>
                    <a:pt x="112" y="395"/>
                    <a:pt x="112" y="395"/>
                    <a:pt x="112" y="395"/>
                  </a:cubicBezTo>
                  <a:cubicBezTo>
                    <a:pt x="106" y="399"/>
                    <a:pt x="99" y="404"/>
                    <a:pt x="93" y="409"/>
                  </a:cubicBezTo>
                  <a:cubicBezTo>
                    <a:pt x="93" y="398"/>
                    <a:pt x="93" y="398"/>
                    <a:pt x="93" y="398"/>
                  </a:cubicBezTo>
                  <a:cubicBezTo>
                    <a:pt x="95" y="397"/>
                    <a:pt x="97" y="396"/>
                    <a:pt x="98" y="395"/>
                  </a:cubicBezTo>
                  <a:cubicBezTo>
                    <a:pt x="97" y="395"/>
                    <a:pt x="95" y="395"/>
                    <a:pt x="93" y="395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2" y="392"/>
                    <a:pt x="112" y="392"/>
                    <a:pt x="112" y="392"/>
                  </a:cubicBezTo>
                  <a:close/>
                  <a:moveTo>
                    <a:pt x="112" y="407"/>
                  </a:moveTo>
                  <a:cubicBezTo>
                    <a:pt x="109" y="407"/>
                    <a:pt x="107" y="408"/>
                    <a:pt x="93" y="409"/>
                  </a:cubicBezTo>
                  <a:cubicBezTo>
                    <a:pt x="93" y="420"/>
                    <a:pt x="93" y="420"/>
                    <a:pt x="93" y="420"/>
                  </a:cubicBezTo>
                  <a:cubicBezTo>
                    <a:pt x="99" y="419"/>
                    <a:pt x="106" y="418"/>
                    <a:pt x="112" y="417"/>
                  </a:cubicBezTo>
                  <a:cubicBezTo>
                    <a:pt x="112" y="407"/>
                    <a:pt x="112" y="407"/>
                    <a:pt x="112" y="407"/>
                  </a:cubicBezTo>
                  <a:close/>
                  <a:moveTo>
                    <a:pt x="112" y="432"/>
                  </a:moveTo>
                  <a:cubicBezTo>
                    <a:pt x="112" y="442"/>
                    <a:pt x="112" y="442"/>
                    <a:pt x="112" y="442"/>
                  </a:cubicBezTo>
                  <a:cubicBezTo>
                    <a:pt x="103" y="438"/>
                    <a:pt x="92" y="446"/>
                    <a:pt x="97" y="458"/>
                  </a:cubicBezTo>
                  <a:cubicBezTo>
                    <a:pt x="99" y="459"/>
                    <a:pt x="99" y="459"/>
                    <a:pt x="103" y="457"/>
                  </a:cubicBezTo>
                  <a:cubicBezTo>
                    <a:pt x="103" y="455"/>
                    <a:pt x="102" y="453"/>
                    <a:pt x="102" y="451"/>
                  </a:cubicBezTo>
                  <a:cubicBezTo>
                    <a:pt x="105" y="450"/>
                    <a:pt x="107" y="449"/>
                    <a:pt x="109" y="449"/>
                  </a:cubicBezTo>
                  <a:cubicBezTo>
                    <a:pt x="110" y="451"/>
                    <a:pt x="111" y="455"/>
                    <a:pt x="112" y="457"/>
                  </a:cubicBezTo>
                  <a:cubicBezTo>
                    <a:pt x="112" y="464"/>
                    <a:pt x="112" y="464"/>
                    <a:pt x="112" y="464"/>
                  </a:cubicBezTo>
                  <a:cubicBezTo>
                    <a:pt x="106" y="466"/>
                    <a:pt x="100" y="468"/>
                    <a:pt x="94" y="471"/>
                  </a:cubicBezTo>
                  <a:cubicBezTo>
                    <a:pt x="93" y="468"/>
                    <a:pt x="93" y="468"/>
                    <a:pt x="93" y="468"/>
                  </a:cubicBezTo>
                  <a:cubicBezTo>
                    <a:pt x="93" y="435"/>
                    <a:pt x="93" y="435"/>
                    <a:pt x="93" y="435"/>
                  </a:cubicBezTo>
                  <a:cubicBezTo>
                    <a:pt x="101" y="431"/>
                    <a:pt x="107" y="431"/>
                    <a:pt x="112" y="432"/>
                  </a:cubicBezTo>
                  <a:close/>
                  <a:moveTo>
                    <a:pt x="112" y="480"/>
                  </a:moveTo>
                  <a:cubicBezTo>
                    <a:pt x="112" y="493"/>
                    <a:pt x="112" y="493"/>
                    <a:pt x="112" y="493"/>
                  </a:cubicBezTo>
                  <a:cubicBezTo>
                    <a:pt x="110" y="494"/>
                    <a:pt x="108" y="495"/>
                    <a:pt x="106" y="495"/>
                  </a:cubicBezTo>
                  <a:cubicBezTo>
                    <a:pt x="104" y="492"/>
                    <a:pt x="103" y="489"/>
                    <a:pt x="102" y="486"/>
                  </a:cubicBezTo>
                  <a:cubicBezTo>
                    <a:pt x="105" y="484"/>
                    <a:pt x="109" y="482"/>
                    <a:pt x="112" y="480"/>
                  </a:cubicBezTo>
                  <a:close/>
                  <a:moveTo>
                    <a:pt x="93" y="370"/>
                  </a:moveTo>
                  <a:cubicBezTo>
                    <a:pt x="93" y="359"/>
                    <a:pt x="93" y="359"/>
                    <a:pt x="93" y="359"/>
                  </a:cubicBezTo>
                  <a:cubicBezTo>
                    <a:pt x="99" y="359"/>
                    <a:pt x="104" y="359"/>
                    <a:pt x="110" y="359"/>
                  </a:cubicBezTo>
                  <a:cubicBezTo>
                    <a:pt x="110" y="363"/>
                    <a:pt x="110" y="367"/>
                    <a:pt x="110" y="370"/>
                  </a:cubicBezTo>
                  <a:cubicBezTo>
                    <a:pt x="93" y="370"/>
                    <a:pt x="93" y="370"/>
                    <a:pt x="93" y="370"/>
                  </a:cubicBezTo>
                  <a:close/>
                  <a:moveTo>
                    <a:pt x="93" y="342"/>
                  </a:moveTo>
                  <a:cubicBezTo>
                    <a:pt x="93" y="322"/>
                    <a:pt x="93" y="322"/>
                    <a:pt x="93" y="322"/>
                  </a:cubicBezTo>
                  <a:cubicBezTo>
                    <a:pt x="95" y="320"/>
                    <a:pt x="98" y="320"/>
                    <a:pt x="105" y="320"/>
                  </a:cubicBezTo>
                  <a:cubicBezTo>
                    <a:pt x="114" y="326"/>
                    <a:pt x="112" y="336"/>
                    <a:pt x="110" y="346"/>
                  </a:cubicBezTo>
                  <a:cubicBezTo>
                    <a:pt x="107" y="345"/>
                    <a:pt x="104" y="345"/>
                    <a:pt x="102" y="344"/>
                  </a:cubicBezTo>
                  <a:cubicBezTo>
                    <a:pt x="104" y="339"/>
                    <a:pt x="103" y="335"/>
                    <a:pt x="103" y="330"/>
                  </a:cubicBezTo>
                  <a:cubicBezTo>
                    <a:pt x="101" y="330"/>
                    <a:pt x="100" y="330"/>
                    <a:pt x="99" y="331"/>
                  </a:cubicBezTo>
                  <a:cubicBezTo>
                    <a:pt x="96" y="336"/>
                    <a:pt x="95" y="340"/>
                    <a:pt x="93" y="342"/>
                  </a:cubicBezTo>
                  <a:close/>
                  <a:moveTo>
                    <a:pt x="85" y="128"/>
                  </a:moveTo>
                  <a:cubicBezTo>
                    <a:pt x="87" y="125"/>
                    <a:pt x="90" y="122"/>
                    <a:pt x="93" y="120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90" y="132"/>
                    <a:pt x="87" y="135"/>
                    <a:pt x="85" y="140"/>
                  </a:cubicBezTo>
                  <a:cubicBezTo>
                    <a:pt x="85" y="128"/>
                    <a:pt x="85" y="128"/>
                    <a:pt x="85" y="128"/>
                  </a:cubicBezTo>
                  <a:close/>
                  <a:moveTo>
                    <a:pt x="93" y="601"/>
                  </a:moveTo>
                  <a:cubicBezTo>
                    <a:pt x="90" y="599"/>
                    <a:pt x="87" y="596"/>
                    <a:pt x="85" y="593"/>
                  </a:cubicBezTo>
                  <a:cubicBezTo>
                    <a:pt x="85" y="581"/>
                    <a:pt x="85" y="581"/>
                    <a:pt x="85" y="581"/>
                  </a:cubicBezTo>
                  <a:cubicBezTo>
                    <a:pt x="86" y="584"/>
                    <a:pt x="87" y="585"/>
                    <a:pt x="93" y="592"/>
                  </a:cubicBezTo>
                  <a:cubicBezTo>
                    <a:pt x="93" y="601"/>
                    <a:pt x="93" y="601"/>
                    <a:pt x="93" y="601"/>
                  </a:cubicBezTo>
                  <a:close/>
                  <a:moveTo>
                    <a:pt x="93" y="141"/>
                  </a:moveTo>
                  <a:cubicBezTo>
                    <a:pt x="93" y="150"/>
                    <a:pt x="93" y="150"/>
                    <a:pt x="93" y="150"/>
                  </a:cubicBezTo>
                  <a:cubicBezTo>
                    <a:pt x="90" y="149"/>
                    <a:pt x="88" y="149"/>
                    <a:pt x="85" y="149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93" y="141"/>
                    <a:pt x="93" y="141"/>
                    <a:pt x="93" y="141"/>
                  </a:cubicBezTo>
                  <a:close/>
                  <a:moveTo>
                    <a:pt x="93" y="165"/>
                  </a:moveTo>
                  <a:cubicBezTo>
                    <a:pt x="93" y="186"/>
                    <a:pt x="93" y="186"/>
                    <a:pt x="93" y="186"/>
                  </a:cubicBezTo>
                  <a:cubicBezTo>
                    <a:pt x="91" y="189"/>
                    <a:pt x="88" y="192"/>
                    <a:pt x="85" y="195"/>
                  </a:cubicBezTo>
                  <a:cubicBezTo>
                    <a:pt x="85" y="185"/>
                    <a:pt x="85" y="185"/>
                    <a:pt x="85" y="185"/>
                  </a:cubicBezTo>
                  <a:cubicBezTo>
                    <a:pt x="86" y="183"/>
                    <a:pt x="88" y="180"/>
                    <a:pt x="91" y="174"/>
                  </a:cubicBezTo>
                  <a:cubicBezTo>
                    <a:pt x="90" y="174"/>
                    <a:pt x="89" y="175"/>
                    <a:pt x="85" y="17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66"/>
                    <a:pt x="86" y="166"/>
                    <a:pt x="86" y="166"/>
                  </a:cubicBezTo>
                  <a:cubicBezTo>
                    <a:pt x="88" y="166"/>
                    <a:pt x="91" y="166"/>
                    <a:pt x="93" y="165"/>
                  </a:cubicBezTo>
                  <a:close/>
                  <a:moveTo>
                    <a:pt x="93" y="284"/>
                  </a:moveTo>
                  <a:cubicBezTo>
                    <a:pt x="93" y="294"/>
                    <a:pt x="93" y="294"/>
                    <a:pt x="93" y="294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5" y="281"/>
                    <a:pt x="85" y="281"/>
                    <a:pt x="85" y="281"/>
                  </a:cubicBezTo>
                  <a:cubicBezTo>
                    <a:pt x="87" y="282"/>
                    <a:pt x="90" y="283"/>
                    <a:pt x="93" y="284"/>
                  </a:cubicBezTo>
                  <a:close/>
                  <a:moveTo>
                    <a:pt x="93" y="322"/>
                  </a:moveTo>
                  <a:cubicBezTo>
                    <a:pt x="93" y="342"/>
                    <a:pt x="93" y="342"/>
                    <a:pt x="93" y="342"/>
                  </a:cubicBezTo>
                  <a:cubicBezTo>
                    <a:pt x="91" y="345"/>
                    <a:pt x="89" y="346"/>
                    <a:pt x="85" y="346"/>
                  </a:cubicBezTo>
                  <a:cubicBezTo>
                    <a:pt x="85" y="335"/>
                    <a:pt x="85" y="335"/>
                    <a:pt x="85" y="335"/>
                  </a:cubicBezTo>
                  <a:cubicBezTo>
                    <a:pt x="85" y="334"/>
                    <a:pt x="85" y="334"/>
                    <a:pt x="86" y="334"/>
                  </a:cubicBezTo>
                  <a:cubicBezTo>
                    <a:pt x="89" y="328"/>
                    <a:pt x="91" y="325"/>
                    <a:pt x="93" y="322"/>
                  </a:cubicBezTo>
                  <a:close/>
                  <a:moveTo>
                    <a:pt x="93" y="359"/>
                  </a:moveTo>
                  <a:cubicBezTo>
                    <a:pt x="93" y="370"/>
                    <a:pt x="93" y="370"/>
                    <a:pt x="93" y="370"/>
                  </a:cubicBezTo>
                  <a:cubicBezTo>
                    <a:pt x="85" y="370"/>
                    <a:pt x="85" y="370"/>
                    <a:pt x="85" y="370"/>
                  </a:cubicBezTo>
                  <a:cubicBezTo>
                    <a:pt x="85" y="360"/>
                    <a:pt x="85" y="360"/>
                    <a:pt x="85" y="360"/>
                  </a:cubicBezTo>
                  <a:cubicBezTo>
                    <a:pt x="93" y="359"/>
                    <a:pt x="93" y="359"/>
                    <a:pt x="93" y="359"/>
                  </a:cubicBezTo>
                  <a:close/>
                  <a:moveTo>
                    <a:pt x="93" y="385"/>
                  </a:moveTo>
                  <a:cubicBezTo>
                    <a:pt x="93" y="395"/>
                    <a:pt x="93" y="395"/>
                    <a:pt x="93" y="395"/>
                  </a:cubicBezTo>
                  <a:cubicBezTo>
                    <a:pt x="90" y="395"/>
                    <a:pt x="87" y="396"/>
                    <a:pt x="85" y="396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93" y="385"/>
                    <a:pt x="93" y="385"/>
                    <a:pt x="93" y="385"/>
                  </a:cubicBezTo>
                  <a:close/>
                  <a:moveTo>
                    <a:pt x="93" y="398"/>
                  </a:moveTo>
                  <a:cubicBezTo>
                    <a:pt x="93" y="409"/>
                    <a:pt x="93" y="409"/>
                    <a:pt x="93" y="409"/>
                  </a:cubicBezTo>
                  <a:cubicBezTo>
                    <a:pt x="92" y="409"/>
                    <a:pt x="92" y="409"/>
                    <a:pt x="92" y="409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3" y="420"/>
                    <a:pt x="93" y="420"/>
                    <a:pt x="93" y="420"/>
                  </a:cubicBezTo>
                  <a:cubicBezTo>
                    <a:pt x="90" y="420"/>
                    <a:pt x="87" y="420"/>
                    <a:pt x="85" y="421"/>
                  </a:cubicBezTo>
                  <a:cubicBezTo>
                    <a:pt x="85" y="404"/>
                    <a:pt x="85" y="404"/>
                    <a:pt x="85" y="404"/>
                  </a:cubicBezTo>
                  <a:cubicBezTo>
                    <a:pt x="87" y="402"/>
                    <a:pt x="90" y="400"/>
                    <a:pt x="93" y="398"/>
                  </a:cubicBezTo>
                  <a:close/>
                  <a:moveTo>
                    <a:pt x="93" y="435"/>
                  </a:moveTo>
                  <a:cubicBezTo>
                    <a:pt x="93" y="468"/>
                    <a:pt x="93" y="468"/>
                    <a:pt x="93" y="468"/>
                  </a:cubicBezTo>
                  <a:cubicBezTo>
                    <a:pt x="88" y="456"/>
                    <a:pt x="84" y="448"/>
                    <a:pt x="91" y="436"/>
                  </a:cubicBezTo>
                  <a:cubicBezTo>
                    <a:pt x="92" y="435"/>
                    <a:pt x="92" y="435"/>
                    <a:pt x="93" y="435"/>
                  </a:cubicBezTo>
                  <a:close/>
                  <a:moveTo>
                    <a:pt x="93" y="537"/>
                  </a:moveTo>
                  <a:cubicBezTo>
                    <a:pt x="93" y="549"/>
                    <a:pt x="93" y="549"/>
                    <a:pt x="93" y="549"/>
                  </a:cubicBezTo>
                  <a:cubicBezTo>
                    <a:pt x="88" y="554"/>
                    <a:pt x="86" y="563"/>
                    <a:pt x="85" y="571"/>
                  </a:cubicBezTo>
                  <a:cubicBezTo>
                    <a:pt x="85" y="547"/>
                    <a:pt x="85" y="547"/>
                    <a:pt x="85" y="547"/>
                  </a:cubicBezTo>
                  <a:cubicBezTo>
                    <a:pt x="85" y="542"/>
                    <a:pt x="85" y="539"/>
                    <a:pt x="85" y="536"/>
                  </a:cubicBezTo>
                  <a:cubicBezTo>
                    <a:pt x="85" y="521"/>
                    <a:pt x="85" y="521"/>
                    <a:pt x="85" y="521"/>
                  </a:cubicBezTo>
                  <a:cubicBezTo>
                    <a:pt x="88" y="525"/>
                    <a:pt x="91" y="532"/>
                    <a:pt x="93" y="537"/>
                  </a:cubicBezTo>
                  <a:close/>
                  <a:moveTo>
                    <a:pt x="76" y="140"/>
                  </a:moveTo>
                  <a:cubicBezTo>
                    <a:pt x="78" y="135"/>
                    <a:pt x="81" y="131"/>
                    <a:pt x="85" y="128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3" y="149"/>
                    <a:pt x="82" y="149"/>
                    <a:pt x="81" y="149"/>
                  </a:cubicBezTo>
                  <a:cubicBezTo>
                    <a:pt x="79" y="150"/>
                    <a:pt x="77" y="151"/>
                    <a:pt x="76" y="152"/>
                  </a:cubicBezTo>
                  <a:cubicBezTo>
                    <a:pt x="76" y="140"/>
                    <a:pt x="76" y="140"/>
                    <a:pt x="76" y="140"/>
                  </a:cubicBezTo>
                  <a:close/>
                  <a:moveTo>
                    <a:pt x="85" y="593"/>
                  </a:moveTo>
                  <a:cubicBezTo>
                    <a:pt x="81" y="590"/>
                    <a:pt x="79" y="586"/>
                    <a:pt x="76" y="582"/>
                  </a:cubicBezTo>
                  <a:cubicBezTo>
                    <a:pt x="76" y="569"/>
                    <a:pt x="76" y="569"/>
                    <a:pt x="76" y="569"/>
                  </a:cubicBezTo>
                  <a:cubicBezTo>
                    <a:pt x="76" y="569"/>
                    <a:pt x="76" y="569"/>
                    <a:pt x="76" y="569"/>
                  </a:cubicBezTo>
                  <a:cubicBezTo>
                    <a:pt x="80" y="558"/>
                    <a:pt x="80" y="558"/>
                    <a:pt x="84" y="550"/>
                  </a:cubicBezTo>
                  <a:cubicBezTo>
                    <a:pt x="84" y="549"/>
                    <a:pt x="84" y="548"/>
                    <a:pt x="85" y="547"/>
                  </a:cubicBezTo>
                  <a:cubicBezTo>
                    <a:pt x="85" y="571"/>
                    <a:pt x="85" y="571"/>
                    <a:pt x="85" y="571"/>
                  </a:cubicBezTo>
                  <a:cubicBezTo>
                    <a:pt x="84" y="575"/>
                    <a:pt x="84" y="577"/>
                    <a:pt x="84" y="580"/>
                  </a:cubicBezTo>
                  <a:cubicBezTo>
                    <a:pt x="85" y="581"/>
                    <a:pt x="85" y="581"/>
                    <a:pt x="85" y="581"/>
                  </a:cubicBezTo>
                  <a:cubicBezTo>
                    <a:pt x="85" y="593"/>
                    <a:pt x="85" y="593"/>
                    <a:pt x="85" y="593"/>
                  </a:cubicBezTo>
                  <a:close/>
                  <a:moveTo>
                    <a:pt x="85" y="166"/>
                  </a:moveTo>
                  <a:cubicBezTo>
                    <a:pt x="85" y="174"/>
                    <a:pt x="85" y="174"/>
                    <a:pt x="85" y="174"/>
                  </a:cubicBezTo>
                  <a:cubicBezTo>
                    <a:pt x="82" y="174"/>
                    <a:pt x="80" y="174"/>
                    <a:pt x="76" y="174"/>
                  </a:cubicBezTo>
                  <a:cubicBezTo>
                    <a:pt x="76" y="166"/>
                    <a:pt x="76" y="166"/>
                    <a:pt x="76" y="166"/>
                  </a:cubicBezTo>
                  <a:cubicBezTo>
                    <a:pt x="79" y="166"/>
                    <a:pt x="82" y="166"/>
                    <a:pt x="85" y="166"/>
                  </a:cubicBezTo>
                  <a:close/>
                  <a:moveTo>
                    <a:pt x="85" y="185"/>
                  </a:moveTo>
                  <a:cubicBezTo>
                    <a:pt x="85" y="195"/>
                    <a:pt x="85" y="195"/>
                    <a:pt x="85" y="195"/>
                  </a:cubicBezTo>
                  <a:cubicBezTo>
                    <a:pt x="84" y="195"/>
                    <a:pt x="84" y="195"/>
                    <a:pt x="83" y="195"/>
                  </a:cubicBezTo>
                  <a:cubicBezTo>
                    <a:pt x="82" y="202"/>
                    <a:pt x="80" y="209"/>
                    <a:pt x="76" y="214"/>
                  </a:cubicBezTo>
                  <a:cubicBezTo>
                    <a:pt x="76" y="199"/>
                    <a:pt x="76" y="199"/>
                    <a:pt x="76" y="199"/>
                  </a:cubicBezTo>
                  <a:cubicBezTo>
                    <a:pt x="76" y="199"/>
                    <a:pt x="76" y="199"/>
                    <a:pt x="76" y="199"/>
                  </a:cubicBezTo>
                  <a:cubicBezTo>
                    <a:pt x="76" y="199"/>
                    <a:pt x="76" y="199"/>
                    <a:pt x="76" y="199"/>
                  </a:cubicBezTo>
                  <a:cubicBezTo>
                    <a:pt x="76" y="189"/>
                    <a:pt x="76" y="189"/>
                    <a:pt x="76" y="189"/>
                  </a:cubicBezTo>
                  <a:cubicBezTo>
                    <a:pt x="80" y="188"/>
                    <a:pt x="82" y="187"/>
                    <a:pt x="85" y="185"/>
                  </a:cubicBezTo>
                  <a:close/>
                  <a:moveTo>
                    <a:pt x="85" y="281"/>
                  </a:moveTo>
                  <a:cubicBezTo>
                    <a:pt x="85" y="292"/>
                    <a:pt x="85" y="292"/>
                    <a:pt x="85" y="292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2" y="288"/>
                    <a:pt x="82" y="284"/>
                    <a:pt x="83" y="281"/>
                  </a:cubicBezTo>
                  <a:cubicBezTo>
                    <a:pt x="84" y="281"/>
                    <a:pt x="84" y="281"/>
                    <a:pt x="85" y="281"/>
                  </a:cubicBezTo>
                  <a:close/>
                  <a:moveTo>
                    <a:pt x="85" y="335"/>
                  </a:moveTo>
                  <a:cubicBezTo>
                    <a:pt x="85" y="346"/>
                    <a:pt x="85" y="346"/>
                    <a:pt x="85" y="346"/>
                  </a:cubicBezTo>
                  <a:cubicBezTo>
                    <a:pt x="83" y="347"/>
                    <a:pt x="82" y="347"/>
                    <a:pt x="81" y="347"/>
                  </a:cubicBezTo>
                  <a:cubicBezTo>
                    <a:pt x="79" y="345"/>
                    <a:pt x="77" y="344"/>
                    <a:pt x="76" y="342"/>
                  </a:cubicBezTo>
                  <a:cubicBezTo>
                    <a:pt x="76" y="318"/>
                    <a:pt x="76" y="318"/>
                    <a:pt x="76" y="318"/>
                  </a:cubicBezTo>
                  <a:cubicBezTo>
                    <a:pt x="78" y="319"/>
                    <a:pt x="81" y="319"/>
                    <a:pt x="83" y="319"/>
                  </a:cubicBezTo>
                  <a:cubicBezTo>
                    <a:pt x="81" y="324"/>
                    <a:pt x="80" y="330"/>
                    <a:pt x="81" y="335"/>
                  </a:cubicBezTo>
                  <a:cubicBezTo>
                    <a:pt x="82" y="335"/>
                    <a:pt x="83" y="335"/>
                    <a:pt x="85" y="335"/>
                  </a:cubicBezTo>
                  <a:close/>
                  <a:moveTo>
                    <a:pt x="85" y="360"/>
                  </a:moveTo>
                  <a:cubicBezTo>
                    <a:pt x="85" y="370"/>
                    <a:pt x="85" y="370"/>
                    <a:pt x="85" y="370"/>
                  </a:cubicBezTo>
                  <a:cubicBezTo>
                    <a:pt x="76" y="370"/>
                    <a:pt x="76" y="370"/>
                    <a:pt x="76" y="370"/>
                  </a:cubicBezTo>
                  <a:cubicBezTo>
                    <a:pt x="76" y="360"/>
                    <a:pt x="76" y="360"/>
                    <a:pt x="76" y="360"/>
                  </a:cubicBezTo>
                  <a:cubicBezTo>
                    <a:pt x="85" y="360"/>
                    <a:pt x="85" y="360"/>
                    <a:pt x="85" y="360"/>
                  </a:cubicBezTo>
                  <a:close/>
                  <a:moveTo>
                    <a:pt x="85" y="386"/>
                  </a:moveTo>
                  <a:cubicBezTo>
                    <a:pt x="85" y="396"/>
                    <a:pt x="85" y="396"/>
                    <a:pt x="85" y="396"/>
                  </a:cubicBezTo>
                  <a:cubicBezTo>
                    <a:pt x="82" y="396"/>
                    <a:pt x="79" y="397"/>
                    <a:pt x="76" y="397"/>
                  </a:cubicBezTo>
                  <a:cubicBezTo>
                    <a:pt x="76" y="387"/>
                    <a:pt x="76" y="387"/>
                    <a:pt x="76" y="387"/>
                  </a:cubicBezTo>
                  <a:cubicBezTo>
                    <a:pt x="85" y="386"/>
                    <a:pt x="85" y="386"/>
                    <a:pt x="85" y="386"/>
                  </a:cubicBezTo>
                  <a:close/>
                  <a:moveTo>
                    <a:pt x="85" y="404"/>
                  </a:moveTo>
                  <a:cubicBezTo>
                    <a:pt x="85" y="421"/>
                    <a:pt x="85" y="421"/>
                    <a:pt x="85" y="421"/>
                  </a:cubicBezTo>
                  <a:cubicBezTo>
                    <a:pt x="82" y="421"/>
                    <a:pt x="80" y="421"/>
                    <a:pt x="78" y="422"/>
                  </a:cubicBezTo>
                  <a:cubicBezTo>
                    <a:pt x="78" y="418"/>
                    <a:pt x="77" y="413"/>
                    <a:pt x="77" y="409"/>
                  </a:cubicBezTo>
                  <a:cubicBezTo>
                    <a:pt x="85" y="404"/>
                    <a:pt x="85" y="404"/>
                    <a:pt x="85" y="404"/>
                  </a:cubicBezTo>
                  <a:close/>
                  <a:moveTo>
                    <a:pt x="85" y="521"/>
                  </a:moveTo>
                  <a:cubicBezTo>
                    <a:pt x="85" y="536"/>
                    <a:pt x="85" y="536"/>
                    <a:pt x="85" y="536"/>
                  </a:cubicBezTo>
                  <a:cubicBezTo>
                    <a:pt x="83" y="533"/>
                    <a:pt x="82" y="530"/>
                    <a:pt x="79" y="525"/>
                  </a:cubicBezTo>
                  <a:cubicBezTo>
                    <a:pt x="78" y="525"/>
                    <a:pt x="77" y="525"/>
                    <a:pt x="77" y="525"/>
                  </a:cubicBezTo>
                  <a:cubicBezTo>
                    <a:pt x="76" y="526"/>
                    <a:pt x="76" y="527"/>
                    <a:pt x="76" y="528"/>
                  </a:cubicBezTo>
                  <a:cubicBezTo>
                    <a:pt x="76" y="506"/>
                    <a:pt x="76" y="506"/>
                    <a:pt x="76" y="506"/>
                  </a:cubicBezTo>
                  <a:cubicBezTo>
                    <a:pt x="77" y="509"/>
                    <a:pt x="78" y="513"/>
                    <a:pt x="79" y="518"/>
                  </a:cubicBezTo>
                  <a:cubicBezTo>
                    <a:pt x="81" y="518"/>
                    <a:pt x="83" y="520"/>
                    <a:pt x="85" y="521"/>
                  </a:cubicBezTo>
                  <a:close/>
                  <a:moveTo>
                    <a:pt x="69" y="149"/>
                  </a:moveTo>
                  <a:cubicBezTo>
                    <a:pt x="70" y="147"/>
                    <a:pt x="72" y="145"/>
                    <a:pt x="74" y="143"/>
                  </a:cubicBezTo>
                  <a:cubicBezTo>
                    <a:pt x="75" y="142"/>
                    <a:pt x="75" y="141"/>
                    <a:pt x="76" y="140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73" y="154"/>
                    <a:pt x="71" y="156"/>
                    <a:pt x="69" y="159"/>
                  </a:cubicBezTo>
                  <a:cubicBezTo>
                    <a:pt x="69" y="149"/>
                    <a:pt x="69" y="149"/>
                    <a:pt x="69" y="149"/>
                  </a:cubicBezTo>
                  <a:close/>
                  <a:moveTo>
                    <a:pt x="76" y="582"/>
                  </a:moveTo>
                  <a:cubicBezTo>
                    <a:pt x="73" y="579"/>
                    <a:pt x="71" y="576"/>
                    <a:pt x="69" y="573"/>
                  </a:cubicBezTo>
                  <a:cubicBezTo>
                    <a:pt x="69" y="561"/>
                    <a:pt x="69" y="561"/>
                    <a:pt x="69" y="561"/>
                  </a:cubicBezTo>
                  <a:cubicBezTo>
                    <a:pt x="70" y="563"/>
                    <a:pt x="71" y="566"/>
                    <a:pt x="74" y="569"/>
                  </a:cubicBezTo>
                  <a:cubicBezTo>
                    <a:pt x="76" y="569"/>
                    <a:pt x="76" y="569"/>
                    <a:pt x="76" y="569"/>
                  </a:cubicBezTo>
                  <a:cubicBezTo>
                    <a:pt x="76" y="582"/>
                    <a:pt x="76" y="582"/>
                    <a:pt x="76" y="582"/>
                  </a:cubicBezTo>
                  <a:close/>
                  <a:moveTo>
                    <a:pt x="76" y="166"/>
                  </a:moveTo>
                  <a:cubicBezTo>
                    <a:pt x="76" y="174"/>
                    <a:pt x="76" y="174"/>
                    <a:pt x="76" y="174"/>
                  </a:cubicBezTo>
                  <a:cubicBezTo>
                    <a:pt x="69" y="174"/>
                    <a:pt x="69" y="174"/>
                    <a:pt x="69" y="174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71" y="165"/>
                    <a:pt x="73" y="165"/>
                    <a:pt x="76" y="166"/>
                  </a:cubicBezTo>
                  <a:close/>
                  <a:moveTo>
                    <a:pt x="76" y="189"/>
                  </a:moveTo>
                  <a:cubicBezTo>
                    <a:pt x="76" y="199"/>
                    <a:pt x="76" y="199"/>
                    <a:pt x="76" y="199"/>
                  </a:cubicBezTo>
                  <a:cubicBezTo>
                    <a:pt x="73" y="199"/>
                    <a:pt x="71" y="199"/>
                    <a:pt x="69" y="199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3" y="190"/>
                    <a:pt x="74" y="190"/>
                    <a:pt x="76" y="189"/>
                  </a:cubicBezTo>
                  <a:close/>
                  <a:moveTo>
                    <a:pt x="76" y="199"/>
                  </a:moveTo>
                  <a:cubicBezTo>
                    <a:pt x="76" y="214"/>
                    <a:pt x="76" y="214"/>
                    <a:pt x="76" y="214"/>
                  </a:cubicBezTo>
                  <a:cubicBezTo>
                    <a:pt x="74" y="216"/>
                    <a:pt x="73" y="218"/>
                    <a:pt x="71" y="220"/>
                  </a:cubicBezTo>
                  <a:cubicBezTo>
                    <a:pt x="70" y="223"/>
                    <a:pt x="70" y="227"/>
                    <a:pt x="69" y="230"/>
                  </a:cubicBezTo>
                  <a:cubicBezTo>
                    <a:pt x="69" y="212"/>
                    <a:pt x="69" y="212"/>
                    <a:pt x="69" y="212"/>
                  </a:cubicBezTo>
                  <a:cubicBezTo>
                    <a:pt x="69" y="212"/>
                    <a:pt x="70" y="212"/>
                    <a:pt x="70" y="211"/>
                  </a:cubicBezTo>
                  <a:cubicBezTo>
                    <a:pt x="72" y="207"/>
                    <a:pt x="74" y="203"/>
                    <a:pt x="76" y="199"/>
                  </a:cubicBezTo>
                  <a:close/>
                  <a:moveTo>
                    <a:pt x="76" y="318"/>
                  </a:moveTo>
                  <a:cubicBezTo>
                    <a:pt x="76" y="342"/>
                    <a:pt x="76" y="342"/>
                    <a:pt x="76" y="342"/>
                  </a:cubicBezTo>
                  <a:cubicBezTo>
                    <a:pt x="71" y="335"/>
                    <a:pt x="72" y="328"/>
                    <a:pt x="74" y="318"/>
                  </a:cubicBezTo>
                  <a:cubicBezTo>
                    <a:pt x="74" y="318"/>
                    <a:pt x="75" y="318"/>
                    <a:pt x="76" y="318"/>
                  </a:cubicBezTo>
                  <a:close/>
                  <a:moveTo>
                    <a:pt x="76" y="360"/>
                  </a:moveTo>
                  <a:cubicBezTo>
                    <a:pt x="76" y="370"/>
                    <a:pt x="76" y="370"/>
                    <a:pt x="76" y="370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3" y="367"/>
                    <a:pt x="73" y="363"/>
                    <a:pt x="73" y="360"/>
                  </a:cubicBezTo>
                  <a:cubicBezTo>
                    <a:pt x="76" y="360"/>
                    <a:pt x="76" y="360"/>
                    <a:pt x="76" y="360"/>
                  </a:cubicBezTo>
                  <a:close/>
                  <a:moveTo>
                    <a:pt x="76" y="387"/>
                  </a:moveTo>
                  <a:cubicBezTo>
                    <a:pt x="76" y="397"/>
                    <a:pt x="76" y="397"/>
                    <a:pt x="76" y="397"/>
                  </a:cubicBezTo>
                  <a:cubicBezTo>
                    <a:pt x="75" y="397"/>
                    <a:pt x="75" y="397"/>
                    <a:pt x="75" y="397"/>
                  </a:cubicBezTo>
                  <a:cubicBezTo>
                    <a:pt x="74" y="394"/>
                    <a:pt x="74" y="391"/>
                    <a:pt x="74" y="387"/>
                  </a:cubicBezTo>
                  <a:cubicBezTo>
                    <a:pt x="76" y="387"/>
                    <a:pt x="76" y="387"/>
                    <a:pt x="76" y="387"/>
                  </a:cubicBezTo>
                  <a:close/>
                  <a:moveTo>
                    <a:pt x="76" y="506"/>
                  </a:moveTo>
                  <a:cubicBezTo>
                    <a:pt x="76" y="528"/>
                    <a:pt x="76" y="528"/>
                    <a:pt x="76" y="528"/>
                  </a:cubicBezTo>
                  <a:cubicBezTo>
                    <a:pt x="75" y="530"/>
                    <a:pt x="73" y="533"/>
                    <a:pt x="69" y="541"/>
                  </a:cubicBezTo>
                  <a:cubicBezTo>
                    <a:pt x="69" y="523"/>
                    <a:pt x="69" y="523"/>
                    <a:pt x="69" y="523"/>
                  </a:cubicBezTo>
                  <a:cubicBezTo>
                    <a:pt x="71" y="518"/>
                    <a:pt x="71" y="518"/>
                    <a:pt x="71" y="518"/>
                  </a:cubicBezTo>
                  <a:cubicBezTo>
                    <a:pt x="71" y="514"/>
                    <a:pt x="70" y="511"/>
                    <a:pt x="69" y="508"/>
                  </a:cubicBezTo>
                  <a:cubicBezTo>
                    <a:pt x="69" y="494"/>
                    <a:pt x="69" y="494"/>
                    <a:pt x="69" y="494"/>
                  </a:cubicBezTo>
                  <a:cubicBezTo>
                    <a:pt x="72" y="498"/>
                    <a:pt x="74" y="502"/>
                    <a:pt x="76" y="506"/>
                  </a:cubicBezTo>
                  <a:close/>
                  <a:moveTo>
                    <a:pt x="61" y="159"/>
                  </a:moveTo>
                  <a:cubicBezTo>
                    <a:pt x="63" y="155"/>
                    <a:pt x="66" y="152"/>
                    <a:pt x="69" y="149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68" y="161"/>
                    <a:pt x="67" y="163"/>
                    <a:pt x="65" y="165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174"/>
                    <a:pt x="69" y="174"/>
                    <a:pt x="69" y="174"/>
                  </a:cubicBezTo>
                  <a:cubicBezTo>
                    <a:pt x="66" y="174"/>
                    <a:pt x="66" y="174"/>
                    <a:pt x="66" y="174"/>
                  </a:cubicBezTo>
                  <a:cubicBezTo>
                    <a:pt x="64" y="174"/>
                    <a:pt x="63" y="175"/>
                    <a:pt x="61" y="176"/>
                  </a:cubicBezTo>
                  <a:cubicBezTo>
                    <a:pt x="61" y="159"/>
                    <a:pt x="61" y="159"/>
                    <a:pt x="61" y="159"/>
                  </a:cubicBezTo>
                  <a:close/>
                  <a:moveTo>
                    <a:pt x="69" y="573"/>
                  </a:moveTo>
                  <a:cubicBezTo>
                    <a:pt x="67" y="571"/>
                    <a:pt x="65" y="569"/>
                    <a:pt x="64" y="567"/>
                  </a:cubicBezTo>
                  <a:cubicBezTo>
                    <a:pt x="63" y="565"/>
                    <a:pt x="62" y="564"/>
                    <a:pt x="61" y="562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4" y="532"/>
                    <a:pt x="66" y="527"/>
                    <a:pt x="69" y="523"/>
                  </a:cubicBezTo>
                  <a:cubicBezTo>
                    <a:pt x="69" y="541"/>
                    <a:pt x="69" y="541"/>
                    <a:pt x="69" y="541"/>
                  </a:cubicBezTo>
                  <a:cubicBezTo>
                    <a:pt x="67" y="544"/>
                    <a:pt x="67" y="544"/>
                    <a:pt x="67" y="544"/>
                  </a:cubicBezTo>
                  <a:cubicBezTo>
                    <a:pt x="66" y="552"/>
                    <a:pt x="66" y="556"/>
                    <a:pt x="69" y="561"/>
                  </a:cubicBezTo>
                  <a:cubicBezTo>
                    <a:pt x="69" y="573"/>
                    <a:pt x="69" y="573"/>
                    <a:pt x="69" y="573"/>
                  </a:cubicBezTo>
                  <a:close/>
                  <a:moveTo>
                    <a:pt x="69" y="191"/>
                  </a:moveTo>
                  <a:cubicBezTo>
                    <a:pt x="69" y="199"/>
                    <a:pt x="69" y="199"/>
                    <a:pt x="69" y="199"/>
                  </a:cubicBezTo>
                  <a:cubicBezTo>
                    <a:pt x="66" y="199"/>
                    <a:pt x="64" y="199"/>
                    <a:pt x="61" y="199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9" y="191"/>
                    <a:pt x="69" y="191"/>
                    <a:pt x="69" y="191"/>
                  </a:cubicBezTo>
                  <a:close/>
                  <a:moveTo>
                    <a:pt x="69" y="212"/>
                  </a:moveTo>
                  <a:cubicBezTo>
                    <a:pt x="69" y="230"/>
                    <a:pt x="69" y="230"/>
                    <a:pt x="69" y="230"/>
                  </a:cubicBezTo>
                  <a:cubicBezTo>
                    <a:pt x="67" y="235"/>
                    <a:pt x="65" y="240"/>
                    <a:pt x="61" y="244"/>
                  </a:cubicBezTo>
                  <a:cubicBezTo>
                    <a:pt x="61" y="229"/>
                    <a:pt x="61" y="229"/>
                    <a:pt x="61" y="229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1" y="225"/>
                    <a:pt x="61" y="225"/>
                    <a:pt x="61" y="225"/>
                  </a:cubicBezTo>
                  <a:cubicBezTo>
                    <a:pt x="61" y="215"/>
                    <a:pt x="61" y="215"/>
                    <a:pt x="61" y="215"/>
                  </a:cubicBezTo>
                  <a:cubicBezTo>
                    <a:pt x="64" y="215"/>
                    <a:pt x="66" y="214"/>
                    <a:pt x="69" y="212"/>
                  </a:cubicBezTo>
                  <a:close/>
                  <a:moveTo>
                    <a:pt x="69" y="494"/>
                  </a:moveTo>
                  <a:cubicBezTo>
                    <a:pt x="69" y="508"/>
                    <a:pt x="69" y="508"/>
                    <a:pt x="69" y="508"/>
                  </a:cubicBezTo>
                  <a:cubicBezTo>
                    <a:pt x="68" y="505"/>
                    <a:pt x="66" y="502"/>
                    <a:pt x="65" y="500"/>
                  </a:cubicBezTo>
                  <a:cubicBezTo>
                    <a:pt x="63" y="502"/>
                    <a:pt x="62" y="503"/>
                    <a:pt x="61" y="505"/>
                  </a:cubicBezTo>
                  <a:cubicBezTo>
                    <a:pt x="61" y="473"/>
                    <a:pt x="61" y="473"/>
                    <a:pt x="61" y="473"/>
                  </a:cubicBezTo>
                  <a:cubicBezTo>
                    <a:pt x="62" y="475"/>
                    <a:pt x="63" y="478"/>
                    <a:pt x="65" y="480"/>
                  </a:cubicBezTo>
                  <a:cubicBezTo>
                    <a:pt x="65" y="484"/>
                    <a:pt x="66" y="488"/>
                    <a:pt x="67" y="492"/>
                  </a:cubicBezTo>
                  <a:cubicBezTo>
                    <a:pt x="67" y="493"/>
                    <a:pt x="68" y="494"/>
                    <a:pt x="69" y="494"/>
                  </a:cubicBezTo>
                  <a:close/>
                  <a:moveTo>
                    <a:pt x="54" y="169"/>
                  </a:moveTo>
                  <a:cubicBezTo>
                    <a:pt x="57" y="166"/>
                    <a:pt x="59" y="162"/>
                    <a:pt x="61" y="159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58" y="177"/>
                    <a:pt x="56" y="180"/>
                    <a:pt x="54" y="182"/>
                  </a:cubicBezTo>
                  <a:cubicBezTo>
                    <a:pt x="54" y="169"/>
                    <a:pt x="54" y="169"/>
                    <a:pt x="54" y="169"/>
                  </a:cubicBezTo>
                  <a:close/>
                  <a:moveTo>
                    <a:pt x="61" y="562"/>
                  </a:moveTo>
                  <a:cubicBezTo>
                    <a:pt x="59" y="559"/>
                    <a:pt x="58" y="555"/>
                    <a:pt x="56" y="552"/>
                  </a:cubicBezTo>
                  <a:cubicBezTo>
                    <a:pt x="56" y="551"/>
                    <a:pt x="55" y="551"/>
                    <a:pt x="54" y="550"/>
                  </a:cubicBezTo>
                  <a:cubicBezTo>
                    <a:pt x="54" y="538"/>
                    <a:pt x="54" y="538"/>
                    <a:pt x="54" y="538"/>
                  </a:cubicBezTo>
                  <a:cubicBezTo>
                    <a:pt x="55" y="540"/>
                    <a:pt x="56" y="542"/>
                    <a:pt x="58" y="544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62"/>
                    <a:pt x="61" y="562"/>
                    <a:pt x="61" y="562"/>
                  </a:cubicBezTo>
                  <a:close/>
                  <a:moveTo>
                    <a:pt x="61" y="191"/>
                  </a:moveTo>
                  <a:cubicBezTo>
                    <a:pt x="61" y="199"/>
                    <a:pt x="61" y="199"/>
                    <a:pt x="61" y="199"/>
                  </a:cubicBezTo>
                  <a:cubicBezTo>
                    <a:pt x="59" y="199"/>
                    <a:pt x="57" y="199"/>
                    <a:pt x="54" y="20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57" y="191"/>
                    <a:pt x="59" y="191"/>
                    <a:pt x="61" y="191"/>
                  </a:cubicBezTo>
                  <a:close/>
                  <a:moveTo>
                    <a:pt x="61" y="215"/>
                  </a:moveTo>
                  <a:cubicBezTo>
                    <a:pt x="61" y="225"/>
                    <a:pt x="61" y="225"/>
                    <a:pt x="61" y="225"/>
                  </a:cubicBezTo>
                  <a:cubicBezTo>
                    <a:pt x="59" y="225"/>
                    <a:pt x="57" y="225"/>
                    <a:pt x="54" y="225"/>
                  </a:cubicBezTo>
                  <a:cubicBezTo>
                    <a:pt x="54" y="217"/>
                    <a:pt x="54" y="217"/>
                    <a:pt x="54" y="217"/>
                  </a:cubicBezTo>
                  <a:cubicBezTo>
                    <a:pt x="57" y="217"/>
                    <a:pt x="59" y="216"/>
                    <a:pt x="61" y="215"/>
                  </a:cubicBezTo>
                  <a:close/>
                  <a:moveTo>
                    <a:pt x="61" y="229"/>
                  </a:moveTo>
                  <a:cubicBezTo>
                    <a:pt x="61" y="244"/>
                    <a:pt x="61" y="244"/>
                    <a:pt x="61" y="244"/>
                  </a:cubicBezTo>
                  <a:cubicBezTo>
                    <a:pt x="61" y="244"/>
                    <a:pt x="61" y="244"/>
                    <a:pt x="60" y="245"/>
                  </a:cubicBezTo>
                  <a:cubicBezTo>
                    <a:pt x="59" y="252"/>
                    <a:pt x="58" y="261"/>
                    <a:pt x="54" y="267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5" y="240"/>
                    <a:pt x="55" y="240"/>
                    <a:pt x="56" y="239"/>
                  </a:cubicBezTo>
                  <a:cubicBezTo>
                    <a:pt x="58" y="236"/>
                    <a:pt x="58" y="236"/>
                    <a:pt x="61" y="229"/>
                  </a:cubicBezTo>
                  <a:close/>
                  <a:moveTo>
                    <a:pt x="61" y="473"/>
                  </a:moveTo>
                  <a:cubicBezTo>
                    <a:pt x="61" y="505"/>
                    <a:pt x="61" y="505"/>
                    <a:pt x="61" y="505"/>
                  </a:cubicBezTo>
                  <a:cubicBezTo>
                    <a:pt x="58" y="509"/>
                    <a:pt x="56" y="513"/>
                    <a:pt x="54" y="516"/>
                  </a:cubicBezTo>
                  <a:cubicBezTo>
                    <a:pt x="54" y="500"/>
                    <a:pt x="54" y="500"/>
                    <a:pt x="54" y="500"/>
                  </a:cubicBezTo>
                  <a:cubicBezTo>
                    <a:pt x="58" y="492"/>
                    <a:pt x="59" y="485"/>
                    <a:pt x="55" y="474"/>
                  </a:cubicBezTo>
                  <a:cubicBezTo>
                    <a:pt x="54" y="474"/>
                    <a:pt x="54" y="474"/>
                    <a:pt x="54" y="474"/>
                  </a:cubicBezTo>
                  <a:cubicBezTo>
                    <a:pt x="54" y="454"/>
                    <a:pt x="54" y="454"/>
                    <a:pt x="54" y="454"/>
                  </a:cubicBezTo>
                  <a:cubicBezTo>
                    <a:pt x="57" y="460"/>
                    <a:pt x="58" y="467"/>
                    <a:pt x="61" y="473"/>
                  </a:cubicBezTo>
                  <a:close/>
                  <a:moveTo>
                    <a:pt x="47" y="180"/>
                  </a:moveTo>
                  <a:cubicBezTo>
                    <a:pt x="48" y="179"/>
                    <a:pt x="48" y="178"/>
                    <a:pt x="48" y="177"/>
                  </a:cubicBezTo>
                  <a:cubicBezTo>
                    <a:pt x="51" y="175"/>
                    <a:pt x="53" y="172"/>
                    <a:pt x="54" y="169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3" y="185"/>
                    <a:pt x="52" y="188"/>
                    <a:pt x="50" y="191"/>
                  </a:cubicBezTo>
                  <a:cubicBezTo>
                    <a:pt x="52" y="191"/>
                    <a:pt x="53" y="191"/>
                    <a:pt x="54" y="191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2" y="200"/>
                    <a:pt x="50" y="201"/>
                    <a:pt x="47" y="202"/>
                  </a:cubicBezTo>
                  <a:cubicBezTo>
                    <a:pt x="47" y="180"/>
                    <a:pt x="47" y="180"/>
                    <a:pt x="47" y="180"/>
                  </a:cubicBezTo>
                  <a:close/>
                  <a:moveTo>
                    <a:pt x="54" y="550"/>
                  </a:moveTo>
                  <a:cubicBezTo>
                    <a:pt x="52" y="547"/>
                    <a:pt x="49" y="544"/>
                    <a:pt x="47" y="541"/>
                  </a:cubicBezTo>
                  <a:cubicBezTo>
                    <a:pt x="47" y="510"/>
                    <a:pt x="47" y="510"/>
                    <a:pt x="47" y="510"/>
                  </a:cubicBezTo>
                  <a:cubicBezTo>
                    <a:pt x="50" y="506"/>
                    <a:pt x="53" y="503"/>
                    <a:pt x="54" y="500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1" y="522"/>
                    <a:pt x="50" y="528"/>
                    <a:pt x="54" y="538"/>
                  </a:cubicBezTo>
                  <a:cubicBezTo>
                    <a:pt x="54" y="550"/>
                    <a:pt x="54" y="550"/>
                    <a:pt x="54" y="550"/>
                  </a:cubicBezTo>
                  <a:close/>
                  <a:moveTo>
                    <a:pt x="54" y="217"/>
                  </a:moveTo>
                  <a:cubicBezTo>
                    <a:pt x="54" y="225"/>
                    <a:pt x="54" y="225"/>
                    <a:pt x="54" y="225"/>
                  </a:cubicBezTo>
                  <a:cubicBezTo>
                    <a:pt x="52" y="226"/>
                    <a:pt x="50" y="226"/>
                    <a:pt x="47" y="226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50" y="218"/>
                    <a:pt x="52" y="217"/>
                    <a:pt x="54" y="217"/>
                  </a:cubicBezTo>
                  <a:close/>
                  <a:moveTo>
                    <a:pt x="54" y="240"/>
                  </a:moveTo>
                  <a:cubicBezTo>
                    <a:pt x="54" y="267"/>
                    <a:pt x="54" y="267"/>
                    <a:pt x="54" y="267"/>
                  </a:cubicBezTo>
                  <a:cubicBezTo>
                    <a:pt x="53" y="269"/>
                    <a:pt x="52" y="271"/>
                    <a:pt x="51" y="272"/>
                  </a:cubicBezTo>
                  <a:cubicBezTo>
                    <a:pt x="50" y="281"/>
                    <a:pt x="50" y="286"/>
                    <a:pt x="47" y="293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0" y="260"/>
                    <a:pt x="51" y="256"/>
                    <a:pt x="52" y="250"/>
                  </a:cubicBezTo>
                  <a:cubicBezTo>
                    <a:pt x="51" y="250"/>
                    <a:pt x="49" y="251"/>
                    <a:pt x="47" y="251"/>
                  </a:cubicBezTo>
                  <a:cubicBezTo>
                    <a:pt x="47" y="243"/>
                    <a:pt x="47" y="243"/>
                    <a:pt x="47" y="243"/>
                  </a:cubicBezTo>
                  <a:cubicBezTo>
                    <a:pt x="50" y="242"/>
                    <a:pt x="52" y="241"/>
                    <a:pt x="54" y="240"/>
                  </a:cubicBezTo>
                  <a:close/>
                  <a:moveTo>
                    <a:pt x="54" y="454"/>
                  </a:moveTo>
                  <a:cubicBezTo>
                    <a:pt x="54" y="474"/>
                    <a:pt x="54" y="474"/>
                    <a:pt x="54" y="474"/>
                  </a:cubicBezTo>
                  <a:cubicBezTo>
                    <a:pt x="53" y="474"/>
                    <a:pt x="53" y="474"/>
                    <a:pt x="52" y="475"/>
                  </a:cubicBezTo>
                  <a:cubicBezTo>
                    <a:pt x="50" y="477"/>
                    <a:pt x="49" y="479"/>
                    <a:pt x="47" y="480"/>
                  </a:cubicBezTo>
                  <a:cubicBezTo>
                    <a:pt x="47" y="464"/>
                    <a:pt x="47" y="464"/>
                    <a:pt x="47" y="464"/>
                  </a:cubicBezTo>
                  <a:cubicBezTo>
                    <a:pt x="48" y="462"/>
                    <a:pt x="48" y="459"/>
                    <a:pt x="47" y="457"/>
                  </a:cubicBezTo>
                  <a:cubicBezTo>
                    <a:pt x="47" y="425"/>
                    <a:pt x="47" y="425"/>
                    <a:pt x="47" y="425"/>
                  </a:cubicBezTo>
                  <a:cubicBezTo>
                    <a:pt x="48" y="426"/>
                    <a:pt x="48" y="428"/>
                    <a:pt x="48" y="429"/>
                  </a:cubicBezTo>
                  <a:cubicBezTo>
                    <a:pt x="48" y="433"/>
                    <a:pt x="48" y="436"/>
                    <a:pt x="48" y="440"/>
                  </a:cubicBezTo>
                  <a:cubicBezTo>
                    <a:pt x="51" y="445"/>
                    <a:pt x="53" y="449"/>
                    <a:pt x="54" y="454"/>
                  </a:cubicBezTo>
                  <a:close/>
                  <a:moveTo>
                    <a:pt x="40" y="195"/>
                  </a:moveTo>
                  <a:cubicBezTo>
                    <a:pt x="42" y="190"/>
                    <a:pt x="45" y="185"/>
                    <a:pt x="47" y="180"/>
                  </a:cubicBezTo>
                  <a:cubicBezTo>
                    <a:pt x="47" y="202"/>
                    <a:pt x="47" y="202"/>
                    <a:pt x="47" y="202"/>
                  </a:cubicBezTo>
                  <a:cubicBezTo>
                    <a:pt x="44" y="203"/>
                    <a:pt x="42" y="206"/>
                    <a:pt x="40" y="210"/>
                  </a:cubicBezTo>
                  <a:cubicBezTo>
                    <a:pt x="40" y="195"/>
                    <a:pt x="40" y="195"/>
                    <a:pt x="40" y="195"/>
                  </a:cubicBezTo>
                  <a:close/>
                  <a:moveTo>
                    <a:pt x="47" y="541"/>
                  </a:moveTo>
                  <a:cubicBezTo>
                    <a:pt x="45" y="536"/>
                    <a:pt x="42" y="531"/>
                    <a:pt x="41" y="526"/>
                  </a:cubicBezTo>
                  <a:cubicBezTo>
                    <a:pt x="41" y="525"/>
                    <a:pt x="40" y="525"/>
                    <a:pt x="40" y="524"/>
                  </a:cubicBezTo>
                  <a:cubicBezTo>
                    <a:pt x="40" y="511"/>
                    <a:pt x="40" y="511"/>
                    <a:pt x="40" y="511"/>
                  </a:cubicBezTo>
                  <a:cubicBezTo>
                    <a:pt x="40" y="513"/>
                    <a:pt x="41" y="514"/>
                    <a:pt x="43" y="517"/>
                  </a:cubicBezTo>
                  <a:cubicBezTo>
                    <a:pt x="44" y="514"/>
                    <a:pt x="46" y="512"/>
                    <a:pt x="47" y="510"/>
                  </a:cubicBezTo>
                  <a:cubicBezTo>
                    <a:pt x="47" y="541"/>
                    <a:pt x="47" y="541"/>
                    <a:pt x="47" y="541"/>
                  </a:cubicBezTo>
                  <a:close/>
                  <a:moveTo>
                    <a:pt x="47" y="218"/>
                  </a:moveTo>
                  <a:cubicBezTo>
                    <a:pt x="47" y="226"/>
                    <a:pt x="47" y="226"/>
                    <a:pt x="47" y="226"/>
                  </a:cubicBezTo>
                  <a:cubicBezTo>
                    <a:pt x="45" y="226"/>
                    <a:pt x="42" y="227"/>
                    <a:pt x="40" y="227"/>
                  </a:cubicBezTo>
                  <a:cubicBezTo>
                    <a:pt x="40" y="218"/>
                    <a:pt x="40" y="218"/>
                    <a:pt x="40" y="218"/>
                  </a:cubicBezTo>
                  <a:cubicBezTo>
                    <a:pt x="42" y="218"/>
                    <a:pt x="45" y="218"/>
                    <a:pt x="47" y="218"/>
                  </a:cubicBezTo>
                  <a:close/>
                  <a:moveTo>
                    <a:pt x="47" y="243"/>
                  </a:moveTo>
                  <a:cubicBezTo>
                    <a:pt x="47" y="251"/>
                    <a:pt x="47" y="251"/>
                    <a:pt x="47" y="251"/>
                  </a:cubicBezTo>
                  <a:cubicBezTo>
                    <a:pt x="45" y="252"/>
                    <a:pt x="42" y="252"/>
                    <a:pt x="40" y="253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44"/>
                    <a:pt x="45" y="244"/>
                    <a:pt x="47" y="243"/>
                  </a:cubicBezTo>
                  <a:close/>
                  <a:moveTo>
                    <a:pt x="47" y="263"/>
                  </a:moveTo>
                  <a:cubicBezTo>
                    <a:pt x="47" y="293"/>
                    <a:pt x="47" y="293"/>
                    <a:pt x="47" y="293"/>
                  </a:cubicBezTo>
                  <a:cubicBezTo>
                    <a:pt x="47" y="294"/>
                    <a:pt x="46" y="297"/>
                    <a:pt x="44" y="299"/>
                  </a:cubicBezTo>
                  <a:cubicBezTo>
                    <a:pt x="44" y="305"/>
                    <a:pt x="44" y="310"/>
                    <a:pt x="44" y="316"/>
                  </a:cubicBezTo>
                  <a:cubicBezTo>
                    <a:pt x="40" y="329"/>
                    <a:pt x="42" y="341"/>
                    <a:pt x="40" y="354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2" y="288"/>
                    <a:pt x="43" y="283"/>
                    <a:pt x="44" y="278"/>
                  </a:cubicBezTo>
                  <a:cubicBezTo>
                    <a:pt x="42" y="278"/>
                    <a:pt x="41" y="278"/>
                    <a:pt x="40" y="279"/>
                  </a:cubicBezTo>
                  <a:cubicBezTo>
                    <a:pt x="40" y="270"/>
                    <a:pt x="40" y="270"/>
                    <a:pt x="40" y="270"/>
                  </a:cubicBezTo>
                  <a:cubicBezTo>
                    <a:pt x="43" y="268"/>
                    <a:pt x="45" y="266"/>
                    <a:pt x="47" y="263"/>
                  </a:cubicBezTo>
                  <a:close/>
                  <a:moveTo>
                    <a:pt x="47" y="425"/>
                  </a:moveTo>
                  <a:cubicBezTo>
                    <a:pt x="47" y="457"/>
                    <a:pt x="47" y="457"/>
                    <a:pt x="47" y="457"/>
                  </a:cubicBezTo>
                  <a:cubicBezTo>
                    <a:pt x="47" y="454"/>
                    <a:pt x="46" y="450"/>
                    <a:pt x="44" y="446"/>
                  </a:cubicBezTo>
                  <a:cubicBezTo>
                    <a:pt x="42" y="449"/>
                    <a:pt x="41" y="450"/>
                    <a:pt x="40" y="452"/>
                  </a:cubicBezTo>
                  <a:cubicBezTo>
                    <a:pt x="40" y="436"/>
                    <a:pt x="40" y="436"/>
                    <a:pt x="40" y="436"/>
                  </a:cubicBezTo>
                  <a:cubicBezTo>
                    <a:pt x="40" y="433"/>
                    <a:pt x="41" y="430"/>
                    <a:pt x="40" y="425"/>
                  </a:cubicBezTo>
                  <a:cubicBezTo>
                    <a:pt x="40" y="361"/>
                    <a:pt x="40" y="361"/>
                    <a:pt x="40" y="361"/>
                  </a:cubicBezTo>
                  <a:cubicBezTo>
                    <a:pt x="41" y="369"/>
                    <a:pt x="41" y="377"/>
                    <a:pt x="40" y="385"/>
                  </a:cubicBezTo>
                  <a:cubicBezTo>
                    <a:pt x="44" y="399"/>
                    <a:pt x="44" y="412"/>
                    <a:pt x="47" y="425"/>
                  </a:cubicBezTo>
                  <a:close/>
                  <a:moveTo>
                    <a:pt x="47" y="464"/>
                  </a:moveTo>
                  <a:cubicBezTo>
                    <a:pt x="47" y="480"/>
                    <a:pt x="47" y="480"/>
                    <a:pt x="47" y="480"/>
                  </a:cubicBezTo>
                  <a:cubicBezTo>
                    <a:pt x="44" y="485"/>
                    <a:pt x="41" y="488"/>
                    <a:pt x="40" y="491"/>
                  </a:cubicBezTo>
                  <a:cubicBezTo>
                    <a:pt x="40" y="478"/>
                    <a:pt x="40" y="478"/>
                    <a:pt x="40" y="478"/>
                  </a:cubicBezTo>
                  <a:cubicBezTo>
                    <a:pt x="44" y="473"/>
                    <a:pt x="46" y="469"/>
                    <a:pt x="47" y="464"/>
                  </a:cubicBezTo>
                  <a:close/>
                  <a:moveTo>
                    <a:pt x="29" y="218"/>
                  </a:moveTo>
                  <a:cubicBezTo>
                    <a:pt x="32" y="210"/>
                    <a:pt x="36" y="203"/>
                    <a:pt x="40" y="195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38" y="212"/>
                    <a:pt x="37" y="215"/>
                    <a:pt x="36" y="219"/>
                  </a:cubicBezTo>
                  <a:cubicBezTo>
                    <a:pt x="38" y="219"/>
                    <a:pt x="39" y="219"/>
                    <a:pt x="40" y="218"/>
                  </a:cubicBezTo>
                  <a:cubicBezTo>
                    <a:pt x="40" y="227"/>
                    <a:pt x="40" y="227"/>
                    <a:pt x="40" y="227"/>
                  </a:cubicBezTo>
                  <a:cubicBezTo>
                    <a:pt x="35" y="229"/>
                    <a:pt x="32" y="232"/>
                    <a:pt x="29" y="237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40" y="524"/>
                  </a:moveTo>
                  <a:cubicBezTo>
                    <a:pt x="36" y="517"/>
                    <a:pt x="32" y="511"/>
                    <a:pt x="29" y="503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29" y="487"/>
                    <a:pt x="30" y="488"/>
                    <a:pt x="30" y="489"/>
                  </a:cubicBezTo>
                  <a:cubicBezTo>
                    <a:pt x="34" y="485"/>
                    <a:pt x="37" y="481"/>
                    <a:pt x="40" y="478"/>
                  </a:cubicBezTo>
                  <a:cubicBezTo>
                    <a:pt x="40" y="491"/>
                    <a:pt x="40" y="491"/>
                    <a:pt x="40" y="491"/>
                  </a:cubicBezTo>
                  <a:cubicBezTo>
                    <a:pt x="37" y="497"/>
                    <a:pt x="36" y="503"/>
                    <a:pt x="40" y="511"/>
                  </a:cubicBezTo>
                  <a:cubicBezTo>
                    <a:pt x="40" y="524"/>
                    <a:pt x="40" y="524"/>
                    <a:pt x="40" y="524"/>
                  </a:cubicBezTo>
                  <a:close/>
                  <a:moveTo>
                    <a:pt x="40" y="245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36" y="254"/>
                    <a:pt x="32" y="255"/>
                    <a:pt x="29" y="255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33" y="246"/>
                    <a:pt x="36" y="246"/>
                    <a:pt x="40" y="245"/>
                  </a:cubicBezTo>
                  <a:close/>
                  <a:moveTo>
                    <a:pt x="40" y="270"/>
                  </a:moveTo>
                  <a:cubicBezTo>
                    <a:pt x="40" y="279"/>
                    <a:pt x="40" y="279"/>
                    <a:pt x="40" y="279"/>
                  </a:cubicBezTo>
                  <a:cubicBezTo>
                    <a:pt x="36" y="280"/>
                    <a:pt x="32" y="281"/>
                    <a:pt x="29" y="282"/>
                  </a:cubicBezTo>
                  <a:cubicBezTo>
                    <a:pt x="29" y="274"/>
                    <a:pt x="29" y="274"/>
                    <a:pt x="29" y="274"/>
                  </a:cubicBezTo>
                  <a:cubicBezTo>
                    <a:pt x="33" y="273"/>
                    <a:pt x="36" y="271"/>
                    <a:pt x="40" y="270"/>
                  </a:cubicBezTo>
                  <a:close/>
                  <a:moveTo>
                    <a:pt x="40" y="293"/>
                  </a:moveTo>
                  <a:cubicBezTo>
                    <a:pt x="40" y="354"/>
                    <a:pt x="40" y="354"/>
                    <a:pt x="40" y="354"/>
                  </a:cubicBezTo>
                  <a:cubicBezTo>
                    <a:pt x="39" y="355"/>
                    <a:pt x="39" y="356"/>
                    <a:pt x="39" y="358"/>
                  </a:cubicBezTo>
                  <a:cubicBezTo>
                    <a:pt x="39" y="359"/>
                    <a:pt x="39" y="360"/>
                    <a:pt x="40" y="361"/>
                  </a:cubicBezTo>
                  <a:cubicBezTo>
                    <a:pt x="40" y="425"/>
                    <a:pt x="40" y="425"/>
                    <a:pt x="40" y="425"/>
                  </a:cubicBezTo>
                  <a:cubicBezTo>
                    <a:pt x="39" y="423"/>
                    <a:pt x="39" y="421"/>
                    <a:pt x="38" y="419"/>
                  </a:cubicBezTo>
                  <a:cubicBezTo>
                    <a:pt x="34" y="421"/>
                    <a:pt x="32" y="424"/>
                    <a:pt x="29" y="426"/>
                  </a:cubicBezTo>
                  <a:cubicBezTo>
                    <a:pt x="29" y="416"/>
                    <a:pt x="29" y="416"/>
                    <a:pt x="29" y="416"/>
                  </a:cubicBezTo>
                  <a:cubicBezTo>
                    <a:pt x="35" y="410"/>
                    <a:pt x="38" y="403"/>
                    <a:pt x="34" y="391"/>
                  </a:cubicBezTo>
                  <a:cubicBezTo>
                    <a:pt x="34" y="391"/>
                    <a:pt x="32" y="393"/>
                    <a:pt x="29" y="395"/>
                  </a:cubicBezTo>
                  <a:cubicBezTo>
                    <a:pt x="29" y="383"/>
                    <a:pt x="29" y="383"/>
                    <a:pt x="29" y="383"/>
                  </a:cubicBezTo>
                  <a:cubicBezTo>
                    <a:pt x="34" y="378"/>
                    <a:pt x="36" y="371"/>
                    <a:pt x="32" y="362"/>
                  </a:cubicBezTo>
                  <a:cubicBezTo>
                    <a:pt x="31" y="363"/>
                    <a:pt x="30" y="363"/>
                    <a:pt x="29" y="364"/>
                  </a:cubicBezTo>
                  <a:cubicBezTo>
                    <a:pt x="29" y="354"/>
                    <a:pt x="29" y="354"/>
                    <a:pt x="29" y="354"/>
                  </a:cubicBezTo>
                  <a:cubicBezTo>
                    <a:pt x="30" y="354"/>
                    <a:pt x="31" y="353"/>
                    <a:pt x="32" y="352"/>
                  </a:cubicBezTo>
                  <a:cubicBezTo>
                    <a:pt x="35" y="346"/>
                    <a:pt x="33" y="340"/>
                    <a:pt x="33" y="333"/>
                  </a:cubicBezTo>
                  <a:cubicBezTo>
                    <a:pt x="32" y="334"/>
                    <a:pt x="30" y="335"/>
                    <a:pt x="29" y="33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7" y="321"/>
                    <a:pt x="37" y="317"/>
                    <a:pt x="36" y="306"/>
                  </a:cubicBezTo>
                  <a:cubicBezTo>
                    <a:pt x="35" y="306"/>
                    <a:pt x="32" y="308"/>
                    <a:pt x="29" y="309"/>
                  </a:cubicBezTo>
                  <a:cubicBezTo>
                    <a:pt x="29" y="299"/>
                    <a:pt x="29" y="299"/>
                    <a:pt x="29" y="299"/>
                  </a:cubicBezTo>
                  <a:cubicBezTo>
                    <a:pt x="32" y="298"/>
                    <a:pt x="35" y="296"/>
                    <a:pt x="39" y="295"/>
                  </a:cubicBezTo>
                  <a:cubicBezTo>
                    <a:pt x="39" y="294"/>
                    <a:pt x="39" y="293"/>
                    <a:pt x="40" y="293"/>
                  </a:cubicBezTo>
                  <a:close/>
                  <a:moveTo>
                    <a:pt x="40" y="436"/>
                  </a:moveTo>
                  <a:cubicBezTo>
                    <a:pt x="40" y="452"/>
                    <a:pt x="40" y="452"/>
                    <a:pt x="40" y="452"/>
                  </a:cubicBezTo>
                  <a:cubicBezTo>
                    <a:pt x="38" y="453"/>
                    <a:pt x="35" y="456"/>
                    <a:pt x="30" y="460"/>
                  </a:cubicBezTo>
                  <a:cubicBezTo>
                    <a:pt x="30" y="461"/>
                    <a:pt x="29" y="462"/>
                    <a:pt x="29" y="463"/>
                  </a:cubicBezTo>
                  <a:cubicBezTo>
                    <a:pt x="29" y="451"/>
                    <a:pt x="29" y="451"/>
                    <a:pt x="29" y="451"/>
                  </a:cubicBezTo>
                  <a:cubicBezTo>
                    <a:pt x="34" y="446"/>
                    <a:pt x="38" y="442"/>
                    <a:pt x="40" y="436"/>
                  </a:cubicBezTo>
                  <a:close/>
                  <a:moveTo>
                    <a:pt x="0" y="396"/>
                  </a:moveTo>
                  <a:cubicBezTo>
                    <a:pt x="0" y="372"/>
                    <a:pt x="0" y="348"/>
                    <a:pt x="0" y="324"/>
                  </a:cubicBezTo>
                  <a:cubicBezTo>
                    <a:pt x="4" y="322"/>
                    <a:pt x="4" y="304"/>
                    <a:pt x="4" y="299"/>
                  </a:cubicBezTo>
                  <a:cubicBezTo>
                    <a:pt x="8" y="284"/>
                    <a:pt x="9" y="268"/>
                    <a:pt x="17" y="254"/>
                  </a:cubicBezTo>
                  <a:cubicBezTo>
                    <a:pt x="19" y="244"/>
                    <a:pt x="19" y="233"/>
                    <a:pt x="27" y="225"/>
                  </a:cubicBezTo>
                  <a:cubicBezTo>
                    <a:pt x="28" y="223"/>
                    <a:pt x="28" y="221"/>
                    <a:pt x="29" y="218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7" y="240"/>
                    <a:pt x="26" y="243"/>
                    <a:pt x="24" y="248"/>
                  </a:cubicBezTo>
                  <a:cubicBezTo>
                    <a:pt x="26" y="247"/>
                    <a:pt x="28" y="247"/>
                    <a:pt x="29" y="247"/>
                  </a:cubicBezTo>
                  <a:cubicBezTo>
                    <a:pt x="29" y="255"/>
                    <a:pt x="29" y="255"/>
                    <a:pt x="29" y="255"/>
                  </a:cubicBezTo>
                  <a:cubicBezTo>
                    <a:pt x="29" y="256"/>
                    <a:pt x="28" y="256"/>
                    <a:pt x="28" y="256"/>
                  </a:cubicBezTo>
                  <a:cubicBezTo>
                    <a:pt x="20" y="262"/>
                    <a:pt x="18" y="268"/>
                    <a:pt x="16" y="278"/>
                  </a:cubicBezTo>
                  <a:cubicBezTo>
                    <a:pt x="21" y="276"/>
                    <a:pt x="25" y="275"/>
                    <a:pt x="29" y="274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17" y="285"/>
                    <a:pt x="11" y="290"/>
                    <a:pt x="11" y="308"/>
                  </a:cubicBezTo>
                  <a:cubicBezTo>
                    <a:pt x="17" y="305"/>
                    <a:pt x="23" y="302"/>
                    <a:pt x="29" y="299"/>
                  </a:cubicBezTo>
                  <a:cubicBezTo>
                    <a:pt x="29" y="309"/>
                    <a:pt x="29" y="309"/>
                    <a:pt x="29" y="309"/>
                  </a:cubicBezTo>
                  <a:cubicBezTo>
                    <a:pt x="23" y="311"/>
                    <a:pt x="17" y="314"/>
                    <a:pt x="12" y="316"/>
                  </a:cubicBezTo>
                  <a:cubicBezTo>
                    <a:pt x="8" y="323"/>
                    <a:pt x="7" y="329"/>
                    <a:pt x="7" y="337"/>
                  </a:cubicBezTo>
                  <a:cubicBezTo>
                    <a:pt x="13" y="335"/>
                    <a:pt x="19" y="332"/>
                    <a:pt x="24" y="329"/>
                  </a:cubicBezTo>
                  <a:cubicBezTo>
                    <a:pt x="26" y="328"/>
                    <a:pt x="28" y="327"/>
                    <a:pt x="29" y="327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11" y="347"/>
                    <a:pt x="6" y="345"/>
                    <a:pt x="6" y="369"/>
                  </a:cubicBezTo>
                  <a:cubicBezTo>
                    <a:pt x="10" y="366"/>
                    <a:pt x="22" y="359"/>
                    <a:pt x="29" y="354"/>
                  </a:cubicBezTo>
                  <a:cubicBezTo>
                    <a:pt x="29" y="364"/>
                    <a:pt x="29" y="364"/>
                    <a:pt x="29" y="364"/>
                  </a:cubicBezTo>
                  <a:cubicBezTo>
                    <a:pt x="12" y="374"/>
                    <a:pt x="5" y="378"/>
                    <a:pt x="9" y="399"/>
                  </a:cubicBezTo>
                  <a:cubicBezTo>
                    <a:pt x="15" y="395"/>
                    <a:pt x="23" y="390"/>
                    <a:pt x="29" y="383"/>
                  </a:cubicBezTo>
                  <a:cubicBezTo>
                    <a:pt x="29" y="395"/>
                    <a:pt x="29" y="395"/>
                    <a:pt x="29" y="395"/>
                  </a:cubicBezTo>
                  <a:cubicBezTo>
                    <a:pt x="24" y="398"/>
                    <a:pt x="16" y="404"/>
                    <a:pt x="13" y="407"/>
                  </a:cubicBezTo>
                  <a:cubicBezTo>
                    <a:pt x="10" y="415"/>
                    <a:pt x="11" y="422"/>
                    <a:pt x="13" y="430"/>
                  </a:cubicBezTo>
                  <a:cubicBezTo>
                    <a:pt x="19" y="425"/>
                    <a:pt x="25" y="421"/>
                    <a:pt x="29" y="416"/>
                  </a:cubicBezTo>
                  <a:cubicBezTo>
                    <a:pt x="29" y="426"/>
                    <a:pt x="29" y="426"/>
                    <a:pt x="29" y="426"/>
                  </a:cubicBezTo>
                  <a:cubicBezTo>
                    <a:pt x="19" y="436"/>
                    <a:pt x="15" y="442"/>
                    <a:pt x="20" y="460"/>
                  </a:cubicBezTo>
                  <a:cubicBezTo>
                    <a:pt x="23" y="457"/>
                    <a:pt x="27" y="454"/>
                    <a:pt x="29" y="451"/>
                  </a:cubicBezTo>
                  <a:cubicBezTo>
                    <a:pt x="29" y="463"/>
                    <a:pt x="29" y="463"/>
                    <a:pt x="29" y="463"/>
                  </a:cubicBezTo>
                  <a:cubicBezTo>
                    <a:pt x="25" y="472"/>
                    <a:pt x="26" y="477"/>
                    <a:pt x="29" y="486"/>
                  </a:cubicBezTo>
                  <a:cubicBezTo>
                    <a:pt x="29" y="503"/>
                    <a:pt x="29" y="503"/>
                    <a:pt x="29" y="503"/>
                  </a:cubicBezTo>
                  <a:cubicBezTo>
                    <a:pt x="23" y="491"/>
                    <a:pt x="19" y="478"/>
                    <a:pt x="16" y="465"/>
                  </a:cubicBezTo>
                  <a:cubicBezTo>
                    <a:pt x="10" y="451"/>
                    <a:pt x="8" y="437"/>
                    <a:pt x="4" y="422"/>
                  </a:cubicBezTo>
                  <a:cubicBezTo>
                    <a:pt x="4" y="416"/>
                    <a:pt x="4" y="397"/>
                    <a:pt x="0" y="396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82" name="Freeform 6"/>
            <p:cNvSpPr>
              <a:spLocks noEditPoints="1"/>
            </p:cNvSpPr>
            <p:nvPr/>
          </p:nvSpPr>
          <p:spPr bwMode="auto">
            <a:xfrm>
              <a:off x="10741" y="4067"/>
              <a:ext cx="6795" cy="2325"/>
            </a:xfrm>
            <a:custGeom>
              <a:avLst/>
              <a:gdLst>
                <a:gd name="T0" fmla="*/ 17 w 1253"/>
                <a:gd name="T1" fmla="*/ 69 h 429"/>
                <a:gd name="T2" fmla="*/ 212 w 1253"/>
                <a:gd name="T3" fmla="*/ 25 h 429"/>
                <a:gd name="T4" fmla="*/ 61 w 1253"/>
                <a:gd name="T5" fmla="*/ 221 h 429"/>
                <a:gd name="T6" fmla="*/ 17 w 1253"/>
                <a:gd name="T7" fmla="*/ 405 h 429"/>
                <a:gd name="T8" fmla="*/ 120 w 1253"/>
                <a:gd name="T9" fmla="*/ 178 h 429"/>
                <a:gd name="T10" fmla="*/ 158 w 1253"/>
                <a:gd name="T11" fmla="*/ 220 h 429"/>
                <a:gd name="T12" fmla="*/ 149 w 1253"/>
                <a:gd name="T13" fmla="*/ 374 h 429"/>
                <a:gd name="T14" fmla="*/ 198 w 1253"/>
                <a:gd name="T15" fmla="*/ 318 h 429"/>
                <a:gd name="T16" fmla="*/ 198 w 1253"/>
                <a:gd name="T17" fmla="*/ 370 h 429"/>
                <a:gd name="T18" fmla="*/ 231 w 1253"/>
                <a:gd name="T19" fmla="*/ 213 h 429"/>
                <a:gd name="T20" fmla="*/ 205 w 1253"/>
                <a:gd name="T21" fmla="*/ 183 h 429"/>
                <a:gd name="T22" fmla="*/ 250 w 1253"/>
                <a:gd name="T23" fmla="*/ 21 h 429"/>
                <a:gd name="T24" fmla="*/ 204 w 1253"/>
                <a:gd name="T25" fmla="*/ 292 h 429"/>
                <a:gd name="T26" fmla="*/ 208 w 1253"/>
                <a:gd name="T27" fmla="*/ 239 h 429"/>
                <a:gd name="T28" fmla="*/ 602 w 1253"/>
                <a:gd name="T29" fmla="*/ 45 h 429"/>
                <a:gd name="T30" fmla="*/ 563 w 1253"/>
                <a:gd name="T31" fmla="*/ 43 h 429"/>
                <a:gd name="T32" fmla="*/ 475 w 1253"/>
                <a:gd name="T33" fmla="*/ 85 h 429"/>
                <a:gd name="T34" fmla="*/ 395 w 1253"/>
                <a:gd name="T35" fmla="*/ 144 h 429"/>
                <a:gd name="T36" fmla="*/ 503 w 1253"/>
                <a:gd name="T37" fmla="*/ 115 h 429"/>
                <a:gd name="T38" fmla="*/ 437 w 1253"/>
                <a:gd name="T39" fmla="*/ 213 h 429"/>
                <a:gd name="T40" fmla="*/ 443 w 1253"/>
                <a:gd name="T41" fmla="*/ 249 h 429"/>
                <a:gd name="T42" fmla="*/ 467 w 1253"/>
                <a:gd name="T43" fmla="*/ 263 h 429"/>
                <a:gd name="T44" fmla="*/ 431 w 1253"/>
                <a:gd name="T45" fmla="*/ 326 h 429"/>
                <a:gd name="T46" fmla="*/ 462 w 1253"/>
                <a:gd name="T47" fmla="*/ 344 h 429"/>
                <a:gd name="T48" fmla="*/ 487 w 1253"/>
                <a:gd name="T49" fmla="*/ 405 h 429"/>
                <a:gd name="T50" fmla="*/ 571 w 1253"/>
                <a:gd name="T51" fmla="*/ 296 h 429"/>
                <a:gd name="T52" fmla="*/ 584 w 1253"/>
                <a:gd name="T53" fmla="*/ 217 h 429"/>
                <a:gd name="T54" fmla="*/ 537 w 1253"/>
                <a:gd name="T55" fmla="*/ 216 h 429"/>
                <a:gd name="T56" fmla="*/ 513 w 1253"/>
                <a:gd name="T57" fmla="*/ 139 h 429"/>
                <a:gd name="T58" fmla="*/ 622 w 1253"/>
                <a:gd name="T59" fmla="*/ 43 h 429"/>
                <a:gd name="T60" fmla="*/ 513 w 1253"/>
                <a:gd name="T61" fmla="*/ 291 h 429"/>
                <a:gd name="T62" fmla="*/ 525 w 1253"/>
                <a:gd name="T63" fmla="*/ 172 h 429"/>
                <a:gd name="T64" fmla="*/ 506 w 1253"/>
                <a:gd name="T65" fmla="*/ 212 h 429"/>
                <a:gd name="T66" fmla="*/ 859 w 1253"/>
                <a:gd name="T67" fmla="*/ 173 h 429"/>
                <a:gd name="T68" fmla="*/ 835 w 1253"/>
                <a:gd name="T69" fmla="*/ 84 h 429"/>
                <a:gd name="T70" fmla="*/ 726 w 1253"/>
                <a:gd name="T71" fmla="*/ 249 h 429"/>
                <a:gd name="T72" fmla="*/ 775 w 1253"/>
                <a:gd name="T73" fmla="*/ 334 h 429"/>
                <a:gd name="T74" fmla="*/ 842 w 1253"/>
                <a:gd name="T75" fmla="*/ 293 h 429"/>
                <a:gd name="T76" fmla="*/ 922 w 1253"/>
                <a:gd name="T77" fmla="*/ 343 h 429"/>
                <a:gd name="T78" fmla="*/ 1063 w 1253"/>
                <a:gd name="T79" fmla="*/ 194 h 429"/>
                <a:gd name="T80" fmla="*/ 1059 w 1253"/>
                <a:gd name="T81" fmla="*/ 170 h 429"/>
                <a:gd name="T82" fmla="*/ 1171 w 1253"/>
                <a:gd name="T83" fmla="*/ 93 h 429"/>
                <a:gd name="T84" fmla="*/ 1190 w 1253"/>
                <a:gd name="T85" fmla="*/ 3 h 429"/>
                <a:gd name="T86" fmla="*/ 1150 w 1253"/>
                <a:gd name="T87" fmla="*/ 106 h 429"/>
                <a:gd name="T88" fmla="*/ 1070 w 1253"/>
                <a:gd name="T89" fmla="*/ 207 h 429"/>
                <a:gd name="T90" fmla="*/ 1114 w 1253"/>
                <a:gd name="T91" fmla="*/ 201 h 429"/>
                <a:gd name="T92" fmla="*/ 1134 w 1253"/>
                <a:gd name="T93" fmla="*/ 225 h 429"/>
                <a:gd name="T94" fmla="*/ 1247 w 1253"/>
                <a:gd name="T95" fmla="*/ 152 h 429"/>
                <a:gd name="T96" fmla="*/ 1146 w 1253"/>
                <a:gd name="T97" fmla="*/ 176 h 429"/>
                <a:gd name="T98" fmla="*/ 1181 w 1253"/>
                <a:gd name="T99" fmla="*/ 228 h 429"/>
                <a:gd name="T100" fmla="*/ 1132 w 1253"/>
                <a:gd name="T101" fmla="*/ 283 h 429"/>
                <a:gd name="T102" fmla="*/ 1172 w 1253"/>
                <a:gd name="T103" fmla="*/ 278 h 429"/>
                <a:gd name="T104" fmla="*/ 1171 w 1253"/>
                <a:gd name="T105" fmla="*/ 255 h 429"/>
                <a:gd name="T106" fmla="*/ 1171 w 1253"/>
                <a:gd name="T107" fmla="*/ 255 h 429"/>
                <a:gd name="T108" fmla="*/ 1046 w 1253"/>
                <a:gd name="T109" fmla="*/ 357 h 429"/>
                <a:gd name="T110" fmla="*/ 1085 w 1253"/>
                <a:gd name="T111" fmla="*/ 393 h 429"/>
                <a:gd name="T112" fmla="*/ 1146 w 1253"/>
                <a:gd name="T113" fmla="*/ 42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53" h="429">
                  <a:moveTo>
                    <a:pt x="36" y="99"/>
                  </a:moveTo>
                  <a:cubicBezTo>
                    <a:pt x="51" y="102"/>
                    <a:pt x="62" y="90"/>
                    <a:pt x="62" y="90"/>
                  </a:cubicBezTo>
                  <a:cubicBezTo>
                    <a:pt x="70" y="75"/>
                    <a:pt x="54" y="65"/>
                    <a:pt x="54" y="65"/>
                  </a:cubicBezTo>
                  <a:cubicBezTo>
                    <a:pt x="41" y="57"/>
                    <a:pt x="18" y="60"/>
                    <a:pt x="18" y="60"/>
                  </a:cubicBezTo>
                  <a:cubicBezTo>
                    <a:pt x="17" y="62"/>
                    <a:pt x="17" y="69"/>
                    <a:pt x="17" y="69"/>
                  </a:cubicBezTo>
                  <a:cubicBezTo>
                    <a:pt x="21" y="94"/>
                    <a:pt x="36" y="99"/>
                    <a:pt x="36" y="99"/>
                  </a:cubicBezTo>
                  <a:close/>
                  <a:moveTo>
                    <a:pt x="250" y="21"/>
                  </a:moveTo>
                  <a:cubicBezTo>
                    <a:pt x="239" y="20"/>
                    <a:pt x="240" y="8"/>
                    <a:pt x="240" y="8"/>
                  </a:cubicBezTo>
                  <a:cubicBezTo>
                    <a:pt x="238" y="0"/>
                    <a:pt x="223" y="3"/>
                    <a:pt x="223" y="3"/>
                  </a:cubicBezTo>
                  <a:cubicBezTo>
                    <a:pt x="218" y="5"/>
                    <a:pt x="212" y="25"/>
                    <a:pt x="212" y="25"/>
                  </a:cubicBezTo>
                  <a:cubicBezTo>
                    <a:pt x="209" y="37"/>
                    <a:pt x="187" y="98"/>
                    <a:pt x="187" y="98"/>
                  </a:cubicBezTo>
                  <a:cubicBezTo>
                    <a:pt x="180" y="106"/>
                    <a:pt x="124" y="132"/>
                    <a:pt x="124" y="132"/>
                  </a:cubicBezTo>
                  <a:cubicBezTo>
                    <a:pt x="71" y="161"/>
                    <a:pt x="67" y="191"/>
                    <a:pt x="67" y="191"/>
                  </a:cubicBezTo>
                  <a:cubicBezTo>
                    <a:pt x="68" y="217"/>
                    <a:pt x="62" y="231"/>
                    <a:pt x="62" y="231"/>
                  </a:cubicBezTo>
                  <a:cubicBezTo>
                    <a:pt x="61" y="221"/>
                    <a:pt x="61" y="221"/>
                    <a:pt x="61" y="221"/>
                  </a:cubicBezTo>
                  <a:cubicBezTo>
                    <a:pt x="62" y="201"/>
                    <a:pt x="49" y="196"/>
                    <a:pt x="49" y="196"/>
                  </a:cubicBezTo>
                  <a:cubicBezTo>
                    <a:pt x="44" y="165"/>
                    <a:pt x="33" y="163"/>
                    <a:pt x="33" y="163"/>
                  </a:cubicBezTo>
                  <a:cubicBezTo>
                    <a:pt x="0" y="171"/>
                    <a:pt x="11" y="228"/>
                    <a:pt x="11" y="235"/>
                  </a:cubicBezTo>
                  <a:cubicBezTo>
                    <a:pt x="12" y="243"/>
                    <a:pt x="11" y="310"/>
                    <a:pt x="11" y="310"/>
                  </a:cubicBezTo>
                  <a:cubicBezTo>
                    <a:pt x="11" y="367"/>
                    <a:pt x="17" y="405"/>
                    <a:pt x="17" y="405"/>
                  </a:cubicBezTo>
                  <a:cubicBezTo>
                    <a:pt x="18" y="409"/>
                    <a:pt x="40" y="420"/>
                    <a:pt x="40" y="420"/>
                  </a:cubicBezTo>
                  <a:cubicBezTo>
                    <a:pt x="60" y="422"/>
                    <a:pt x="57" y="395"/>
                    <a:pt x="57" y="395"/>
                  </a:cubicBezTo>
                  <a:cubicBezTo>
                    <a:pt x="56" y="359"/>
                    <a:pt x="68" y="316"/>
                    <a:pt x="68" y="316"/>
                  </a:cubicBezTo>
                  <a:cubicBezTo>
                    <a:pt x="82" y="266"/>
                    <a:pt x="84" y="223"/>
                    <a:pt x="84" y="223"/>
                  </a:cubicBezTo>
                  <a:cubicBezTo>
                    <a:pt x="77" y="186"/>
                    <a:pt x="120" y="178"/>
                    <a:pt x="120" y="178"/>
                  </a:cubicBezTo>
                  <a:cubicBezTo>
                    <a:pt x="126" y="173"/>
                    <a:pt x="173" y="134"/>
                    <a:pt x="173" y="134"/>
                  </a:cubicBezTo>
                  <a:cubicBezTo>
                    <a:pt x="179" y="130"/>
                    <a:pt x="179" y="132"/>
                    <a:pt x="179" y="132"/>
                  </a:cubicBezTo>
                  <a:cubicBezTo>
                    <a:pt x="181" y="137"/>
                    <a:pt x="173" y="150"/>
                    <a:pt x="173" y="150"/>
                  </a:cubicBezTo>
                  <a:cubicBezTo>
                    <a:pt x="169" y="158"/>
                    <a:pt x="168" y="163"/>
                    <a:pt x="170" y="163"/>
                  </a:cubicBezTo>
                  <a:cubicBezTo>
                    <a:pt x="176" y="200"/>
                    <a:pt x="158" y="220"/>
                    <a:pt x="158" y="220"/>
                  </a:cubicBezTo>
                  <a:cubicBezTo>
                    <a:pt x="150" y="228"/>
                    <a:pt x="153" y="234"/>
                    <a:pt x="153" y="234"/>
                  </a:cubicBezTo>
                  <a:cubicBezTo>
                    <a:pt x="157" y="246"/>
                    <a:pt x="181" y="237"/>
                    <a:pt x="181" y="237"/>
                  </a:cubicBezTo>
                  <a:cubicBezTo>
                    <a:pt x="190" y="235"/>
                    <a:pt x="185" y="242"/>
                    <a:pt x="185" y="242"/>
                  </a:cubicBezTo>
                  <a:cubicBezTo>
                    <a:pt x="176" y="254"/>
                    <a:pt x="166" y="301"/>
                    <a:pt x="166" y="301"/>
                  </a:cubicBezTo>
                  <a:cubicBezTo>
                    <a:pt x="159" y="322"/>
                    <a:pt x="149" y="374"/>
                    <a:pt x="149" y="374"/>
                  </a:cubicBezTo>
                  <a:cubicBezTo>
                    <a:pt x="147" y="399"/>
                    <a:pt x="158" y="399"/>
                    <a:pt x="158" y="399"/>
                  </a:cubicBezTo>
                  <a:cubicBezTo>
                    <a:pt x="182" y="399"/>
                    <a:pt x="181" y="351"/>
                    <a:pt x="181" y="351"/>
                  </a:cubicBezTo>
                  <a:cubicBezTo>
                    <a:pt x="181" y="344"/>
                    <a:pt x="186" y="317"/>
                    <a:pt x="186" y="317"/>
                  </a:cubicBezTo>
                  <a:cubicBezTo>
                    <a:pt x="188" y="311"/>
                    <a:pt x="193" y="313"/>
                    <a:pt x="193" y="313"/>
                  </a:cubicBezTo>
                  <a:cubicBezTo>
                    <a:pt x="193" y="313"/>
                    <a:pt x="195" y="318"/>
                    <a:pt x="198" y="318"/>
                  </a:cubicBezTo>
                  <a:cubicBezTo>
                    <a:pt x="202" y="319"/>
                    <a:pt x="206" y="319"/>
                    <a:pt x="208" y="323"/>
                  </a:cubicBezTo>
                  <a:cubicBezTo>
                    <a:pt x="210" y="327"/>
                    <a:pt x="210" y="343"/>
                    <a:pt x="210" y="343"/>
                  </a:cubicBezTo>
                  <a:cubicBezTo>
                    <a:pt x="212" y="353"/>
                    <a:pt x="209" y="354"/>
                    <a:pt x="209" y="354"/>
                  </a:cubicBezTo>
                  <a:cubicBezTo>
                    <a:pt x="205" y="355"/>
                    <a:pt x="194" y="350"/>
                    <a:pt x="194" y="350"/>
                  </a:cubicBezTo>
                  <a:cubicBezTo>
                    <a:pt x="194" y="356"/>
                    <a:pt x="198" y="370"/>
                    <a:pt x="198" y="370"/>
                  </a:cubicBezTo>
                  <a:cubicBezTo>
                    <a:pt x="207" y="396"/>
                    <a:pt x="222" y="392"/>
                    <a:pt x="222" y="392"/>
                  </a:cubicBezTo>
                  <a:cubicBezTo>
                    <a:pt x="242" y="391"/>
                    <a:pt x="243" y="374"/>
                    <a:pt x="243" y="374"/>
                  </a:cubicBezTo>
                  <a:cubicBezTo>
                    <a:pt x="238" y="350"/>
                    <a:pt x="238" y="321"/>
                    <a:pt x="238" y="321"/>
                  </a:cubicBezTo>
                  <a:cubicBezTo>
                    <a:pt x="235" y="271"/>
                    <a:pt x="241" y="227"/>
                    <a:pt x="241" y="227"/>
                  </a:cubicBezTo>
                  <a:cubicBezTo>
                    <a:pt x="241" y="218"/>
                    <a:pt x="231" y="213"/>
                    <a:pt x="231" y="213"/>
                  </a:cubicBezTo>
                  <a:cubicBezTo>
                    <a:pt x="227" y="208"/>
                    <a:pt x="229" y="205"/>
                    <a:pt x="229" y="205"/>
                  </a:cubicBezTo>
                  <a:cubicBezTo>
                    <a:pt x="230" y="200"/>
                    <a:pt x="248" y="181"/>
                    <a:pt x="248" y="181"/>
                  </a:cubicBezTo>
                  <a:cubicBezTo>
                    <a:pt x="255" y="171"/>
                    <a:pt x="245" y="165"/>
                    <a:pt x="245" y="165"/>
                  </a:cubicBezTo>
                  <a:cubicBezTo>
                    <a:pt x="226" y="164"/>
                    <a:pt x="214" y="181"/>
                    <a:pt x="214" y="181"/>
                  </a:cubicBezTo>
                  <a:cubicBezTo>
                    <a:pt x="208" y="186"/>
                    <a:pt x="205" y="183"/>
                    <a:pt x="205" y="183"/>
                  </a:cubicBezTo>
                  <a:cubicBezTo>
                    <a:pt x="203" y="171"/>
                    <a:pt x="230" y="136"/>
                    <a:pt x="230" y="136"/>
                  </a:cubicBezTo>
                  <a:cubicBezTo>
                    <a:pt x="227" y="102"/>
                    <a:pt x="228" y="101"/>
                    <a:pt x="228" y="101"/>
                  </a:cubicBezTo>
                  <a:cubicBezTo>
                    <a:pt x="234" y="89"/>
                    <a:pt x="272" y="64"/>
                    <a:pt x="272" y="64"/>
                  </a:cubicBezTo>
                  <a:cubicBezTo>
                    <a:pt x="281" y="56"/>
                    <a:pt x="284" y="48"/>
                    <a:pt x="284" y="48"/>
                  </a:cubicBezTo>
                  <a:cubicBezTo>
                    <a:pt x="277" y="29"/>
                    <a:pt x="250" y="21"/>
                    <a:pt x="250" y="21"/>
                  </a:cubicBezTo>
                  <a:close/>
                  <a:moveTo>
                    <a:pt x="204" y="292"/>
                  </a:moveTo>
                  <a:cubicBezTo>
                    <a:pt x="204" y="292"/>
                    <a:pt x="198" y="291"/>
                    <a:pt x="200" y="279"/>
                  </a:cubicBezTo>
                  <a:cubicBezTo>
                    <a:pt x="200" y="279"/>
                    <a:pt x="200" y="276"/>
                    <a:pt x="206" y="277"/>
                  </a:cubicBezTo>
                  <a:cubicBezTo>
                    <a:pt x="206" y="277"/>
                    <a:pt x="207" y="279"/>
                    <a:pt x="207" y="284"/>
                  </a:cubicBezTo>
                  <a:cubicBezTo>
                    <a:pt x="207" y="284"/>
                    <a:pt x="209" y="293"/>
                    <a:pt x="204" y="292"/>
                  </a:cubicBezTo>
                  <a:close/>
                  <a:moveTo>
                    <a:pt x="208" y="239"/>
                  </a:moveTo>
                  <a:cubicBezTo>
                    <a:pt x="208" y="239"/>
                    <a:pt x="213" y="237"/>
                    <a:pt x="212" y="245"/>
                  </a:cubicBezTo>
                  <a:cubicBezTo>
                    <a:pt x="212" y="245"/>
                    <a:pt x="213" y="251"/>
                    <a:pt x="209" y="252"/>
                  </a:cubicBezTo>
                  <a:cubicBezTo>
                    <a:pt x="209" y="252"/>
                    <a:pt x="204" y="253"/>
                    <a:pt x="205" y="243"/>
                  </a:cubicBezTo>
                  <a:cubicBezTo>
                    <a:pt x="205" y="243"/>
                    <a:pt x="205" y="239"/>
                    <a:pt x="208" y="239"/>
                  </a:cubicBezTo>
                  <a:close/>
                  <a:moveTo>
                    <a:pt x="246" y="49"/>
                  </a:moveTo>
                  <a:cubicBezTo>
                    <a:pt x="246" y="49"/>
                    <a:pt x="241" y="55"/>
                    <a:pt x="238" y="47"/>
                  </a:cubicBezTo>
                  <a:cubicBezTo>
                    <a:pt x="238" y="47"/>
                    <a:pt x="237" y="39"/>
                    <a:pt x="241" y="32"/>
                  </a:cubicBezTo>
                  <a:cubicBezTo>
                    <a:pt x="241" y="32"/>
                    <a:pt x="250" y="36"/>
                    <a:pt x="246" y="49"/>
                  </a:cubicBezTo>
                  <a:close/>
                  <a:moveTo>
                    <a:pt x="602" y="45"/>
                  </a:moveTo>
                  <a:cubicBezTo>
                    <a:pt x="598" y="53"/>
                    <a:pt x="593" y="48"/>
                    <a:pt x="593" y="48"/>
                  </a:cubicBezTo>
                  <a:cubicBezTo>
                    <a:pt x="590" y="43"/>
                    <a:pt x="601" y="30"/>
                    <a:pt x="601" y="30"/>
                  </a:cubicBezTo>
                  <a:cubicBezTo>
                    <a:pt x="604" y="24"/>
                    <a:pt x="600" y="19"/>
                    <a:pt x="600" y="19"/>
                  </a:cubicBezTo>
                  <a:cubicBezTo>
                    <a:pt x="592" y="10"/>
                    <a:pt x="581" y="20"/>
                    <a:pt x="581" y="20"/>
                  </a:cubicBezTo>
                  <a:cubicBezTo>
                    <a:pt x="581" y="20"/>
                    <a:pt x="564" y="40"/>
                    <a:pt x="563" y="43"/>
                  </a:cubicBezTo>
                  <a:cubicBezTo>
                    <a:pt x="562" y="45"/>
                    <a:pt x="543" y="68"/>
                    <a:pt x="539" y="73"/>
                  </a:cubicBezTo>
                  <a:cubicBezTo>
                    <a:pt x="537" y="80"/>
                    <a:pt x="525" y="85"/>
                    <a:pt x="525" y="85"/>
                  </a:cubicBezTo>
                  <a:cubicBezTo>
                    <a:pt x="493" y="98"/>
                    <a:pt x="493" y="98"/>
                    <a:pt x="493" y="98"/>
                  </a:cubicBezTo>
                  <a:cubicBezTo>
                    <a:pt x="480" y="100"/>
                    <a:pt x="480" y="96"/>
                    <a:pt x="480" y="96"/>
                  </a:cubicBezTo>
                  <a:cubicBezTo>
                    <a:pt x="475" y="85"/>
                    <a:pt x="475" y="85"/>
                    <a:pt x="475" y="85"/>
                  </a:cubicBezTo>
                  <a:cubicBezTo>
                    <a:pt x="470" y="72"/>
                    <a:pt x="462" y="67"/>
                    <a:pt x="462" y="67"/>
                  </a:cubicBezTo>
                  <a:cubicBezTo>
                    <a:pt x="453" y="61"/>
                    <a:pt x="455" y="71"/>
                    <a:pt x="455" y="71"/>
                  </a:cubicBezTo>
                  <a:cubicBezTo>
                    <a:pt x="455" y="79"/>
                    <a:pt x="455" y="95"/>
                    <a:pt x="455" y="95"/>
                  </a:cubicBezTo>
                  <a:cubicBezTo>
                    <a:pt x="455" y="119"/>
                    <a:pt x="442" y="122"/>
                    <a:pt x="439" y="124"/>
                  </a:cubicBezTo>
                  <a:cubicBezTo>
                    <a:pt x="436" y="125"/>
                    <a:pt x="395" y="144"/>
                    <a:pt x="395" y="144"/>
                  </a:cubicBezTo>
                  <a:cubicBezTo>
                    <a:pt x="391" y="145"/>
                    <a:pt x="391" y="148"/>
                    <a:pt x="391" y="148"/>
                  </a:cubicBezTo>
                  <a:cubicBezTo>
                    <a:pt x="396" y="169"/>
                    <a:pt x="440" y="144"/>
                    <a:pt x="440" y="144"/>
                  </a:cubicBezTo>
                  <a:cubicBezTo>
                    <a:pt x="458" y="148"/>
                    <a:pt x="464" y="144"/>
                    <a:pt x="464" y="144"/>
                  </a:cubicBezTo>
                  <a:cubicBezTo>
                    <a:pt x="467" y="142"/>
                    <a:pt x="495" y="115"/>
                    <a:pt x="495" y="115"/>
                  </a:cubicBezTo>
                  <a:cubicBezTo>
                    <a:pt x="503" y="110"/>
                    <a:pt x="503" y="115"/>
                    <a:pt x="503" y="115"/>
                  </a:cubicBezTo>
                  <a:cubicBezTo>
                    <a:pt x="504" y="125"/>
                    <a:pt x="488" y="132"/>
                    <a:pt x="488" y="132"/>
                  </a:cubicBezTo>
                  <a:cubicBezTo>
                    <a:pt x="480" y="135"/>
                    <a:pt x="478" y="147"/>
                    <a:pt x="478" y="147"/>
                  </a:cubicBezTo>
                  <a:cubicBezTo>
                    <a:pt x="477" y="154"/>
                    <a:pt x="472" y="187"/>
                    <a:pt x="472" y="187"/>
                  </a:cubicBezTo>
                  <a:cubicBezTo>
                    <a:pt x="470" y="209"/>
                    <a:pt x="453" y="214"/>
                    <a:pt x="453" y="214"/>
                  </a:cubicBezTo>
                  <a:cubicBezTo>
                    <a:pt x="443" y="218"/>
                    <a:pt x="437" y="213"/>
                    <a:pt x="437" y="213"/>
                  </a:cubicBezTo>
                  <a:cubicBezTo>
                    <a:pt x="424" y="213"/>
                    <a:pt x="420" y="239"/>
                    <a:pt x="420" y="239"/>
                  </a:cubicBezTo>
                  <a:cubicBezTo>
                    <a:pt x="416" y="244"/>
                    <a:pt x="391" y="256"/>
                    <a:pt x="391" y="256"/>
                  </a:cubicBezTo>
                  <a:cubicBezTo>
                    <a:pt x="385" y="259"/>
                    <a:pt x="386" y="266"/>
                    <a:pt x="386" y="266"/>
                  </a:cubicBezTo>
                  <a:cubicBezTo>
                    <a:pt x="398" y="271"/>
                    <a:pt x="416" y="261"/>
                    <a:pt x="416" y="261"/>
                  </a:cubicBezTo>
                  <a:cubicBezTo>
                    <a:pt x="421" y="257"/>
                    <a:pt x="443" y="249"/>
                    <a:pt x="443" y="249"/>
                  </a:cubicBezTo>
                  <a:cubicBezTo>
                    <a:pt x="448" y="247"/>
                    <a:pt x="468" y="228"/>
                    <a:pt x="468" y="228"/>
                  </a:cubicBezTo>
                  <a:cubicBezTo>
                    <a:pt x="473" y="223"/>
                    <a:pt x="476" y="225"/>
                    <a:pt x="476" y="225"/>
                  </a:cubicBezTo>
                  <a:cubicBezTo>
                    <a:pt x="480" y="227"/>
                    <a:pt x="477" y="248"/>
                    <a:pt x="477" y="248"/>
                  </a:cubicBezTo>
                  <a:cubicBezTo>
                    <a:pt x="477" y="253"/>
                    <a:pt x="465" y="257"/>
                    <a:pt x="465" y="257"/>
                  </a:cubicBezTo>
                  <a:cubicBezTo>
                    <a:pt x="462" y="262"/>
                    <a:pt x="467" y="263"/>
                    <a:pt x="467" y="263"/>
                  </a:cubicBezTo>
                  <a:cubicBezTo>
                    <a:pt x="473" y="264"/>
                    <a:pt x="471" y="269"/>
                    <a:pt x="471" y="269"/>
                  </a:cubicBezTo>
                  <a:cubicBezTo>
                    <a:pt x="468" y="276"/>
                    <a:pt x="452" y="291"/>
                    <a:pt x="452" y="291"/>
                  </a:cubicBezTo>
                  <a:cubicBezTo>
                    <a:pt x="441" y="303"/>
                    <a:pt x="401" y="325"/>
                    <a:pt x="401" y="325"/>
                  </a:cubicBezTo>
                  <a:cubicBezTo>
                    <a:pt x="390" y="330"/>
                    <a:pt x="392" y="332"/>
                    <a:pt x="392" y="332"/>
                  </a:cubicBezTo>
                  <a:cubicBezTo>
                    <a:pt x="411" y="346"/>
                    <a:pt x="431" y="326"/>
                    <a:pt x="431" y="326"/>
                  </a:cubicBezTo>
                  <a:cubicBezTo>
                    <a:pt x="447" y="312"/>
                    <a:pt x="468" y="299"/>
                    <a:pt x="468" y="299"/>
                  </a:cubicBezTo>
                  <a:cubicBezTo>
                    <a:pt x="479" y="292"/>
                    <a:pt x="478" y="302"/>
                    <a:pt x="478" y="302"/>
                  </a:cubicBezTo>
                  <a:cubicBezTo>
                    <a:pt x="480" y="316"/>
                    <a:pt x="479" y="329"/>
                    <a:pt x="479" y="329"/>
                  </a:cubicBezTo>
                  <a:cubicBezTo>
                    <a:pt x="479" y="338"/>
                    <a:pt x="476" y="340"/>
                    <a:pt x="476" y="340"/>
                  </a:cubicBezTo>
                  <a:cubicBezTo>
                    <a:pt x="474" y="342"/>
                    <a:pt x="462" y="344"/>
                    <a:pt x="462" y="344"/>
                  </a:cubicBezTo>
                  <a:cubicBezTo>
                    <a:pt x="457" y="346"/>
                    <a:pt x="462" y="355"/>
                    <a:pt x="462" y="355"/>
                  </a:cubicBezTo>
                  <a:cubicBezTo>
                    <a:pt x="463" y="361"/>
                    <a:pt x="476" y="359"/>
                    <a:pt x="476" y="359"/>
                  </a:cubicBezTo>
                  <a:cubicBezTo>
                    <a:pt x="479" y="359"/>
                    <a:pt x="480" y="361"/>
                    <a:pt x="480" y="361"/>
                  </a:cubicBezTo>
                  <a:cubicBezTo>
                    <a:pt x="481" y="376"/>
                    <a:pt x="481" y="376"/>
                    <a:pt x="481" y="376"/>
                  </a:cubicBezTo>
                  <a:cubicBezTo>
                    <a:pt x="482" y="394"/>
                    <a:pt x="487" y="405"/>
                    <a:pt x="487" y="405"/>
                  </a:cubicBezTo>
                  <a:cubicBezTo>
                    <a:pt x="493" y="421"/>
                    <a:pt x="498" y="421"/>
                    <a:pt x="499" y="421"/>
                  </a:cubicBezTo>
                  <a:cubicBezTo>
                    <a:pt x="509" y="419"/>
                    <a:pt x="507" y="379"/>
                    <a:pt x="507" y="379"/>
                  </a:cubicBezTo>
                  <a:cubicBezTo>
                    <a:pt x="506" y="364"/>
                    <a:pt x="509" y="344"/>
                    <a:pt x="509" y="344"/>
                  </a:cubicBezTo>
                  <a:cubicBezTo>
                    <a:pt x="511" y="344"/>
                    <a:pt x="539" y="324"/>
                    <a:pt x="539" y="324"/>
                  </a:cubicBezTo>
                  <a:cubicBezTo>
                    <a:pt x="547" y="318"/>
                    <a:pt x="571" y="296"/>
                    <a:pt x="571" y="296"/>
                  </a:cubicBezTo>
                  <a:cubicBezTo>
                    <a:pt x="577" y="288"/>
                    <a:pt x="570" y="285"/>
                    <a:pt x="566" y="284"/>
                  </a:cubicBezTo>
                  <a:cubicBezTo>
                    <a:pt x="563" y="284"/>
                    <a:pt x="552" y="278"/>
                    <a:pt x="552" y="278"/>
                  </a:cubicBezTo>
                  <a:cubicBezTo>
                    <a:pt x="546" y="275"/>
                    <a:pt x="550" y="262"/>
                    <a:pt x="550" y="262"/>
                  </a:cubicBezTo>
                  <a:cubicBezTo>
                    <a:pt x="550" y="252"/>
                    <a:pt x="580" y="231"/>
                    <a:pt x="580" y="231"/>
                  </a:cubicBezTo>
                  <a:cubicBezTo>
                    <a:pt x="589" y="226"/>
                    <a:pt x="584" y="217"/>
                    <a:pt x="584" y="217"/>
                  </a:cubicBezTo>
                  <a:cubicBezTo>
                    <a:pt x="578" y="210"/>
                    <a:pt x="568" y="215"/>
                    <a:pt x="564" y="217"/>
                  </a:cubicBezTo>
                  <a:cubicBezTo>
                    <a:pt x="560" y="219"/>
                    <a:pt x="542" y="228"/>
                    <a:pt x="542" y="228"/>
                  </a:cubicBezTo>
                  <a:cubicBezTo>
                    <a:pt x="533" y="234"/>
                    <a:pt x="522" y="237"/>
                    <a:pt x="522" y="237"/>
                  </a:cubicBezTo>
                  <a:cubicBezTo>
                    <a:pt x="515" y="237"/>
                    <a:pt x="519" y="233"/>
                    <a:pt x="519" y="233"/>
                  </a:cubicBezTo>
                  <a:cubicBezTo>
                    <a:pt x="522" y="231"/>
                    <a:pt x="537" y="216"/>
                    <a:pt x="537" y="216"/>
                  </a:cubicBezTo>
                  <a:cubicBezTo>
                    <a:pt x="537" y="216"/>
                    <a:pt x="562" y="184"/>
                    <a:pt x="566" y="180"/>
                  </a:cubicBezTo>
                  <a:cubicBezTo>
                    <a:pt x="570" y="175"/>
                    <a:pt x="590" y="152"/>
                    <a:pt x="590" y="152"/>
                  </a:cubicBezTo>
                  <a:cubicBezTo>
                    <a:pt x="591" y="127"/>
                    <a:pt x="574" y="124"/>
                    <a:pt x="574" y="124"/>
                  </a:cubicBezTo>
                  <a:cubicBezTo>
                    <a:pt x="555" y="119"/>
                    <a:pt x="522" y="142"/>
                    <a:pt x="522" y="142"/>
                  </a:cubicBezTo>
                  <a:cubicBezTo>
                    <a:pt x="513" y="145"/>
                    <a:pt x="513" y="139"/>
                    <a:pt x="513" y="139"/>
                  </a:cubicBezTo>
                  <a:cubicBezTo>
                    <a:pt x="515" y="130"/>
                    <a:pt x="544" y="99"/>
                    <a:pt x="544" y="99"/>
                  </a:cubicBezTo>
                  <a:cubicBezTo>
                    <a:pt x="544" y="99"/>
                    <a:pt x="548" y="96"/>
                    <a:pt x="549" y="96"/>
                  </a:cubicBezTo>
                  <a:cubicBezTo>
                    <a:pt x="551" y="96"/>
                    <a:pt x="598" y="70"/>
                    <a:pt x="601" y="70"/>
                  </a:cubicBezTo>
                  <a:cubicBezTo>
                    <a:pt x="603" y="70"/>
                    <a:pt x="621" y="61"/>
                    <a:pt x="621" y="61"/>
                  </a:cubicBezTo>
                  <a:cubicBezTo>
                    <a:pt x="632" y="53"/>
                    <a:pt x="622" y="43"/>
                    <a:pt x="622" y="43"/>
                  </a:cubicBezTo>
                  <a:cubicBezTo>
                    <a:pt x="612" y="33"/>
                    <a:pt x="602" y="45"/>
                    <a:pt x="602" y="45"/>
                  </a:cubicBezTo>
                  <a:close/>
                  <a:moveTo>
                    <a:pt x="536" y="290"/>
                  </a:moveTo>
                  <a:cubicBezTo>
                    <a:pt x="536" y="290"/>
                    <a:pt x="542" y="306"/>
                    <a:pt x="528" y="312"/>
                  </a:cubicBezTo>
                  <a:cubicBezTo>
                    <a:pt x="528" y="312"/>
                    <a:pt x="512" y="324"/>
                    <a:pt x="509" y="318"/>
                  </a:cubicBezTo>
                  <a:cubicBezTo>
                    <a:pt x="509" y="318"/>
                    <a:pt x="506" y="303"/>
                    <a:pt x="513" y="291"/>
                  </a:cubicBezTo>
                  <a:cubicBezTo>
                    <a:pt x="513" y="291"/>
                    <a:pt x="530" y="277"/>
                    <a:pt x="536" y="290"/>
                  </a:cubicBezTo>
                  <a:close/>
                  <a:moveTo>
                    <a:pt x="523" y="160"/>
                  </a:moveTo>
                  <a:cubicBezTo>
                    <a:pt x="523" y="160"/>
                    <a:pt x="537" y="150"/>
                    <a:pt x="542" y="147"/>
                  </a:cubicBezTo>
                  <a:cubicBezTo>
                    <a:pt x="548" y="143"/>
                    <a:pt x="554" y="144"/>
                    <a:pt x="552" y="148"/>
                  </a:cubicBezTo>
                  <a:cubicBezTo>
                    <a:pt x="552" y="148"/>
                    <a:pt x="534" y="170"/>
                    <a:pt x="525" y="172"/>
                  </a:cubicBezTo>
                  <a:cubicBezTo>
                    <a:pt x="525" y="172"/>
                    <a:pt x="520" y="183"/>
                    <a:pt x="514" y="177"/>
                  </a:cubicBezTo>
                  <a:cubicBezTo>
                    <a:pt x="514" y="177"/>
                    <a:pt x="514" y="166"/>
                    <a:pt x="523" y="160"/>
                  </a:cubicBezTo>
                  <a:close/>
                  <a:moveTo>
                    <a:pt x="522" y="198"/>
                  </a:moveTo>
                  <a:cubicBezTo>
                    <a:pt x="522" y="204"/>
                    <a:pt x="517" y="209"/>
                    <a:pt x="512" y="212"/>
                  </a:cubicBezTo>
                  <a:cubicBezTo>
                    <a:pt x="512" y="212"/>
                    <a:pt x="509" y="215"/>
                    <a:pt x="506" y="212"/>
                  </a:cubicBezTo>
                  <a:cubicBezTo>
                    <a:pt x="505" y="210"/>
                    <a:pt x="507" y="205"/>
                    <a:pt x="512" y="201"/>
                  </a:cubicBezTo>
                  <a:cubicBezTo>
                    <a:pt x="517" y="197"/>
                    <a:pt x="522" y="192"/>
                    <a:pt x="522" y="198"/>
                  </a:cubicBezTo>
                  <a:close/>
                  <a:moveTo>
                    <a:pt x="885" y="183"/>
                  </a:moveTo>
                  <a:cubicBezTo>
                    <a:pt x="895" y="160"/>
                    <a:pt x="872" y="155"/>
                    <a:pt x="872" y="155"/>
                  </a:cubicBezTo>
                  <a:cubicBezTo>
                    <a:pt x="862" y="151"/>
                    <a:pt x="859" y="173"/>
                    <a:pt x="859" y="173"/>
                  </a:cubicBezTo>
                  <a:cubicBezTo>
                    <a:pt x="857" y="185"/>
                    <a:pt x="843" y="187"/>
                    <a:pt x="843" y="187"/>
                  </a:cubicBezTo>
                  <a:cubicBezTo>
                    <a:pt x="837" y="188"/>
                    <a:pt x="844" y="162"/>
                    <a:pt x="844" y="162"/>
                  </a:cubicBezTo>
                  <a:cubicBezTo>
                    <a:pt x="850" y="133"/>
                    <a:pt x="852" y="92"/>
                    <a:pt x="854" y="92"/>
                  </a:cubicBezTo>
                  <a:cubicBezTo>
                    <a:pt x="854" y="83"/>
                    <a:pt x="845" y="80"/>
                    <a:pt x="845" y="80"/>
                  </a:cubicBezTo>
                  <a:cubicBezTo>
                    <a:pt x="836" y="77"/>
                    <a:pt x="835" y="84"/>
                    <a:pt x="835" y="84"/>
                  </a:cubicBezTo>
                  <a:cubicBezTo>
                    <a:pt x="825" y="122"/>
                    <a:pt x="825" y="122"/>
                    <a:pt x="825" y="122"/>
                  </a:cubicBezTo>
                  <a:cubicBezTo>
                    <a:pt x="814" y="162"/>
                    <a:pt x="814" y="162"/>
                    <a:pt x="814" y="162"/>
                  </a:cubicBezTo>
                  <a:cubicBezTo>
                    <a:pt x="802" y="207"/>
                    <a:pt x="802" y="207"/>
                    <a:pt x="802" y="207"/>
                  </a:cubicBezTo>
                  <a:cubicBezTo>
                    <a:pt x="791" y="229"/>
                    <a:pt x="745" y="240"/>
                    <a:pt x="745" y="240"/>
                  </a:cubicBezTo>
                  <a:cubicBezTo>
                    <a:pt x="730" y="243"/>
                    <a:pt x="726" y="249"/>
                    <a:pt x="726" y="249"/>
                  </a:cubicBezTo>
                  <a:cubicBezTo>
                    <a:pt x="731" y="278"/>
                    <a:pt x="786" y="259"/>
                    <a:pt x="787" y="259"/>
                  </a:cubicBezTo>
                  <a:cubicBezTo>
                    <a:pt x="787" y="275"/>
                    <a:pt x="770" y="307"/>
                    <a:pt x="770" y="307"/>
                  </a:cubicBezTo>
                  <a:cubicBezTo>
                    <a:pt x="756" y="345"/>
                    <a:pt x="702" y="376"/>
                    <a:pt x="702" y="376"/>
                  </a:cubicBezTo>
                  <a:cubicBezTo>
                    <a:pt x="695" y="380"/>
                    <a:pt x="696" y="384"/>
                    <a:pt x="696" y="384"/>
                  </a:cubicBezTo>
                  <a:cubicBezTo>
                    <a:pt x="729" y="385"/>
                    <a:pt x="775" y="334"/>
                    <a:pt x="775" y="334"/>
                  </a:cubicBezTo>
                  <a:cubicBezTo>
                    <a:pt x="807" y="300"/>
                    <a:pt x="822" y="238"/>
                    <a:pt x="822" y="238"/>
                  </a:cubicBezTo>
                  <a:cubicBezTo>
                    <a:pt x="868" y="218"/>
                    <a:pt x="885" y="183"/>
                    <a:pt x="885" y="183"/>
                  </a:cubicBezTo>
                  <a:close/>
                  <a:moveTo>
                    <a:pt x="883" y="331"/>
                  </a:moveTo>
                  <a:cubicBezTo>
                    <a:pt x="849" y="311"/>
                    <a:pt x="847" y="298"/>
                    <a:pt x="842" y="294"/>
                  </a:cubicBezTo>
                  <a:cubicBezTo>
                    <a:pt x="842" y="294"/>
                    <a:pt x="842" y="294"/>
                    <a:pt x="842" y="293"/>
                  </a:cubicBezTo>
                  <a:cubicBezTo>
                    <a:pt x="837" y="289"/>
                    <a:pt x="827" y="291"/>
                    <a:pt x="827" y="291"/>
                  </a:cubicBezTo>
                  <a:cubicBezTo>
                    <a:pt x="827" y="296"/>
                    <a:pt x="833" y="319"/>
                    <a:pt x="833" y="319"/>
                  </a:cubicBezTo>
                  <a:cubicBezTo>
                    <a:pt x="845" y="353"/>
                    <a:pt x="866" y="367"/>
                    <a:pt x="866" y="367"/>
                  </a:cubicBezTo>
                  <a:cubicBezTo>
                    <a:pt x="878" y="376"/>
                    <a:pt x="897" y="364"/>
                    <a:pt x="897" y="364"/>
                  </a:cubicBezTo>
                  <a:cubicBezTo>
                    <a:pt x="910" y="361"/>
                    <a:pt x="922" y="343"/>
                    <a:pt x="922" y="343"/>
                  </a:cubicBezTo>
                  <a:cubicBezTo>
                    <a:pt x="897" y="339"/>
                    <a:pt x="897" y="339"/>
                    <a:pt x="897" y="339"/>
                  </a:cubicBezTo>
                  <a:cubicBezTo>
                    <a:pt x="893" y="340"/>
                    <a:pt x="883" y="331"/>
                    <a:pt x="883" y="331"/>
                  </a:cubicBezTo>
                  <a:close/>
                  <a:moveTo>
                    <a:pt x="1059" y="170"/>
                  </a:moveTo>
                  <a:cubicBezTo>
                    <a:pt x="1062" y="175"/>
                    <a:pt x="1058" y="185"/>
                    <a:pt x="1058" y="185"/>
                  </a:cubicBezTo>
                  <a:cubicBezTo>
                    <a:pt x="1058" y="195"/>
                    <a:pt x="1063" y="194"/>
                    <a:pt x="1063" y="194"/>
                  </a:cubicBezTo>
                  <a:cubicBezTo>
                    <a:pt x="1083" y="190"/>
                    <a:pt x="1086" y="175"/>
                    <a:pt x="1086" y="169"/>
                  </a:cubicBezTo>
                  <a:cubicBezTo>
                    <a:pt x="1086" y="162"/>
                    <a:pt x="1078" y="159"/>
                    <a:pt x="1075" y="157"/>
                  </a:cubicBezTo>
                  <a:cubicBezTo>
                    <a:pt x="1071" y="155"/>
                    <a:pt x="1045" y="129"/>
                    <a:pt x="1045" y="129"/>
                  </a:cubicBezTo>
                  <a:cubicBezTo>
                    <a:pt x="1043" y="127"/>
                    <a:pt x="1039" y="127"/>
                    <a:pt x="1039" y="127"/>
                  </a:cubicBezTo>
                  <a:cubicBezTo>
                    <a:pt x="1031" y="151"/>
                    <a:pt x="1056" y="166"/>
                    <a:pt x="1059" y="170"/>
                  </a:cubicBezTo>
                  <a:close/>
                  <a:moveTo>
                    <a:pt x="1251" y="132"/>
                  </a:moveTo>
                  <a:cubicBezTo>
                    <a:pt x="1233" y="118"/>
                    <a:pt x="1186" y="132"/>
                    <a:pt x="1186" y="132"/>
                  </a:cubicBezTo>
                  <a:cubicBezTo>
                    <a:pt x="1175" y="135"/>
                    <a:pt x="1181" y="123"/>
                    <a:pt x="1181" y="123"/>
                  </a:cubicBezTo>
                  <a:cubicBezTo>
                    <a:pt x="1187" y="116"/>
                    <a:pt x="1188" y="104"/>
                    <a:pt x="1188" y="104"/>
                  </a:cubicBezTo>
                  <a:cubicBezTo>
                    <a:pt x="1189" y="93"/>
                    <a:pt x="1171" y="93"/>
                    <a:pt x="1171" y="93"/>
                  </a:cubicBezTo>
                  <a:cubicBezTo>
                    <a:pt x="1162" y="91"/>
                    <a:pt x="1166" y="83"/>
                    <a:pt x="1166" y="83"/>
                  </a:cubicBezTo>
                  <a:cubicBezTo>
                    <a:pt x="1173" y="84"/>
                    <a:pt x="1183" y="68"/>
                    <a:pt x="1183" y="68"/>
                  </a:cubicBezTo>
                  <a:cubicBezTo>
                    <a:pt x="1189" y="57"/>
                    <a:pt x="1209" y="42"/>
                    <a:pt x="1209" y="42"/>
                  </a:cubicBezTo>
                  <a:cubicBezTo>
                    <a:pt x="1220" y="31"/>
                    <a:pt x="1219" y="15"/>
                    <a:pt x="1219" y="15"/>
                  </a:cubicBezTo>
                  <a:cubicBezTo>
                    <a:pt x="1214" y="3"/>
                    <a:pt x="1190" y="3"/>
                    <a:pt x="1190" y="3"/>
                  </a:cubicBezTo>
                  <a:cubicBezTo>
                    <a:pt x="1180" y="3"/>
                    <a:pt x="1181" y="19"/>
                    <a:pt x="1181" y="19"/>
                  </a:cubicBezTo>
                  <a:cubicBezTo>
                    <a:pt x="1182" y="29"/>
                    <a:pt x="1173" y="41"/>
                    <a:pt x="1173" y="41"/>
                  </a:cubicBezTo>
                  <a:cubicBezTo>
                    <a:pt x="1158" y="72"/>
                    <a:pt x="1123" y="95"/>
                    <a:pt x="1123" y="95"/>
                  </a:cubicBezTo>
                  <a:cubicBezTo>
                    <a:pt x="1115" y="98"/>
                    <a:pt x="1120" y="108"/>
                    <a:pt x="1120" y="108"/>
                  </a:cubicBezTo>
                  <a:cubicBezTo>
                    <a:pt x="1125" y="115"/>
                    <a:pt x="1150" y="106"/>
                    <a:pt x="1150" y="106"/>
                  </a:cubicBezTo>
                  <a:cubicBezTo>
                    <a:pt x="1150" y="106"/>
                    <a:pt x="1142" y="134"/>
                    <a:pt x="1139" y="141"/>
                  </a:cubicBezTo>
                  <a:cubicBezTo>
                    <a:pt x="1137" y="148"/>
                    <a:pt x="1125" y="165"/>
                    <a:pt x="1121" y="166"/>
                  </a:cubicBezTo>
                  <a:cubicBezTo>
                    <a:pt x="1118" y="166"/>
                    <a:pt x="1116" y="167"/>
                    <a:pt x="1110" y="167"/>
                  </a:cubicBezTo>
                  <a:cubicBezTo>
                    <a:pt x="1104" y="167"/>
                    <a:pt x="1102" y="181"/>
                    <a:pt x="1102" y="181"/>
                  </a:cubicBezTo>
                  <a:cubicBezTo>
                    <a:pt x="1070" y="207"/>
                    <a:pt x="1070" y="207"/>
                    <a:pt x="1070" y="207"/>
                  </a:cubicBezTo>
                  <a:cubicBezTo>
                    <a:pt x="1062" y="218"/>
                    <a:pt x="1047" y="217"/>
                    <a:pt x="1047" y="217"/>
                  </a:cubicBezTo>
                  <a:cubicBezTo>
                    <a:pt x="1037" y="216"/>
                    <a:pt x="1020" y="209"/>
                    <a:pt x="1020" y="209"/>
                  </a:cubicBezTo>
                  <a:cubicBezTo>
                    <a:pt x="1023" y="256"/>
                    <a:pt x="1061" y="254"/>
                    <a:pt x="1061" y="254"/>
                  </a:cubicBezTo>
                  <a:cubicBezTo>
                    <a:pt x="1064" y="254"/>
                    <a:pt x="1068" y="229"/>
                    <a:pt x="1068" y="229"/>
                  </a:cubicBezTo>
                  <a:cubicBezTo>
                    <a:pt x="1073" y="220"/>
                    <a:pt x="1114" y="201"/>
                    <a:pt x="1114" y="201"/>
                  </a:cubicBezTo>
                  <a:cubicBezTo>
                    <a:pt x="1140" y="192"/>
                    <a:pt x="1143" y="200"/>
                    <a:pt x="1143" y="200"/>
                  </a:cubicBezTo>
                  <a:cubicBezTo>
                    <a:pt x="1143" y="200"/>
                    <a:pt x="1143" y="203"/>
                    <a:pt x="1141" y="206"/>
                  </a:cubicBezTo>
                  <a:cubicBezTo>
                    <a:pt x="1138" y="209"/>
                    <a:pt x="1128" y="219"/>
                    <a:pt x="1123" y="222"/>
                  </a:cubicBezTo>
                  <a:cubicBezTo>
                    <a:pt x="1119" y="225"/>
                    <a:pt x="1114" y="226"/>
                    <a:pt x="1118" y="230"/>
                  </a:cubicBezTo>
                  <a:cubicBezTo>
                    <a:pt x="1123" y="234"/>
                    <a:pt x="1129" y="227"/>
                    <a:pt x="1134" y="225"/>
                  </a:cubicBezTo>
                  <a:cubicBezTo>
                    <a:pt x="1140" y="223"/>
                    <a:pt x="1150" y="215"/>
                    <a:pt x="1154" y="213"/>
                  </a:cubicBezTo>
                  <a:cubicBezTo>
                    <a:pt x="1158" y="210"/>
                    <a:pt x="1173" y="205"/>
                    <a:pt x="1182" y="202"/>
                  </a:cubicBezTo>
                  <a:cubicBezTo>
                    <a:pt x="1190" y="199"/>
                    <a:pt x="1194" y="198"/>
                    <a:pt x="1199" y="197"/>
                  </a:cubicBezTo>
                  <a:cubicBezTo>
                    <a:pt x="1204" y="197"/>
                    <a:pt x="1204" y="194"/>
                    <a:pt x="1208" y="190"/>
                  </a:cubicBezTo>
                  <a:cubicBezTo>
                    <a:pt x="1213" y="185"/>
                    <a:pt x="1247" y="152"/>
                    <a:pt x="1247" y="152"/>
                  </a:cubicBezTo>
                  <a:cubicBezTo>
                    <a:pt x="1253" y="146"/>
                    <a:pt x="1251" y="132"/>
                    <a:pt x="1251" y="132"/>
                  </a:cubicBezTo>
                  <a:close/>
                  <a:moveTo>
                    <a:pt x="1203" y="165"/>
                  </a:moveTo>
                  <a:cubicBezTo>
                    <a:pt x="1203" y="165"/>
                    <a:pt x="1189" y="177"/>
                    <a:pt x="1176" y="171"/>
                  </a:cubicBezTo>
                  <a:cubicBezTo>
                    <a:pt x="1176" y="171"/>
                    <a:pt x="1164" y="166"/>
                    <a:pt x="1154" y="175"/>
                  </a:cubicBezTo>
                  <a:cubicBezTo>
                    <a:pt x="1154" y="175"/>
                    <a:pt x="1146" y="182"/>
                    <a:pt x="1146" y="176"/>
                  </a:cubicBezTo>
                  <a:cubicBezTo>
                    <a:pt x="1146" y="176"/>
                    <a:pt x="1147" y="158"/>
                    <a:pt x="1172" y="148"/>
                  </a:cubicBezTo>
                  <a:cubicBezTo>
                    <a:pt x="1172" y="148"/>
                    <a:pt x="1201" y="135"/>
                    <a:pt x="1217" y="142"/>
                  </a:cubicBezTo>
                  <a:cubicBezTo>
                    <a:pt x="1217" y="142"/>
                    <a:pt x="1210" y="159"/>
                    <a:pt x="1203" y="165"/>
                  </a:cubicBezTo>
                  <a:close/>
                  <a:moveTo>
                    <a:pt x="1189" y="223"/>
                  </a:moveTo>
                  <a:cubicBezTo>
                    <a:pt x="1181" y="228"/>
                    <a:pt x="1181" y="228"/>
                    <a:pt x="1181" y="228"/>
                  </a:cubicBezTo>
                  <a:cubicBezTo>
                    <a:pt x="1134" y="251"/>
                    <a:pt x="1134" y="251"/>
                    <a:pt x="1134" y="251"/>
                  </a:cubicBezTo>
                  <a:cubicBezTo>
                    <a:pt x="1062" y="289"/>
                    <a:pt x="1062" y="289"/>
                    <a:pt x="1062" y="289"/>
                  </a:cubicBezTo>
                  <a:cubicBezTo>
                    <a:pt x="1059" y="301"/>
                    <a:pt x="1076" y="299"/>
                    <a:pt x="1082" y="299"/>
                  </a:cubicBezTo>
                  <a:cubicBezTo>
                    <a:pt x="1089" y="299"/>
                    <a:pt x="1104" y="297"/>
                    <a:pt x="1104" y="297"/>
                  </a:cubicBezTo>
                  <a:cubicBezTo>
                    <a:pt x="1128" y="279"/>
                    <a:pt x="1132" y="283"/>
                    <a:pt x="1132" y="283"/>
                  </a:cubicBezTo>
                  <a:cubicBezTo>
                    <a:pt x="1132" y="287"/>
                    <a:pt x="1132" y="286"/>
                    <a:pt x="1127" y="290"/>
                  </a:cubicBezTo>
                  <a:cubicBezTo>
                    <a:pt x="1121" y="294"/>
                    <a:pt x="1112" y="311"/>
                    <a:pt x="1112" y="311"/>
                  </a:cubicBezTo>
                  <a:cubicBezTo>
                    <a:pt x="1112" y="320"/>
                    <a:pt x="1124" y="310"/>
                    <a:pt x="1126" y="308"/>
                  </a:cubicBezTo>
                  <a:cubicBezTo>
                    <a:pt x="1127" y="306"/>
                    <a:pt x="1142" y="300"/>
                    <a:pt x="1145" y="294"/>
                  </a:cubicBezTo>
                  <a:cubicBezTo>
                    <a:pt x="1149" y="287"/>
                    <a:pt x="1166" y="281"/>
                    <a:pt x="1172" y="278"/>
                  </a:cubicBezTo>
                  <a:cubicBezTo>
                    <a:pt x="1178" y="274"/>
                    <a:pt x="1186" y="267"/>
                    <a:pt x="1186" y="267"/>
                  </a:cubicBezTo>
                  <a:cubicBezTo>
                    <a:pt x="1197" y="250"/>
                    <a:pt x="1220" y="237"/>
                    <a:pt x="1220" y="237"/>
                  </a:cubicBezTo>
                  <a:cubicBezTo>
                    <a:pt x="1225" y="234"/>
                    <a:pt x="1216" y="224"/>
                    <a:pt x="1216" y="224"/>
                  </a:cubicBezTo>
                  <a:cubicBezTo>
                    <a:pt x="1209" y="219"/>
                    <a:pt x="1189" y="223"/>
                    <a:pt x="1189" y="223"/>
                  </a:cubicBezTo>
                  <a:close/>
                  <a:moveTo>
                    <a:pt x="1171" y="255"/>
                  </a:moveTo>
                  <a:cubicBezTo>
                    <a:pt x="1171" y="255"/>
                    <a:pt x="1156" y="267"/>
                    <a:pt x="1155" y="267"/>
                  </a:cubicBezTo>
                  <a:cubicBezTo>
                    <a:pt x="1153" y="267"/>
                    <a:pt x="1148" y="277"/>
                    <a:pt x="1142" y="272"/>
                  </a:cubicBezTo>
                  <a:cubicBezTo>
                    <a:pt x="1142" y="272"/>
                    <a:pt x="1144" y="261"/>
                    <a:pt x="1164" y="250"/>
                  </a:cubicBezTo>
                  <a:cubicBezTo>
                    <a:pt x="1164" y="250"/>
                    <a:pt x="1172" y="244"/>
                    <a:pt x="1174" y="246"/>
                  </a:cubicBezTo>
                  <a:cubicBezTo>
                    <a:pt x="1174" y="247"/>
                    <a:pt x="1178" y="248"/>
                    <a:pt x="1171" y="255"/>
                  </a:cubicBezTo>
                  <a:close/>
                  <a:moveTo>
                    <a:pt x="1179" y="320"/>
                  </a:moveTo>
                  <a:cubicBezTo>
                    <a:pt x="1176" y="320"/>
                    <a:pt x="1154" y="323"/>
                    <a:pt x="1145" y="324"/>
                  </a:cubicBezTo>
                  <a:cubicBezTo>
                    <a:pt x="1137" y="324"/>
                    <a:pt x="1117" y="322"/>
                    <a:pt x="1117" y="322"/>
                  </a:cubicBezTo>
                  <a:cubicBezTo>
                    <a:pt x="1113" y="331"/>
                    <a:pt x="1113" y="331"/>
                    <a:pt x="1113" y="331"/>
                  </a:cubicBezTo>
                  <a:cubicBezTo>
                    <a:pt x="1076" y="341"/>
                    <a:pt x="1046" y="357"/>
                    <a:pt x="1046" y="357"/>
                  </a:cubicBezTo>
                  <a:cubicBezTo>
                    <a:pt x="1045" y="378"/>
                    <a:pt x="1077" y="378"/>
                    <a:pt x="1077" y="378"/>
                  </a:cubicBezTo>
                  <a:cubicBezTo>
                    <a:pt x="1086" y="378"/>
                    <a:pt x="1105" y="370"/>
                    <a:pt x="1105" y="370"/>
                  </a:cubicBezTo>
                  <a:cubicBezTo>
                    <a:pt x="1114" y="362"/>
                    <a:pt x="1126" y="363"/>
                    <a:pt x="1126" y="363"/>
                  </a:cubicBezTo>
                  <a:cubicBezTo>
                    <a:pt x="1136" y="382"/>
                    <a:pt x="1127" y="401"/>
                    <a:pt x="1127" y="401"/>
                  </a:cubicBezTo>
                  <a:cubicBezTo>
                    <a:pt x="1121" y="402"/>
                    <a:pt x="1094" y="393"/>
                    <a:pt x="1085" y="393"/>
                  </a:cubicBezTo>
                  <a:cubicBezTo>
                    <a:pt x="1076" y="393"/>
                    <a:pt x="1071" y="394"/>
                    <a:pt x="1071" y="394"/>
                  </a:cubicBezTo>
                  <a:cubicBezTo>
                    <a:pt x="1071" y="394"/>
                    <a:pt x="1074" y="403"/>
                    <a:pt x="1080" y="407"/>
                  </a:cubicBezTo>
                  <a:cubicBezTo>
                    <a:pt x="1086" y="410"/>
                    <a:pt x="1090" y="412"/>
                    <a:pt x="1096" y="417"/>
                  </a:cubicBezTo>
                  <a:cubicBezTo>
                    <a:pt x="1102" y="422"/>
                    <a:pt x="1135" y="429"/>
                    <a:pt x="1135" y="429"/>
                  </a:cubicBezTo>
                  <a:cubicBezTo>
                    <a:pt x="1137" y="426"/>
                    <a:pt x="1146" y="425"/>
                    <a:pt x="1146" y="425"/>
                  </a:cubicBezTo>
                  <a:cubicBezTo>
                    <a:pt x="1166" y="410"/>
                    <a:pt x="1158" y="379"/>
                    <a:pt x="1158" y="379"/>
                  </a:cubicBezTo>
                  <a:cubicBezTo>
                    <a:pt x="1152" y="370"/>
                    <a:pt x="1157" y="362"/>
                    <a:pt x="1157" y="362"/>
                  </a:cubicBezTo>
                  <a:cubicBezTo>
                    <a:pt x="1178" y="355"/>
                    <a:pt x="1190" y="339"/>
                    <a:pt x="1190" y="339"/>
                  </a:cubicBezTo>
                  <a:cubicBezTo>
                    <a:pt x="1203" y="327"/>
                    <a:pt x="1182" y="321"/>
                    <a:pt x="1179" y="320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3" name="Freeform 7"/>
            <p:cNvSpPr/>
            <p:nvPr/>
          </p:nvSpPr>
          <p:spPr bwMode="auto">
            <a:xfrm>
              <a:off x="10622" y="6783"/>
              <a:ext cx="438" cy="517"/>
            </a:xfrm>
            <a:custGeom>
              <a:avLst/>
              <a:gdLst>
                <a:gd name="T0" fmla="*/ 0 w 132"/>
                <a:gd name="T1" fmla="*/ 0 h 156"/>
                <a:gd name="T2" fmla="*/ 132 w 132"/>
                <a:gd name="T3" fmla="*/ 0 h 156"/>
                <a:gd name="T4" fmla="*/ 132 w 132"/>
                <a:gd name="T5" fmla="*/ 18 h 156"/>
                <a:gd name="T6" fmla="*/ 77 w 132"/>
                <a:gd name="T7" fmla="*/ 18 h 156"/>
                <a:gd name="T8" fmla="*/ 77 w 132"/>
                <a:gd name="T9" fmla="*/ 156 h 156"/>
                <a:gd name="T10" fmla="*/ 55 w 132"/>
                <a:gd name="T11" fmla="*/ 156 h 156"/>
                <a:gd name="T12" fmla="*/ 55 w 132"/>
                <a:gd name="T13" fmla="*/ 18 h 156"/>
                <a:gd name="T14" fmla="*/ 0 w 132"/>
                <a:gd name="T15" fmla="*/ 18 h 156"/>
                <a:gd name="T16" fmla="*/ 0 w 132"/>
                <a:gd name="T17" fmla="*/ 0 h 156"/>
                <a:gd name="T18" fmla="*/ 0 w 132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132" y="0"/>
                  </a:lnTo>
                  <a:lnTo>
                    <a:pt x="132" y="18"/>
                  </a:lnTo>
                  <a:lnTo>
                    <a:pt x="77" y="18"/>
                  </a:lnTo>
                  <a:lnTo>
                    <a:pt x="77" y="156"/>
                  </a:lnTo>
                  <a:lnTo>
                    <a:pt x="55" y="156"/>
                  </a:lnTo>
                  <a:lnTo>
                    <a:pt x="55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" name="Freeform 8"/>
            <p:cNvSpPr/>
            <p:nvPr/>
          </p:nvSpPr>
          <p:spPr bwMode="auto">
            <a:xfrm>
              <a:off x="11040" y="6909"/>
              <a:ext cx="328" cy="395"/>
            </a:xfrm>
            <a:custGeom>
              <a:avLst/>
              <a:gdLst>
                <a:gd name="T0" fmla="*/ 46 w 61"/>
                <a:gd name="T1" fmla="*/ 23 h 73"/>
                <a:gd name="T2" fmla="*/ 29 w 61"/>
                <a:gd name="T3" fmla="*/ 11 h 73"/>
                <a:gd name="T4" fmla="*/ 15 w 61"/>
                <a:gd name="T5" fmla="*/ 21 h 73"/>
                <a:gd name="T6" fmla="*/ 28 w 61"/>
                <a:gd name="T7" fmla="*/ 30 h 73"/>
                <a:gd name="T8" fmla="*/ 40 w 61"/>
                <a:gd name="T9" fmla="*/ 33 h 73"/>
                <a:gd name="T10" fmla="*/ 61 w 61"/>
                <a:gd name="T11" fmla="*/ 51 h 73"/>
                <a:gd name="T12" fmla="*/ 53 w 61"/>
                <a:gd name="T13" fmla="*/ 68 h 73"/>
                <a:gd name="T14" fmla="*/ 32 w 61"/>
                <a:gd name="T15" fmla="*/ 73 h 73"/>
                <a:gd name="T16" fmla="*/ 0 w 61"/>
                <a:gd name="T17" fmla="*/ 50 h 73"/>
                <a:gd name="T18" fmla="*/ 12 w 61"/>
                <a:gd name="T19" fmla="*/ 50 h 73"/>
                <a:gd name="T20" fmla="*/ 32 w 61"/>
                <a:gd name="T21" fmla="*/ 64 h 73"/>
                <a:gd name="T22" fmla="*/ 49 w 61"/>
                <a:gd name="T23" fmla="*/ 53 h 73"/>
                <a:gd name="T24" fmla="*/ 34 w 61"/>
                <a:gd name="T25" fmla="*/ 43 h 73"/>
                <a:gd name="T26" fmla="*/ 20 w 61"/>
                <a:gd name="T27" fmla="*/ 40 h 73"/>
                <a:gd name="T28" fmla="*/ 3 w 61"/>
                <a:gd name="T29" fmla="*/ 23 h 73"/>
                <a:gd name="T30" fmla="*/ 11 w 61"/>
                <a:gd name="T31" fmla="*/ 6 h 73"/>
                <a:gd name="T32" fmla="*/ 31 w 61"/>
                <a:gd name="T33" fmla="*/ 0 h 73"/>
                <a:gd name="T34" fmla="*/ 58 w 61"/>
                <a:gd name="T35" fmla="*/ 23 h 73"/>
                <a:gd name="T36" fmla="*/ 46 w 61"/>
                <a:gd name="T3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73">
                  <a:moveTo>
                    <a:pt x="46" y="23"/>
                  </a:moveTo>
                  <a:cubicBezTo>
                    <a:pt x="46" y="15"/>
                    <a:pt x="41" y="11"/>
                    <a:pt x="29" y="11"/>
                  </a:cubicBezTo>
                  <a:cubicBezTo>
                    <a:pt x="20" y="11"/>
                    <a:pt x="15" y="14"/>
                    <a:pt x="15" y="21"/>
                  </a:cubicBezTo>
                  <a:cubicBezTo>
                    <a:pt x="14" y="25"/>
                    <a:pt x="18" y="28"/>
                    <a:pt x="28" y="3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54" y="36"/>
                    <a:pt x="61" y="42"/>
                    <a:pt x="61" y="51"/>
                  </a:cubicBezTo>
                  <a:cubicBezTo>
                    <a:pt x="61" y="58"/>
                    <a:pt x="58" y="64"/>
                    <a:pt x="53" y="68"/>
                  </a:cubicBezTo>
                  <a:cubicBezTo>
                    <a:pt x="48" y="71"/>
                    <a:pt x="41" y="73"/>
                    <a:pt x="32" y="73"/>
                  </a:cubicBezTo>
                  <a:cubicBezTo>
                    <a:pt x="11" y="73"/>
                    <a:pt x="1" y="65"/>
                    <a:pt x="0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9"/>
                    <a:pt x="19" y="64"/>
                    <a:pt x="32" y="64"/>
                  </a:cubicBezTo>
                  <a:cubicBezTo>
                    <a:pt x="43" y="64"/>
                    <a:pt x="48" y="60"/>
                    <a:pt x="49" y="53"/>
                  </a:cubicBezTo>
                  <a:cubicBezTo>
                    <a:pt x="49" y="49"/>
                    <a:pt x="45" y="45"/>
                    <a:pt x="34" y="4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8" y="37"/>
                    <a:pt x="3" y="32"/>
                    <a:pt x="3" y="23"/>
                  </a:cubicBezTo>
                  <a:cubicBezTo>
                    <a:pt x="3" y="16"/>
                    <a:pt x="6" y="10"/>
                    <a:pt x="11" y="6"/>
                  </a:cubicBezTo>
                  <a:cubicBezTo>
                    <a:pt x="17" y="2"/>
                    <a:pt x="23" y="0"/>
                    <a:pt x="31" y="0"/>
                  </a:cubicBezTo>
                  <a:cubicBezTo>
                    <a:pt x="48" y="1"/>
                    <a:pt x="57" y="8"/>
                    <a:pt x="58" y="23"/>
                  </a:cubicBezTo>
                  <a:cubicBezTo>
                    <a:pt x="46" y="23"/>
                    <a:pt x="46" y="23"/>
                    <a:pt x="46" y="23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" name="Freeform 9"/>
            <p:cNvSpPr>
              <a:spLocks noEditPoints="1"/>
            </p:cNvSpPr>
            <p:nvPr/>
          </p:nvSpPr>
          <p:spPr bwMode="auto">
            <a:xfrm>
              <a:off x="11441" y="6783"/>
              <a:ext cx="70" cy="517"/>
            </a:xfrm>
            <a:custGeom>
              <a:avLst/>
              <a:gdLst>
                <a:gd name="T0" fmla="*/ 21 w 21"/>
                <a:gd name="T1" fmla="*/ 156 h 156"/>
                <a:gd name="T2" fmla="*/ 0 w 21"/>
                <a:gd name="T3" fmla="*/ 156 h 156"/>
                <a:gd name="T4" fmla="*/ 0 w 21"/>
                <a:gd name="T5" fmla="*/ 41 h 156"/>
                <a:gd name="T6" fmla="*/ 21 w 21"/>
                <a:gd name="T7" fmla="*/ 41 h 156"/>
                <a:gd name="T8" fmla="*/ 21 w 21"/>
                <a:gd name="T9" fmla="*/ 156 h 156"/>
                <a:gd name="T10" fmla="*/ 21 w 21"/>
                <a:gd name="T11" fmla="*/ 156 h 156"/>
                <a:gd name="T12" fmla="*/ 0 w 21"/>
                <a:gd name="T13" fmla="*/ 21 h 156"/>
                <a:gd name="T14" fmla="*/ 0 w 21"/>
                <a:gd name="T15" fmla="*/ 0 h 156"/>
                <a:gd name="T16" fmla="*/ 21 w 21"/>
                <a:gd name="T17" fmla="*/ 0 h 156"/>
                <a:gd name="T18" fmla="*/ 21 w 21"/>
                <a:gd name="T19" fmla="*/ 21 h 156"/>
                <a:gd name="T20" fmla="*/ 0 w 21"/>
                <a:gd name="T21" fmla="*/ 21 h 156"/>
                <a:gd name="T22" fmla="*/ 0 w 21"/>
                <a:gd name="T23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56">
                  <a:moveTo>
                    <a:pt x="21" y="156"/>
                  </a:moveTo>
                  <a:lnTo>
                    <a:pt x="0" y="156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156"/>
                  </a:lnTo>
                  <a:lnTo>
                    <a:pt x="21" y="156"/>
                  </a:lnTo>
                  <a:close/>
                  <a:moveTo>
                    <a:pt x="0" y="2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6" name="Freeform 10"/>
            <p:cNvSpPr/>
            <p:nvPr/>
          </p:nvSpPr>
          <p:spPr bwMode="auto">
            <a:xfrm>
              <a:off x="11620" y="6909"/>
              <a:ext cx="325" cy="391"/>
            </a:xfrm>
            <a:custGeom>
              <a:avLst/>
              <a:gdLst>
                <a:gd name="T0" fmla="*/ 60 w 60"/>
                <a:gd name="T1" fmla="*/ 72 h 72"/>
                <a:gd name="T2" fmla="*/ 48 w 60"/>
                <a:gd name="T3" fmla="*/ 72 h 72"/>
                <a:gd name="T4" fmla="*/ 48 w 60"/>
                <a:gd name="T5" fmla="*/ 29 h 72"/>
                <a:gd name="T6" fmla="*/ 32 w 60"/>
                <a:gd name="T7" fmla="*/ 11 h 72"/>
                <a:gd name="T8" fmla="*/ 18 w 60"/>
                <a:gd name="T9" fmla="*/ 17 h 72"/>
                <a:gd name="T10" fmla="*/ 13 w 60"/>
                <a:gd name="T11" fmla="*/ 34 h 72"/>
                <a:gd name="T12" fmla="*/ 13 w 60"/>
                <a:gd name="T13" fmla="*/ 72 h 72"/>
                <a:gd name="T14" fmla="*/ 0 w 60"/>
                <a:gd name="T15" fmla="*/ 72 h 72"/>
                <a:gd name="T16" fmla="*/ 0 w 60"/>
                <a:gd name="T17" fmla="*/ 2 h 72"/>
                <a:gd name="T18" fmla="*/ 12 w 60"/>
                <a:gd name="T19" fmla="*/ 2 h 72"/>
                <a:gd name="T20" fmla="*/ 12 w 60"/>
                <a:gd name="T21" fmla="*/ 12 h 72"/>
                <a:gd name="T22" fmla="*/ 35 w 60"/>
                <a:gd name="T23" fmla="*/ 0 h 72"/>
                <a:gd name="T24" fmla="*/ 60 w 60"/>
                <a:gd name="T25" fmla="*/ 25 h 72"/>
                <a:gd name="T26" fmla="*/ 60 w 60"/>
                <a:gd name="T27" fmla="*/ 25 h 72"/>
                <a:gd name="T28" fmla="*/ 60 w 60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17"/>
                    <a:pt x="43" y="11"/>
                    <a:pt x="32" y="11"/>
                  </a:cubicBezTo>
                  <a:cubicBezTo>
                    <a:pt x="26" y="11"/>
                    <a:pt x="22" y="13"/>
                    <a:pt x="18" y="17"/>
                  </a:cubicBezTo>
                  <a:cubicBezTo>
                    <a:pt x="15" y="20"/>
                    <a:pt x="13" y="26"/>
                    <a:pt x="13" y="34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4"/>
                    <a:pt x="25" y="0"/>
                    <a:pt x="35" y="0"/>
                  </a:cubicBezTo>
                  <a:cubicBezTo>
                    <a:pt x="51" y="1"/>
                    <a:pt x="59" y="9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72"/>
                    <a:pt x="60" y="72"/>
                    <a:pt x="60" y="72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7" name="Freeform 11"/>
            <p:cNvSpPr>
              <a:spLocks noEditPoints="1"/>
            </p:cNvSpPr>
            <p:nvPr/>
          </p:nvSpPr>
          <p:spPr bwMode="auto">
            <a:xfrm>
              <a:off x="12035" y="6909"/>
              <a:ext cx="355" cy="541"/>
            </a:xfrm>
            <a:custGeom>
              <a:avLst/>
              <a:gdLst>
                <a:gd name="T0" fmla="*/ 33 w 65"/>
                <a:gd name="T1" fmla="*/ 64 h 100"/>
                <a:gd name="T2" fmla="*/ 53 w 65"/>
                <a:gd name="T3" fmla="*/ 41 h 100"/>
                <a:gd name="T4" fmla="*/ 33 w 65"/>
                <a:gd name="T5" fmla="*/ 11 h 100"/>
                <a:gd name="T6" fmla="*/ 13 w 65"/>
                <a:gd name="T7" fmla="*/ 37 h 100"/>
                <a:gd name="T8" fmla="*/ 33 w 65"/>
                <a:gd name="T9" fmla="*/ 64 h 100"/>
                <a:gd name="T10" fmla="*/ 33 w 65"/>
                <a:gd name="T11" fmla="*/ 64 h 100"/>
                <a:gd name="T12" fmla="*/ 64 w 65"/>
                <a:gd name="T13" fmla="*/ 66 h 100"/>
                <a:gd name="T14" fmla="*/ 31 w 65"/>
                <a:gd name="T15" fmla="*/ 100 h 100"/>
                <a:gd name="T16" fmla="*/ 2 w 65"/>
                <a:gd name="T17" fmla="*/ 79 h 100"/>
                <a:gd name="T18" fmla="*/ 15 w 65"/>
                <a:gd name="T19" fmla="*/ 79 h 100"/>
                <a:gd name="T20" fmla="*/ 31 w 65"/>
                <a:gd name="T21" fmla="*/ 91 h 100"/>
                <a:gd name="T22" fmla="*/ 52 w 65"/>
                <a:gd name="T23" fmla="*/ 67 h 100"/>
                <a:gd name="T24" fmla="*/ 52 w 65"/>
                <a:gd name="T25" fmla="*/ 64 h 100"/>
                <a:gd name="T26" fmla="*/ 52 w 65"/>
                <a:gd name="T27" fmla="*/ 65 h 100"/>
                <a:gd name="T28" fmla="*/ 33 w 65"/>
                <a:gd name="T29" fmla="*/ 73 h 100"/>
                <a:gd name="T30" fmla="*/ 10 w 65"/>
                <a:gd name="T31" fmla="*/ 64 h 100"/>
                <a:gd name="T32" fmla="*/ 0 w 65"/>
                <a:gd name="T33" fmla="*/ 35 h 100"/>
                <a:gd name="T34" fmla="*/ 10 w 65"/>
                <a:gd name="T35" fmla="*/ 9 h 100"/>
                <a:gd name="T36" fmla="*/ 31 w 65"/>
                <a:gd name="T37" fmla="*/ 0 h 100"/>
                <a:gd name="T38" fmla="*/ 53 w 65"/>
                <a:gd name="T39" fmla="*/ 12 h 100"/>
                <a:gd name="T40" fmla="*/ 53 w 65"/>
                <a:gd name="T41" fmla="*/ 2 h 100"/>
                <a:gd name="T42" fmla="*/ 64 w 65"/>
                <a:gd name="T43" fmla="*/ 2 h 100"/>
                <a:gd name="T44" fmla="*/ 64 w 65"/>
                <a:gd name="T45" fmla="*/ 2 h 100"/>
                <a:gd name="T46" fmla="*/ 64 w 65"/>
                <a:gd name="T47" fmla="*/ 2 h 100"/>
                <a:gd name="T48" fmla="*/ 64 w 65"/>
                <a:gd name="T49" fmla="*/ 6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100">
                  <a:moveTo>
                    <a:pt x="33" y="64"/>
                  </a:moveTo>
                  <a:cubicBezTo>
                    <a:pt x="46" y="63"/>
                    <a:pt x="52" y="55"/>
                    <a:pt x="53" y="41"/>
                  </a:cubicBezTo>
                  <a:cubicBezTo>
                    <a:pt x="53" y="21"/>
                    <a:pt x="47" y="11"/>
                    <a:pt x="33" y="11"/>
                  </a:cubicBezTo>
                  <a:cubicBezTo>
                    <a:pt x="20" y="11"/>
                    <a:pt x="13" y="20"/>
                    <a:pt x="13" y="37"/>
                  </a:cubicBezTo>
                  <a:cubicBezTo>
                    <a:pt x="14" y="55"/>
                    <a:pt x="20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lose/>
                  <a:moveTo>
                    <a:pt x="64" y="66"/>
                  </a:moveTo>
                  <a:cubicBezTo>
                    <a:pt x="65" y="89"/>
                    <a:pt x="54" y="100"/>
                    <a:pt x="31" y="100"/>
                  </a:cubicBezTo>
                  <a:cubicBezTo>
                    <a:pt x="14" y="100"/>
                    <a:pt x="4" y="93"/>
                    <a:pt x="2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6" y="87"/>
                    <a:pt x="22" y="91"/>
                    <a:pt x="31" y="91"/>
                  </a:cubicBezTo>
                  <a:cubicBezTo>
                    <a:pt x="46" y="91"/>
                    <a:pt x="53" y="83"/>
                    <a:pt x="52" y="67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8" y="70"/>
                    <a:pt x="41" y="73"/>
                    <a:pt x="33" y="73"/>
                  </a:cubicBezTo>
                  <a:cubicBezTo>
                    <a:pt x="23" y="73"/>
                    <a:pt x="15" y="70"/>
                    <a:pt x="10" y="64"/>
                  </a:cubicBezTo>
                  <a:cubicBezTo>
                    <a:pt x="3" y="57"/>
                    <a:pt x="0" y="48"/>
                    <a:pt x="0" y="35"/>
                  </a:cubicBezTo>
                  <a:cubicBezTo>
                    <a:pt x="0" y="24"/>
                    <a:pt x="4" y="15"/>
                    <a:pt x="10" y="9"/>
                  </a:cubicBezTo>
                  <a:cubicBezTo>
                    <a:pt x="16" y="3"/>
                    <a:pt x="22" y="0"/>
                    <a:pt x="31" y="0"/>
                  </a:cubicBezTo>
                  <a:cubicBezTo>
                    <a:pt x="40" y="0"/>
                    <a:pt x="47" y="4"/>
                    <a:pt x="53" y="1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66"/>
                    <a:pt x="64" y="66"/>
                    <a:pt x="64" y="66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8" name="Freeform 12"/>
            <p:cNvSpPr/>
            <p:nvPr/>
          </p:nvSpPr>
          <p:spPr bwMode="auto">
            <a:xfrm>
              <a:off x="12482" y="6783"/>
              <a:ext cx="325" cy="517"/>
            </a:xfrm>
            <a:custGeom>
              <a:avLst/>
              <a:gdLst>
                <a:gd name="T0" fmla="*/ 60 w 60"/>
                <a:gd name="T1" fmla="*/ 95 h 95"/>
                <a:gd name="T2" fmla="*/ 48 w 60"/>
                <a:gd name="T3" fmla="*/ 95 h 95"/>
                <a:gd name="T4" fmla="*/ 48 w 60"/>
                <a:gd name="T5" fmla="*/ 50 h 95"/>
                <a:gd name="T6" fmla="*/ 33 w 60"/>
                <a:gd name="T7" fmla="*/ 34 h 95"/>
                <a:gd name="T8" fmla="*/ 13 w 60"/>
                <a:gd name="T9" fmla="*/ 57 h 95"/>
                <a:gd name="T10" fmla="*/ 13 w 60"/>
                <a:gd name="T11" fmla="*/ 95 h 95"/>
                <a:gd name="T12" fmla="*/ 0 w 60"/>
                <a:gd name="T13" fmla="*/ 95 h 95"/>
                <a:gd name="T14" fmla="*/ 0 w 60"/>
                <a:gd name="T15" fmla="*/ 0 h 95"/>
                <a:gd name="T16" fmla="*/ 13 w 60"/>
                <a:gd name="T17" fmla="*/ 0 h 95"/>
                <a:gd name="T18" fmla="*/ 13 w 60"/>
                <a:gd name="T19" fmla="*/ 35 h 95"/>
                <a:gd name="T20" fmla="*/ 13 w 60"/>
                <a:gd name="T21" fmla="*/ 35 h 95"/>
                <a:gd name="T22" fmla="*/ 35 w 60"/>
                <a:gd name="T23" fmla="*/ 23 h 95"/>
                <a:gd name="T24" fmla="*/ 53 w 60"/>
                <a:gd name="T25" fmla="*/ 30 h 95"/>
                <a:gd name="T26" fmla="*/ 60 w 60"/>
                <a:gd name="T27" fmla="*/ 48 h 95"/>
                <a:gd name="T28" fmla="*/ 60 w 60"/>
                <a:gd name="T2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95">
                  <a:moveTo>
                    <a:pt x="60" y="95"/>
                  </a:moveTo>
                  <a:cubicBezTo>
                    <a:pt x="48" y="95"/>
                    <a:pt x="48" y="95"/>
                    <a:pt x="48" y="9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39"/>
                    <a:pt x="43" y="34"/>
                    <a:pt x="33" y="34"/>
                  </a:cubicBezTo>
                  <a:cubicBezTo>
                    <a:pt x="20" y="35"/>
                    <a:pt x="13" y="42"/>
                    <a:pt x="13" y="5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27"/>
                    <a:pt x="26" y="23"/>
                    <a:pt x="35" y="23"/>
                  </a:cubicBezTo>
                  <a:cubicBezTo>
                    <a:pt x="42" y="23"/>
                    <a:pt x="48" y="25"/>
                    <a:pt x="53" y="30"/>
                  </a:cubicBezTo>
                  <a:cubicBezTo>
                    <a:pt x="57" y="32"/>
                    <a:pt x="60" y="38"/>
                    <a:pt x="60" y="48"/>
                  </a:cubicBezTo>
                  <a:cubicBezTo>
                    <a:pt x="60" y="95"/>
                    <a:pt x="60" y="95"/>
                    <a:pt x="60" y="95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9" name="Freeform 13"/>
            <p:cNvSpPr/>
            <p:nvPr/>
          </p:nvSpPr>
          <p:spPr bwMode="auto">
            <a:xfrm>
              <a:off x="12903" y="6919"/>
              <a:ext cx="322" cy="385"/>
            </a:xfrm>
            <a:custGeom>
              <a:avLst/>
              <a:gdLst>
                <a:gd name="T0" fmla="*/ 47 w 59"/>
                <a:gd name="T1" fmla="*/ 70 h 71"/>
                <a:gd name="T2" fmla="*/ 47 w 59"/>
                <a:gd name="T3" fmla="*/ 60 h 71"/>
                <a:gd name="T4" fmla="*/ 47 w 59"/>
                <a:gd name="T5" fmla="*/ 60 h 71"/>
                <a:gd name="T6" fmla="*/ 23 w 59"/>
                <a:gd name="T7" fmla="*/ 71 h 71"/>
                <a:gd name="T8" fmla="*/ 8 w 59"/>
                <a:gd name="T9" fmla="*/ 68 h 71"/>
                <a:gd name="T10" fmla="*/ 0 w 59"/>
                <a:gd name="T11" fmla="*/ 50 h 71"/>
                <a:gd name="T12" fmla="*/ 0 w 59"/>
                <a:gd name="T13" fmla="*/ 0 h 71"/>
                <a:gd name="T14" fmla="*/ 12 w 59"/>
                <a:gd name="T15" fmla="*/ 0 h 71"/>
                <a:gd name="T16" fmla="*/ 12 w 59"/>
                <a:gd name="T17" fmla="*/ 47 h 71"/>
                <a:gd name="T18" fmla="*/ 26 w 59"/>
                <a:gd name="T19" fmla="*/ 62 h 71"/>
                <a:gd name="T20" fmla="*/ 47 w 59"/>
                <a:gd name="T21" fmla="*/ 39 h 71"/>
                <a:gd name="T22" fmla="*/ 47 w 59"/>
                <a:gd name="T23" fmla="*/ 0 h 71"/>
                <a:gd name="T24" fmla="*/ 59 w 59"/>
                <a:gd name="T25" fmla="*/ 0 h 71"/>
                <a:gd name="T26" fmla="*/ 59 w 59"/>
                <a:gd name="T27" fmla="*/ 70 h 71"/>
                <a:gd name="T28" fmla="*/ 47 w 59"/>
                <a:gd name="T29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71">
                  <a:moveTo>
                    <a:pt x="47" y="70"/>
                  </a:moveTo>
                  <a:cubicBezTo>
                    <a:pt x="47" y="60"/>
                    <a:pt x="47" y="60"/>
                    <a:pt x="47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2" y="68"/>
                    <a:pt x="34" y="71"/>
                    <a:pt x="23" y="71"/>
                  </a:cubicBezTo>
                  <a:cubicBezTo>
                    <a:pt x="17" y="71"/>
                    <a:pt x="12" y="70"/>
                    <a:pt x="8" y="68"/>
                  </a:cubicBezTo>
                  <a:cubicBezTo>
                    <a:pt x="3" y="65"/>
                    <a:pt x="0" y="59"/>
                    <a:pt x="0" y="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57"/>
                    <a:pt x="17" y="62"/>
                    <a:pt x="26" y="62"/>
                  </a:cubicBezTo>
                  <a:cubicBezTo>
                    <a:pt x="39" y="62"/>
                    <a:pt x="46" y="54"/>
                    <a:pt x="47" y="3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47" y="70"/>
                    <a:pt x="47" y="70"/>
                    <a:pt x="47" y="70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0" name="Freeform 14"/>
            <p:cNvSpPr>
              <a:spLocks noEditPoints="1"/>
            </p:cNvSpPr>
            <p:nvPr/>
          </p:nvSpPr>
          <p:spPr bwMode="auto">
            <a:xfrm>
              <a:off x="13311" y="6909"/>
              <a:ext cx="375" cy="395"/>
            </a:xfrm>
            <a:custGeom>
              <a:avLst/>
              <a:gdLst>
                <a:gd name="T0" fmla="*/ 4 w 69"/>
                <a:gd name="T1" fmla="*/ 24 h 73"/>
                <a:gd name="T2" fmla="*/ 34 w 69"/>
                <a:gd name="T3" fmla="*/ 0 h 73"/>
                <a:gd name="T4" fmla="*/ 61 w 69"/>
                <a:gd name="T5" fmla="*/ 20 h 73"/>
                <a:gd name="T6" fmla="*/ 61 w 69"/>
                <a:gd name="T7" fmla="*/ 60 h 73"/>
                <a:gd name="T8" fmla="*/ 65 w 69"/>
                <a:gd name="T9" fmla="*/ 64 h 73"/>
                <a:gd name="T10" fmla="*/ 67 w 69"/>
                <a:gd name="T11" fmla="*/ 64 h 73"/>
                <a:gd name="T12" fmla="*/ 69 w 69"/>
                <a:gd name="T13" fmla="*/ 64 h 73"/>
                <a:gd name="T14" fmla="*/ 69 w 69"/>
                <a:gd name="T15" fmla="*/ 72 h 73"/>
                <a:gd name="T16" fmla="*/ 67 w 69"/>
                <a:gd name="T17" fmla="*/ 72 h 73"/>
                <a:gd name="T18" fmla="*/ 62 w 69"/>
                <a:gd name="T19" fmla="*/ 73 h 73"/>
                <a:gd name="T20" fmla="*/ 50 w 69"/>
                <a:gd name="T21" fmla="*/ 63 h 73"/>
                <a:gd name="T22" fmla="*/ 23 w 69"/>
                <a:gd name="T23" fmla="*/ 73 h 73"/>
                <a:gd name="T24" fmla="*/ 0 w 69"/>
                <a:gd name="T25" fmla="*/ 54 h 73"/>
                <a:gd name="T26" fmla="*/ 22 w 69"/>
                <a:gd name="T27" fmla="*/ 32 h 73"/>
                <a:gd name="T28" fmla="*/ 43 w 69"/>
                <a:gd name="T29" fmla="*/ 30 h 73"/>
                <a:gd name="T30" fmla="*/ 49 w 69"/>
                <a:gd name="T31" fmla="*/ 22 h 73"/>
                <a:gd name="T32" fmla="*/ 32 w 69"/>
                <a:gd name="T33" fmla="*/ 10 h 73"/>
                <a:gd name="T34" fmla="*/ 15 w 69"/>
                <a:gd name="T35" fmla="*/ 24 h 73"/>
                <a:gd name="T36" fmla="*/ 4 w 69"/>
                <a:gd name="T37" fmla="*/ 24 h 73"/>
                <a:gd name="T38" fmla="*/ 49 w 69"/>
                <a:gd name="T39" fmla="*/ 37 h 73"/>
                <a:gd name="T40" fmla="*/ 28 w 69"/>
                <a:gd name="T41" fmla="*/ 41 h 73"/>
                <a:gd name="T42" fmla="*/ 13 w 69"/>
                <a:gd name="T43" fmla="*/ 52 h 73"/>
                <a:gd name="T44" fmla="*/ 26 w 69"/>
                <a:gd name="T45" fmla="*/ 64 h 73"/>
                <a:gd name="T46" fmla="*/ 49 w 69"/>
                <a:gd name="T47" fmla="*/ 48 h 73"/>
                <a:gd name="T48" fmla="*/ 49 w 69"/>
                <a:gd name="T4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" h="73">
                  <a:moveTo>
                    <a:pt x="4" y="24"/>
                  </a:moveTo>
                  <a:cubicBezTo>
                    <a:pt x="4" y="8"/>
                    <a:pt x="14" y="0"/>
                    <a:pt x="34" y="0"/>
                  </a:cubicBezTo>
                  <a:cubicBezTo>
                    <a:pt x="51" y="1"/>
                    <a:pt x="60" y="8"/>
                    <a:pt x="61" y="2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3"/>
                    <a:pt x="62" y="64"/>
                    <a:pt x="65" y="64"/>
                  </a:cubicBezTo>
                  <a:cubicBezTo>
                    <a:pt x="65" y="64"/>
                    <a:pt x="66" y="64"/>
                    <a:pt x="67" y="64"/>
                  </a:cubicBezTo>
                  <a:cubicBezTo>
                    <a:pt x="68" y="64"/>
                    <a:pt x="69" y="64"/>
                    <a:pt x="69" y="64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8" y="72"/>
                    <a:pt x="67" y="72"/>
                  </a:cubicBezTo>
                  <a:cubicBezTo>
                    <a:pt x="65" y="72"/>
                    <a:pt x="63" y="73"/>
                    <a:pt x="62" y="73"/>
                  </a:cubicBezTo>
                  <a:cubicBezTo>
                    <a:pt x="54" y="73"/>
                    <a:pt x="49" y="69"/>
                    <a:pt x="50" y="63"/>
                  </a:cubicBezTo>
                  <a:cubicBezTo>
                    <a:pt x="42" y="70"/>
                    <a:pt x="33" y="73"/>
                    <a:pt x="23" y="73"/>
                  </a:cubicBezTo>
                  <a:cubicBezTo>
                    <a:pt x="8" y="72"/>
                    <a:pt x="1" y="66"/>
                    <a:pt x="0" y="54"/>
                  </a:cubicBezTo>
                  <a:cubicBezTo>
                    <a:pt x="0" y="41"/>
                    <a:pt x="8" y="34"/>
                    <a:pt x="22" y="32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7" y="29"/>
                    <a:pt x="49" y="27"/>
                    <a:pt x="49" y="22"/>
                  </a:cubicBezTo>
                  <a:cubicBezTo>
                    <a:pt x="49" y="14"/>
                    <a:pt x="43" y="10"/>
                    <a:pt x="32" y="10"/>
                  </a:cubicBezTo>
                  <a:cubicBezTo>
                    <a:pt x="21" y="10"/>
                    <a:pt x="16" y="15"/>
                    <a:pt x="1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49" y="37"/>
                  </a:moveTo>
                  <a:cubicBezTo>
                    <a:pt x="46" y="38"/>
                    <a:pt x="39" y="40"/>
                    <a:pt x="28" y="41"/>
                  </a:cubicBezTo>
                  <a:cubicBezTo>
                    <a:pt x="18" y="42"/>
                    <a:pt x="13" y="46"/>
                    <a:pt x="13" y="52"/>
                  </a:cubicBezTo>
                  <a:cubicBezTo>
                    <a:pt x="13" y="60"/>
                    <a:pt x="17" y="64"/>
                    <a:pt x="26" y="64"/>
                  </a:cubicBezTo>
                  <a:cubicBezTo>
                    <a:pt x="40" y="63"/>
                    <a:pt x="47" y="58"/>
                    <a:pt x="49" y="48"/>
                  </a:cubicBezTo>
                  <a:cubicBezTo>
                    <a:pt x="49" y="37"/>
                    <a:pt x="49" y="37"/>
                    <a:pt x="49" y="37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1" name="Freeform 15"/>
            <p:cNvSpPr/>
            <p:nvPr/>
          </p:nvSpPr>
          <p:spPr bwMode="auto">
            <a:xfrm>
              <a:off x="14074" y="6783"/>
              <a:ext cx="431" cy="527"/>
            </a:xfrm>
            <a:custGeom>
              <a:avLst/>
              <a:gdLst>
                <a:gd name="T0" fmla="*/ 79 w 79"/>
                <a:gd name="T1" fmla="*/ 0 h 97"/>
                <a:gd name="T2" fmla="*/ 79 w 79"/>
                <a:gd name="T3" fmla="*/ 61 h 97"/>
                <a:gd name="T4" fmla="*/ 68 w 79"/>
                <a:gd name="T5" fmla="*/ 88 h 97"/>
                <a:gd name="T6" fmla="*/ 38 w 79"/>
                <a:gd name="T7" fmla="*/ 97 h 97"/>
                <a:gd name="T8" fmla="*/ 11 w 79"/>
                <a:gd name="T9" fmla="*/ 89 h 97"/>
                <a:gd name="T10" fmla="*/ 0 w 79"/>
                <a:gd name="T11" fmla="*/ 63 h 97"/>
                <a:gd name="T12" fmla="*/ 0 w 79"/>
                <a:gd name="T13" fmla="*/ 0 h 97"/>
                <a:gd name="T14" fmla="*/ 13 w 79"/>
                <a:gd name="T15" fmla="*/ 0 h 97"/>
                <a:gd name="T16" fmla="*/ 13 w 79"/>
                <a:gd name="T17" fmla="*/ 60 h 97"/>
                <a:gd name="T18" fmla="*/ 39 w 79"/>
                <a:gd name="T19" fmla="*/ 86 h 97"/>
                <a:gd name="T20" fmla="*/ 65 w 79"/>
                <a:gd name="T21" fmla="*/ 60 h 97"/>
                <a:gd name="T22" fmla="*/ 65 w 79"/>
                <a:gd name="T23" fmla="*/ 0 h 97"/>
                <a:gd name="T24" fmla="*/ 79 w 79"/>
                <a:gd name="T2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97">
                  <a:moveTo>
                    <a:pt x="79" y="0"/>
                  </a:moveTo>
                  <a:cubicBezTo>
                    <a:pt x="79" y="61"/>
                    <a:pt x="79" y="61"/>
                    <a:pt x="79" y="61"/>
                  </a:cubicBezTo>
                  <a:cubicBezTo>
                    <a:pt x="79" y="72"/>
                    <a:pt x="75" y="81"/>
                    <a:pt x="68" y="88"/>
                  </a:cubicBezTo>
                  <a:cubicBezTo>
                    <a:pt x="61" y="94"/>
                    <a:pt x="51" y="97"/>
                    <a:pt x="38" y="97"/>
                  </a:cubicBezTo>
                  <a:cubicBezTo>
                    <a:pt x="27" y="97"/>
                    <a:pt x="18" y="94"/>
                    <a:pt x="11" y="89"/>
                  </a:cubicBezTo>
                  <a:cubicBezTo>
                    <a:pt x="4" y="83"/>
                    <a:pt x="0" y="74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77"/>
                    <a:pt x="22" y="86"/>
                    <a:pt x="39" y="86"/>
                  </a:cubicBezTo>
                  <a:cubicBezTo>
                    <a:pt x="56" y="86"/>
                    <a:pt x="65" y="77"/>
                    <a:pt x="65" y="6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2" name="Freeform 16"/>
            <p:cNvSpPr/>
            <p:nvPr/>
          </p:nvSpPr>
          <p:spPr bwMode="auto">
            <a:xfrm>
              <a:off x="14601" y="6909"/>
              <a:ext cx="325" cy="391"/>
            </a:xfrm>
            <a:custGeom>
              <a:avLst/>
              <a:gdLst>
                <a:gd name="T0" fmla="*/ 60 w 60"/>
                <a:gd name="T1" fmla="*/ 72 h 72"/>
                <a:gd name="T2" fmla="*/ 48 w 60"/>
                <a:gd name="T3" fmla="*/ 72 h 72"/>
                <a:gd name="T4" fmla="*/ 48 w 60"/>
                <a:gd name="T5" fmla="*/ 29 h 72"/>
                <a:gd name="T6" fmla="*/ 32 w 60"/>
                <a:gd name="T7" fmla="*/ 11 h 72"/>
                <a:gd name="T8" fmla="*/ 18 w 60"/>
                <a:gd name="T9" fmla="*/ 17 h 72"/>
                <a:gd name="T10" fmla="*/ 13 w 60"/>
                <a:gd name="T11" fmla="*/ 34 h 72"/>
                <a:gd name="T12" fmla="*/ 13 w 60"/>
                <a:gd name="T13" fmla="*/ 72 h 72"/>
                <a:gd name="T14" fmla="*/ 0 w 60"/>
                <a:gd name="T15" fmla="*/ 72 h 72"/>
                <a:gd name="T16" fmla="*/ 0 w 60"/>
                <a:gd name="T17" fmla="*/ 2 h 72"/>
                <a:gd name="T18" fmla="*/ 12 w 60"/>
                <a:gd name="T19" fmla="*/ 2 h 72"/>
                <a:gd name="T20" fmla="*/ 12 w 60"/>
                <a:gd name="T21" fmla="*/ 12 h 72"/>
                <a:gd name="T22" fmla="*/ 35 w 60"/>
                <a:gd name="T23" fmla="*/ 0 h 72"/>
                <a:gd name="T24" fmla="*/ 60 w 60"/>
                <a:gd name="T25" fmla="*/ 25 h 72"/>
                <a:gd name="T26" fmla="*/ 60 w 60"/>
                <a:gd name="T27" fmla="*/ 25 h 72"/>
                <a:gd name="T28" fmla="*/ 60 w 60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17"/>
                    <a:pt x="43" y="11"/>
                    <a:pt x="32" y="11"/>
                  </a:cubicBezTo>
                  <a:cubicBezTo>
                    <a:pt x="26" y="11"/>
                    <a:pt x="22" y="13"/>
                    <a:pt x="18" y="17"/>
                  </a:cubicBezTo>
                  <a:cubicBezTo>
                    <a:pt x="15" y="20"/>
                    <a:pt x="13" y="26"/>
                    <a:pt x="13" y="34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4"/>
                    <a:pt x="26" y="0"/>
                    <a:pt x="35" y="0"/>
                  </a:cubicBezTo>
                  <a:cubicBezTo>
                    <a:pt x="51" y="1"/>
                    <a:pt x="59" y="9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72"/>
                    <a:pt x="60" y="72"/>
                    <a:pt x="60" y="72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3" name="Freeform 17"/>
            <p:cNvSpPr>
              <a:spLocks noEditPoints="1"/>
            </p:cNvSpPr>
            <p:nvPr/>
          </p:nvSpPr>
          <p:spPr bwMode="auto">
            <a:xfrm>
              <a:off x="15056" y="6783"/>
              <a:ext cx="73" cy="517"/>
            </a:xfrm>
            <a:custGeom>
              <a:avLst/>
              <a:gdLst>
                <a:gd name="T0" fmla="*/ 22 w 22"/>
                <a:gd name="T1" fmla="*/ 156 h 156"/>
                <a:gd name="T2" fmla="*/ 0 w 22"/>
                <a:gd name="T3" fmla="*/ 156 h 156"/>
                <a:gd name="T4" fmla="*/ 0 w 22"/>
                <a:gd name="T5" fmla="*/ 41 h 156"/>
                <a:gd name="T6" fmla="*/ 22 w 22"/>
                <a:gd name="T7" fmla="*/ 41 h 156"/>
                <a:gd name="T8" fmla="*/ 22 w 22"/>
                <a:gd name="T9" fmla="*/ 156 h 156"/>
                <a:gd name="T10" fmla="*/ 22 w 22"/>
                <a:gd name="T11" fmla="*/ 156 h 156"/>
                <a:gd name="T12" fmla="*/ 0 w 22"/>
                <a:gd name="T13" fmla="*/ 21 h 156"/>
                <a:gd name="T14" fmla="*/ 0 w 22"/>
                <a:gd name="T15" fmla="*/ 0 h 156"/>
                <a:gd name="T16" fmla="*/ 22 w 22"/>
                <a:gd name="T17" fmla="*/ 0 h 156"/>
                <a:gd name="T18" fmla="*/ 22 w 22"/>
                <a:gd name="T19" fmla="*/ 21 h 156"/>
                <a:gd name="T20" fmla="*/ 0 w 22"/>
                <a:gd name="T21" fmla="*/ 21 h 156"/>
                <a:gd name="T22" fmla="*/ 0 w 22"/>
                <a:gd name="T23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56">
                  <a:moveTo>
                    <a:pt x="22" y="156"/>
                  </a:moveTo>
                  <a:lnTo>
                    <a:pt x="0" y="156"/>
                  </a:lnTo>
                  <a:lnTo>
                    <a:pt x="0" y="41"/>
                  </a:lnTo>
                  <a:lnTo>
                    <a:pt x="22" y="41"/>
                  </a:lnTo>
                  <a:lnTo>
                    <a:pt x="22" y="156"/>
                  </a:lnTo>
                  <a:lnTo>
                    <a:pt x="22" y="156"/>
                  </a:lnTo>
                  <a:close/>
                  <a:moveTo>
                    <a:pt x="0" y="21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" name="Freeform 18"/>
            <p:cNvSpPr/>
            <p:nvPr/>
          </p:nvSpPr>
          <p:spPr bwMode="auto">
            <a:xfrm>
              <a:off x="15201" y="6919"/>
              <a:ext cx="365" cy="381"/>
            </a:xfrm>
            <a:custGeom>
              <a:avLst/>
              <a:gdLst>
                <a:gd name="T0" fmla="*/ 89 w 110"/>
                <a:gd name="T1" fmla="*/ 0 h 115"/>
                <a:gd name="T2" fmla="*/ 110 w 110"/>
                <a:gd name="T3" fmla="*/ 0 h 115"/>
                <a:gd name="T4" fmla="*/ 66 w 110"/>
                <a:gd name="T5" fmla="*/ 115 h 115"/>
                <a:gd name="T6" fmla="*/ 45 w 110"/>
                <a:gd name="T7" fmla="*/ 115 h 115"/>
                <a:gd name="T8" fmla="*/ 0 w 110"/>
                <a:gd name="T9" fmla="*/ 0 h 115"/>
                <a:gd name="T10" fmla="*/ 23 w 110"/>
                <a:gd name="T11" fmla="*/ 0 h 115"/>
                <a:gd name="T12" fmla="*/ 54 w 110"/>
                <a:gd name="T13" fmla="*/ 95 h 115"/>
                <a:gd name="T14" fmla="*/ 54 w 110"/>
                <a:gd name="T15" fmla="*/ 95 h 115"/>
                <a:gd name="T16" fmla="*/ 89 w 110"/>
                <a:gd name="T17" fmla="*/ 0 h 115"/>
                <a:gd name="T18" fmla="*/ 89 w 110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5">
                  <a:moveTo>
                    <a:pt x="89" y="0"/>
                  </a:moveTo>
                  <a:lnTo>
                    <a:pt x="110" y="0"/>
                  </a:lnTo>
                  <a:lnTo>
                    <a:pt x="66" y="115"/>
                  </a:lnTo>
                  <a:lnTo>
                    <a:pt x="45" y="115"/>
                  </a:lnTo>
                  <a:lnTo>
                    <a:pt x="0" y="0"/>
                  </a:lnTo>
                  <a:lnTo>
                    <a:pt x="23" y="0"/>
                  </a:lnTo>
                  <a:lnTo>
                    <a:pt x="54" y="95"/>
                  </a:lnTo>
                  <a:lnTo>
                    <a:pt x="54" y="95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" name="Freeform 19"/>
            <p:cNvSpPr>
              <a:spLocks noEditPoints="1"/>
            </p:cNvSpPr>
            <p:nvPr/>
          </p:nvSpPr>
          <p:spPr bwMode="auto">
            <a:xfrm>
              <a:off x="15619" y="6909"/>
              <a:ext cx="358" cy="395"/>
            </a:xfrm>
            <a:custGeom>
              <a:avLst/>
              <a:gdLst>
                <a:gd name="T0" fmla="*/ 65 w 66"/>
                <a:gd name="T1" fmla="*/ 50 h 73"/>
                <a:gd name="T2" fmla="*/ 52 w 66"/>
                <a:gd name="T3" fmla="*/ 69 h 73"/>
                <a:gd name="T4" fmla="*/ 32 w 66"/>
                <a:gd name="T5" fmla="*/ 73 h 73"/>
                <a:gd name="T6" fmla="*/ 9 w 66"/>
                <a:gd name="T7" fmla="*/ 65 h 73"/>
                <a:gd name="T8" fmla="*/ 0 w 66"/>
                <a:gd name="T9" fmla="*/ 39 h 73"/>
                <a:gd name="T10" fmla="*/ 9 w 66"/>
                <a:gd name="T11" fmla="*/ 10 h 73"/>
                <a:gd name="T12" fmla="*/ 35 w 66"/>
                <a:gd name="T13" fmla="*/ 0 h 73"/>
                <a:gd name="T14" fmla="*/ 60 w 66"/>
                <a:gd name="T15" fmla="*/ 14 h 73"/>
                <a:gd name="T16" fmla="*/ 66 w 66"/>
                <a:gd name="T17" fmla="*/ 41 h 73"/>
                <a:gd name="T18" fmla="*/ 13 w 66"/>
                <a:gd name="T19" fmla="*/ 41 h 73"/>
                <a:gd name="T20" fmla="*/ 34 w 66"/>
                <a:gd name="T21" fmla="*/ 64 h 73"/>
                <a:gd name="T22" fmla="*/ 53 w 66"/>
                <a:gd name="T23" fmla="*/ 50 h 73"/>
                <a:gd name="T24" fmla="*/ 65 w 66"/>
                <a:gd name="T25" fmla="*/ 50 h 73"/>
                <a:gd name="T26" fmla="*/ 54 w 66"/>
                <a:gd name="T27" fmla="*/ 32 h 73"/>
                <a:gd name="T28" fmla="*/ 33 w 66"/>
                <a:gd name="T29" fmla="*/ 11 h 73"/>
                <a:gd name="T30" fmla="*/ 13 w 66"/>
                <a:gd name="T31" fmla="*/ 32 h 73"/>
                <a:gd name="T32" fmla="*/ 54 w 66"/>
                <a:gd name="T33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73">
                  <a:moveTo>
                    <a:pt x="65" y="50"/>
                  </a:moveTo>
                  <a:cubicBezTo>
                    <a:pt x="64" y="58"/>
                    <a:pt x="59" y="65"/>
                    <a:pt x="52" y="69"/>
                  </a:cubicBezTo>
                  <a:cubicBezTo>
                    <a:pt x="48" y="72"/>
                    <a:pt x="41" y="73"/>
                    <a:pt x="32" y="73"/>
                  </a:cubicBezTo>
                  <a:cubicBezTo>
                    <a:pt x="22" y="73"/>
                    <a:pt x="15" y="70"/>
                    <a:pt x="9" y="65"/>
                  </a:cubicBezTo>
                  <a:cubicBezTo>
                    <a:pt x="3" y="59"/>
                    <a:pt x="0" y="50"/>
                    <a:pt x="0" y="39"/>
                  </a:cubicBezTo>
                  <a:cubicBezTo>
                    <a:pt x="0" y="27"/>
                    <a:pt x="3" y="17"/>
                    <a:pt x="9" y="10"/>
                  </a:cubicBezTo>
                  <a:cubicBezTo>
                    <a:pt x="15" y="4"/>
                    <a:pt x="24" y="0"/>
                    <a:pt x="35" y="0"/>
                  </a:cubicBezTo>
                  <a:cubicBezTo>
                    <a:pt x="46" y="0"/>
                    <a:pt x="55" y="5"/>
                    <a:pt x="60" y="14"/>
                  </a:cubicBezTo>
                  <a:cubicBezTo>
                    <a:pt x="64" y="21"/>
                    <a:pt x="66" y="30"/>
                    <a:pt x="66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57"/>
                    <a:pt x="20" y="64"/>
                    <a:pt x="34" y="64"/>
                  </a:cubicBezTo>
                  <a:cubicBezTo>
                    <a:pt x="44" y="64"/>
                    <a:pt x="51" y="59"/>
                    <a:pt x="53" y="50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54" y="32"/>
                  </a:moveTo>
                  <a:cubicBezTo>
                    <a:pt x="53" y="18"/>
                    <a:pt x="46" y="11"/>
                    <a:pt x="33" y="11"/>
                  </a:cubicBezTo>
                  <a:cubicBezTo>
                    <a:pt x="21" y="12"/>
                    <a:pt x="14" y="19"/>
                    <a:pt x="13" y="32"/>
                  </a:cubicBezTo>
                  <a:cubicBezTo>
                    <a:pt x="54" y="32"/>
                    <a:pt x="54" y="32"/>
                    <a:pt x="54" y="32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6" name="Freeform 20"/>
            <p:cNvSpPr/>
            <p:nvPr/>
          </p:nvSpPr>
          <p:spPr bwMode="auto">
            <a:xfrm>
              <a:off x="16080" y="6909"/>
              <a:ext cx="196" cy="391"/>
            </a:xfrm>
            <a:custGeom>
              <a:avLst/>
              <a:gdLst>
                <a:gd name="T0" fmla="*/ 12 w 36"/>
                <a:gd name="T1" fmla="*/ 72 h 72"/>
                <a:gd name="T2" fmla="*/ 0 w 36"/>
                <a:gd name="T3" fmla="*/ 72 h 72"/>
                <a:gd name="T4" fmla="*/ 0 w 36"/>
                <a:gd name="T5" fmla="*/ 2 h 72"/>
                <a:gd name="T6" fmla="*/ 12 w 36"/>
                <a:gd name="T7" fmla="*/ 2 h 72"/>
                <a:gd name="T8" fmla="*/ 12 w 36"/>
                <a:gd name="T9" fmla="*/ 14 h 72"/>
                <a:gd name="T10" fmla="*/ 33 w 36"/>
                <a:gd name="T11" fmla="*/ 0 h 72"/>
                <a:gd name="T12" fmla="*/ 35 w 36"/>
                <a:gd name="T13" fmla="*/ 1 h 72"/>
                <a:gd name="T14" fmla="*/ 36 w 36"/>
                <a:gd name="T15" fmla="*/ 1 h 72"/>
                <a:gd name="T16" fmla="*/ 36 w 36"/>
                <a:gd name="T17" fmla="*/ 13 h 72"/>
                <a:gd name="T18" fmla="*/ 31 w 36"/>
                <a:gd name="T19" fmla="*/ 13 h 72"/>
                <a:gd name="T20" fmla="*/ 18 w 36"/>
                <a:gd name="T21" fmla="*/ 17 h 72"/>
                <a:gd name="T22" fmla="*/ 12 w 36"/>
                <a:gd name="T23" fmla="*/ 32 h 72"/>
                <a:gd name="T24" fmla="*/ 12 w 36"/>
                <a:gd name="T25" fmla="*/ 32 h 72"/>
                <a:gd name="T26" fmla="*/ 12 w 36"/>
                <a:gd name="T2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72">
                  <a:moveTo>
                    <a:pt x="12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7" y="5"/>
                    <a:pt x="24" y="0"/>
                    <a:pt x="33" y="0"/>
                  </a:cubicBezTo>
                  <a:cubicBezTo>
                    <a:pt x="33" y="0"/>
                    <a:pt x="34" y="1"/>
                    <a:pt x="35" y="1"/>
                  </a:cubicBezTo>
                  <a:cubicBezTo>
                    <a:pt x="35" y="1"/>
                    <a:pt x="36" y="1"/>
                    <a:pt x="36" y="1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6" y="13"/>
                    <a:pt x="21" y="15"/>
                    <a:pt x="18" y="17"/>
                  </a:cubicBezTo>
                  <a:cubicBezTo>
                    <a:pt x="14" y="21"/>
                    <a:pt x="12" y="26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72"/>
                    <a:pt x="12" y="72"/>
                    <a:pt x="12" y="72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7" name="Freeform 21"/>
            <p:cNvSpPr/>
            <p:nvPr/>
          </p:nvSpPr>
          <p:spPr bwMode="auto">
            <a:xfrm>
              <a:off x="16316" y="6909"/>
              <a:ext cx="325" cy="395"/>
            </a:xfrm>
            <a:custGeom>
              <a:avLst/>
              <a:gdLst>
                <a:gd name="T0" fmla="*/ 46 w 60"/>
                <a:gd name="T1" fmla="*/ 23 h 73"/>
                <a:gd name="T2" fmla="*/ 28 w 60"/>
                <a:gd name="T3" fmla="*/ 11 h 73"/>
                <a:gd name="T4" fmla="*/ 14 w 60"/>
                <a:gd name="T5" fmla="*/ 21 h 73"/>
                <a:gd name="T6" fmla="*/ 27 w 60"/>
                <a:gd name="T7" fmla="*/ 30 h 73"/>
                <a:gd name="T8" fmla="*/ 40 w 60"/>
                <a:gd name="T9" fmla="*/ 33 h 73"/>
                <a:gd name="T10" fmla="*/ 60 w 60"/>
                <a:gd name="T11" fmla="*/ 51 h 73"/>
                <a:gd name="T12" fmla="*/ 52 w 60"/>
                <a:gd name="T13" fmla="*/ 68 h 73"/>
                <a:gd name="T14" fmla="*/ 31 w 60"/>
                <a:gd name="T15" fmla="*/ 73 h 73"/>
                <a:gd name="T16" fmla="*/ 0 w 60"/>
                <a:gd name="T17" fmla="*/ 50 h 73"/>
                <a:gd name="T18" fmla="*/ 11 w 60"/>
                <a:gd name="T19" fmla="*/ 50 h 73"/>
                <a:gd name="T20" fmla="*/ 31 w 60"/>
                <a:gd name="T21" fmla="*/ 64 h 73"/>
                <a:gd name="T22" fmla="*/ 48 w 60"/>
                <a:gd name="T23" fmla="*/ 53 h 73"/>
                <a:gd name="T24" fmla="*/ 34 w 60"/>
                <a:gd name="T25" fmla="*/ 43 h 73"/>
                <a:gd name="T26" fmla="*/ 19 w 60"/>
                <a:gd name="T27" fmla="*/ 40 h 73"/>
                <a:gd name="T28" fmla="*/ 2 w 60"/>
                <a:gd name="T29" fmla="*/ 23 h 73"/>
                <a:gd name="T30" fmla="*/ 11 w 60"/>
                <a:gd name="T31" fmla="*/ 6 h 73"/>
                <a:gd name="T32" fmla="*/ 30 w 60"/>
                <a:gd name="T33" fmla="*/ 0 h 73"/>
                <a:gd name="T34" fmla="*/ 58 w 60"/>
                <a:gd name="T35" fmla="*/ 23 h 73"/>
                <a:gd name="T36" fmla="*/ 46 w 60"/>
                <a:gd name="T3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73">
                  <a:moveTo>
                    <a:pt x="46" y="23"/>
                  </a:moveTo>
                  <a:cubicBezTo>
                    <a:pt x="46" y="15"/>
                    <a:pt x="40" y="11"/>
                    <a:pt x="28" y="11"/>
                  </a:cubicBezTo>
                  <a:cubicBezTo>
                    <a:pt x="19" y="11"/>
                    <a:pt x="14" y="14"/>
                    <a:pt x="14" y="21"/>
                  </a:cubicBezTo>
                  <a:cubicBezTo>
                    <a:pt x="13" y="25"/>
                    <a:pt x="17" y="28"/>
                    <a:pt x="27" y="3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53" y="36"/>
                    <a:pt x="60" y="42"/>
                    <a:pt x="60" y="51"/>
                  </a:cubicBezTo>
                  <a:cubicBezTo>
                    <a:pt x="60" y="58"/>
                    <a:pt x="57" y="64"/>
                    <a:pt x="52" y="68"/>
                  </a:cubicBezTo>
                  <a:cubicBezTo>
                    <a:pt x="47" y="71"/>
                    <a:pt x="40" y="73"/>
                    <a:pt x="31" y="73"/>
                  </a:cubicBezTo>
                  <a:cubicBezTo>
                    <a:pt x="11" y="73"/>
                    <a:pt x="0" y="65"/>
                    <a:pt x="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9"/>
                    <a:pt x="19" y="64"/>
                    <a:pt x="31" y="64"/>
                  </a:cubicBezTo>
                  <a:cubicBezTo>
                    <a:pt x="42" y="64"/>
                    <a:pt x="47" y="60"/>
                    <a:pt x="48" y="53"/>
                  </a:cubicBezTo>
                  <a:cubicBezTo>
                    <a:pt x="48" y="49"/>
                    <a:pt x="44" y="45"/>
                    <a:pt x="34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7" y="37"/>
                    <a:pt x="2" y="32"/>
                    <a:pt x="2" y="23"/>
                  </a:cubicBezTo>
                  <a:cubicBezTo>
                    <a:pt x="2" y="16"/>
                    <a:pt x="5" y="10"/>
                    <a:pt x="11" y="6"/>
                  </a:cubicBezTo>
                  <a:cubicBezTo>
                    <a:pt x="16" y="2"/>
                    <a:pt x="22" y="0"/>
                    <a:pt x="30" y="0"/>
                  </a:cubicBezTo>
                  <a:cubicBezTo>
                    <a:pt x="47" y="1"/>
                    <a:pt x="56" y="8"/>
                    <a:pt x="58" y="23"/>
                  </a:cubicBezTo>
                  <a:cubicBezTo>
                    <a:pt x="46" y="23"/>
                    <a:pt x="46" y="23"/>
                    <a:pt x="46" y="23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8" name="Freeform 22"/>
            <p:cNvSpPr>
              <a:spLocks noEditPoints="1"/>
            </p:cNvSpPr>
            <p:nvPr/>
          </p:nvSpPr>
          <p:spPr bwMode="auto">
            <a:xfrm>
              <a:off x="16717" y="6783"/>
              <a:ext cx="70" cy="517"/>
            </a:xfrm>
            <a:custGeom>
              <a:avLst/>
              <a:gdLst>
                <a:gd name="T0" fmla="*/ 21 w 21"/>
                <a:gd name="T1" fmla="*/ 156 h 156"/>
                <a:gd name="T2" fmla="*/ 0 w 21"/>
                <a:gd name="T3" fmla="*/ 156 h 156"/>
                <a:gd name="T4" fmla="*/ 0 w 21"/>
                <a:gd name="T5" fmla="*/ 41 h 156"/>
                <a:gd name="T6" fmla="*/ 21 w 21"/>
                <a:gd name="T7" fmla="*/ 41 h 156"/>
                <a:gd name="T8" fmla="*/ 21 w 21"/>
                <a:gd name="T9" fmla="*/ 156 h 156"/>
                <a:gd name="T10" fmla="*/ 21 w 21"/>
                <a:gd name="T11" fmla="*/ 156 h 156"/>
                <a:gd name="T12" fmla="*/ 0 w 21"/>
                <a:gd name="T13" fmla="*/ 21 h 156"/>
                <a:gd name="T14" fmla="*/ 0 w 21"/>
                <a:gd name="T15" fmla="*/ 0 h 156"/>
                <a:gd name="T16" fmla="*/ 21 w 21"/>
                <a:gd name="T17" fmla="*/ 0 h 156"/>
                <a:gd name="T18" fmla="*/ 21 w 21"/>
                <a:gd name="T19" fmla="*/ 21 h 156"/>
                <a:gd name="T20" fmla="*/ 0 w 21"/>
                <a:gd name="T21" fmla="*/ 21 h 156"/>
                <a:gd name="T22" fmla="*/ 0 w 21"/>
                <a:gd name="T23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56">
                  <a:moveTo>
                    <a:pt x="21" y="156"/>
                  </a:moveTo>
                  <a:lnTo>
                    <a:pt x="0" y="156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156"/>
                  </a:lnTo>
                  <a:lnTo>
                    <a:pt x="21" y="156"/>
                  </a:lnTo>
                  <a:close/>
                  <a:moveTo>
                    <a:pt x="0" y="2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9" name="Freeform 23"/>
            <p:cNvSpPr/>
            <p:nvPr/>
          </p:nvSpPr>
          <p:spPr bwMode="auto">
            <a:xfrm>
              <a:off x="16889" y="6816"/>
              <a:ext cx="186" cy="484"/>
            </a:xfrm>
            <a:custGeom>
              <a:avLst/>
              <a:gdLst>
                <a:gd name="T0" fmla="*/ 22 w 34"/>
                <a:gd name="T1" fmla="*/ 29 h 89"/>
                <a:gd name="T2" fmla="*/ 22 w 34"/>
                <a:gd name="T3" fmla="*/ 74 h 89"/>
                <a:gd name="T4" fmla="*/ 29 w 34"/>
                <a:gd name="T5" fmla="*/ 80 h 89"/>
                <a:gd name="T6" fmla="*/ 34 w 34"/>
                <a:gd name="T7" fmla="*/ 80 h 89"/>
                <a:gd name="T8" fmla="*/ 34 w 34"/>
                <a:gd name="T9" fmla="*/ 89 h 89"/>
                <a:gd name="T10" fmla="*/ 26 w 34"/>
                <a:gd name="T11" fmla="*/ 89 h 89"/>
                <a:gd name="T12" fmla="*/ 24 w 34"/>
                <a:gd name="T13" fmla="*/ 89 h 89"/>
                <a:gd name="T14" fmla="*/ 12 w 34"/>
                <a:gd name="T15" fmla="*/ 86 h 89"/>
                <a:gd name="T16" fmla="*/ 9 w 34"/>
                <a:gd name="T17" fmla="*/ 76 h 89"/>
                <a:gd name="T18" fmla="*/ 9 w 34"/>
                <a:gd name="T19" fmla="*/ 29 h 89"/>
                <a:gd name="T20" fmla="*/ 0 w 34"/>
                <a:gd name="T21" fmla="*/ 29 h 89"/>
                <a:gd name="T22" fmla="*/ 0 w 34"/>
                <a:gd name="T23" fmla="*/ 19 h 89"/>
                <a:gd name="T24" fmla="*/ 9 w 34"/>
                <a:gd name="T25" fmla="*/ 19 h 89"/>
                <a:gd name="T26" fmla="*/ 9 w 34"/>
                <a:gd name="T27" fmla="*/ 0 h 89"/>
                <a:gd name="T28" fmla="*/ 22 w 34"/>
                <a:gd name="T29" fmla="*/ 0 h 89"/>
                <a:gd name="T30" fmla="*/ 22 w 34"/>
                <a:gd name="T31" fmla="*/ 19 h 89"/>
                <a:gd name="T32" fmla="*/ 34 w 34"/>
                <a:gd name="T33" fmla="*/ 19 h 89"/>
                <a:gd name="T34" fmla="*/ 34 w 34"/>
                <a:gd name="T35" fmla="*/ 29 h 89"/>
                <a:gd name="T36" fmla="*/ 22 w 34"/>
                <a:gd name="T37" fmla="*/ 2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89">
                  <a:moveTo>
                    <a:pt x="22" y="29"/>
                  </a:moveTo>
                  <a:cubicBezTo>
                    <a:pt x="22" y="74"/>
                    <a:pt x="22" y="74"/>
                    <a:pt x="22" y="74"/>
                  </a:cubicBezTo>
                  <a:cubicBezTo>
                    <a:pt x="22" y="78"/>
                    <a:pt x="24" y="80"/>
                    <a:pt x="29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1" y="89"/>
                    <a:pt x="29" y="89"/>
                    <a:pt x="26" y="89"/>
                  </a:cubicBezTo>
                  <a:cubicBezTo>
                    <a:pt x="25" y="89"/>
                    <a:pt x="25" y="89"/>
                    <a:pt x="24" y="89"/>
                  </a:cubicBezTo>
                  <a:cubicBezTo>
                    <a:pt x="18" y="89"/>
                    <a:pt x="14" y="88"/>
                    <a:pt x="12" y="86"/>
                  </a:cubicBezTo>
                  <a:cubicBezTo>
                    <a:pt x="10" y="83"/>
                    <a:pt x="9" y="80"/>
                    <a:pt x="9" y="7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2" y="29"/>
                    <a:pt x="22" y="29"/>
                    <a:pt x="22" y="29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0" name="Freeform 24"/>
            <p:cNvSpPr/>
            <p:nvPr/>
          </p:nvSpPr>
          <p:spPr bwMode="auto">
            <a:xfrm>
              <a:off x="17105" y="6919"/>
              <a:ext cx="365" cy="527"/>
            </a:xfrm>
            <a:custGeom>
              <a:avLst/>
              <a:gdLst>
                <a:gd name="T0" fmla="*/ 53 w 67"/>
                <a:gd name="T1" fmla="*/ 0 h 97"/>
                <a:gd name="T2" fmla="*/ 67 w 67"/>
                <a:gd name="T3" fmla="*/ 0 h 97"/>
                <a:gd name="T4" fmla="*/ 41 w 67"/>
                <a:gd name="T5" fmla="*/ 68 h 97"/>
                <a:gd name="T6" fmla="*/ 28 w 67"/>
                <a:gd name="T7" fmla="*/ 93 h 97"/>
                <a:gd name="T8" fmla="*/ 22 w 67"/>
                <a:gd name="T9" fmla="*/ 97 h 97"/>
                <a:gd name="T10" fmla="*/ 12 w 67"/>
                <a:gd name="T11" fmla="*/ 97 h 97"/>
                <a:gd name="T12" fmla="*/ 7 w 67"/>
                <a:gd name="T13" fmla="*/ 96 h 97"/>
                <a:gd name="T14" fmla="*/ 7 w 67"/>
                <a:gd name="T15" fmla="*/ 86 h 97"/>
                <a:gd name="T16" fmla="*/ 8 w 67"/>
                <a:gd name="T17" fmla="*/ 86 h 97"/>
                <a:gd name="T18" fmla="*/ 14 w 67"/>
                <a:gd name="T19" fmla="*/ 87 h 97"/>
                <a:gd name="T20" fmla="*/ 21 w 67"/>
                <a:gd name="T21" fmla="*/ 85 h 97"/>
                <a:gd name="T22" fmla="*/ 27 w 67"/>
                <a:gd name="T23" fmla="*/ 71 h 97"/>
                <a:gd name="T24" fmla="*/ 0 w 67"/>
                <a:gd name="T25" fmla="*/ 0 h 97"/>
                <a:gd name="T26" fmla="*/ 14 w 67"/>
                <a:gd name="T27" fmla="*/ 0 h 97"/>
                <a:gd name="T28" fmla="*/ 34 w 67"/>
                <a:gd name="T29" fmla="*/ 58 h 97"/>
                <a:gd name="T30" fmla="*/ 34 w 67"/>
                <a:gd name="T31" fmla="*/ 58 h 97"/>
                <a:gd name="T32" fmla="*/ 53 w 67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97">
                  <a:moveTo>
                    <a:pt x="53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36" y="81"/>
                    <a:pt x="32" y="89"/>
                    <a:pt x="28" y="93"/>
                  </a:cubicBezTo>
                  <a:cubicBezTo>
                    <a:pt x="27" y="95"/>
                    <a:pt x="25" y="96"/>
                    <a:pt x="22" y="97"/>
                  </a:cubicBezTo>
                  <a:cubicBezTo>
                    <a:pt x="21" y="97"/>
                    <a:pt x="17" y="97"/>
                    <a:pt x="12" y="97"/>
                  </a:cubicBezTo>
                  <a:cubicBezTo>
                    <a:pt x="10" y="97"/>
                    <a:pt x="9" y="97"/>
                    <a:pt x="7" y="9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7" y="86"/>
                    <a:pt x="8" y="86"/>
                    <a:pt x="8" y="86"/>
                  </a:cubicBezTo>
                  <a:cubicBezTo>
                    <a:pt x="10" y="87"/>
                    <a:pt x="12" y="87"/>
                    <a:pt x="14" y="87"/>
                  </a:cubicBezTo>
                  <a:cubicBezTo>
                    <a:pt x="17" y="87"/>
                    <a:pt x="20" y="86"/>
                    <a:pt x="21" y="85"/>
                  </a:cubicBezTo>
                  <a:cubicBezTo>
                    <a:pt x="22" y="83"/>
                    <a:pt x="24" y="79"/>
                    <a:pt x="27" y="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53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82318E"/>
            </a:solidFill>
            <a:ln w="6350" cap="flat">
              <a:solidFill>
                <a:srgbClr val="82318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Cross-device Comparison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688"/>
            <a:ext cx="5949789" cy="45386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107382" y="1997839"/>
            <a:ext cx="50447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Performance disparity </a:t>
            </a:r>
          </a:p>
          <a:p>
            <a:endParaRPr lang="en-US" altLang="zh-CN" sz="2000" dirty="0"/>
          </a:p>
          <a:p>
            <a:r>
              <a:rPr lang="en-US" altLang="zh-CN" sz="2000" dirty="0"/>
              <a:t>It is pervasive across devices and can be up to </a:t>
            </a:r>
            <a:r>
              <a:rPr lang="en-US" altLang="zh-CN" sz="2000" b="1" dirty="0">
                <a:solidFill>
                  <a:srgbClr val="FF0000"/>
                </a:solidFill>
              </a:rPr>
              <a:t>4.0×</a:t>
            </a:r>
            <a:r>
              <a:rPr lang="en-US" altLang="zh-CN" sz="2000" dirty="0"/>
              <a:t> (MobilenetV2 model among </a:t>
            </a:r>
            <a:r>
              <a:rPr lang="en-US" altLang="zh-CN" sz="2000" dirty="0" err="1"/>
              <a:t>Meizu</a:t>
            </a:r>
            <a:r>
              <a:rPr lang="en-US" altLang="zh-CN" sz="2000" dirty="0"/>
              <a:t> 16T and Samsung S8+)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Model affinity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en-US" altLang="zh-CN" sz="2000" dirty="0" err="1"/>
              <a:t>SqueezeNet</a:t>
            </a:r>
            <a:r>
              <a:rPr lang="en-US" altLang="zh-CN" sz="2000" dirty="0"/>
              <a:t> trains fastest on </a:t>
            </a:r>
            <a:r>
              <a:rPr lang="en-US" altLang="zh-CN" sz="2000" dirty="0" err="1"/>
              <a:t>Meizu</a:t>
            </a:r>
            <a:r>
              <a:rPr lang="en-US" altLang="zh-CN" sz="2000" dirty="0"/>
              <a:t> 16T while </a:t>
            </a:r>
            <a:r>
              <a:rPr lang="en-US" altLang="zh-CN" sz="2000" dirty="0" err="1"/>
              <a:t>AlexNet</a:t>
            </a:r>
            <a:r>
              <a:rPr lang="en-US" altLang="zh-CN" sz="2000" dirty="0"/>
              <a:t> trains fastest on Huawei Mate 30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Latency Breakdown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18" y="1953932"/>
            <a:ext cx="6660763" cy="40544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8400" y="1909462"/>
            <a:ext cx="5164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Raster</a:t>
            </a:r>
            <a:r>
              <a:rPr lang="zh-CN" altLang="en-US" sz="2000" dirty="0"/>
              <a:t> operator is a unified implementation of all traditional operators that are related to tensor shape transformations, including </a:t>
            </a:r>
            <a:r>
              <a:rPr lang="zh-CN" altLang="en-US" sz="2000" i="1" dirty="0"/>
              <a:t>slice, concat, reshape, broadcast, etc</a:t>
            </a:r>
            <a:r>
              <a:rPr lang="zh-CN" altLang="en-US" sz="2000" dirty="0"/>
              <a:t>.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1563485" y="3749947"/>
            <a:ext cx="1620982" cy="462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823697" y="4783843"/>
            <a:ext cx="945572" cy="238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Raster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1015929" y="5087777"/>
            <a:ext cx="945572" cy="238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Raster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1239030" y="5426347"/>
            <a:ext cx="945572" cy="238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Raster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2900861" y="4844456"/>
            <a:ext cx="1033896" cy="5818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485992" y="4363011"/>
            <a:ext cx="3886200" cy="176645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9" idx="1"/>
          </p:cNvCxnSpPr>
          <p:nvPr/>
        </p:nvCxnSpPr>
        <p:spPr>
          <a:xfrm flipH="1">
            <a:off x="856903" y="3981145"/>
            <a:ext cx="706582" cy="3766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3"/>
          </p:cNvCxnSpPr>
          <p:nvPr/>
        </p:nvCxnSpPr>
        <p:spPr>
          <a:xfrm>
            <a:off x="3184467" y="3981145"/>
            <a:ext cx="825060" cy="3766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Memory footprint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4" y="1830483"/>
            <a:ext cx="5667511" cy="36177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4910" y="5917108"/>
            <a:ext cx="1034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keep the memory usage under </a:t>
            </a:r>
            <a:r>
              <a:rPr lang="en-US" altLang="zh-CN" sz="2000" dirty="0">
                <a:solidFill>
                  <a:srgbClr val="FF0000"/>
                </a:solidFill>
              </a:rPr>
              <a:t>1GB</a:t>
            </a:r>
            <a:r>
              <a:rPr lang="en-US" altLang="zh-CN" sz="2000" dirty="0"/>
              <a:t>, the upper bound of </a:t>
            </a:r>
            <a:r>
              <a:rPr lang="en-US" altLang="zh-CN" sz="2000" dirty="0" err="1"/>
              <a:t>batchsize</a:t>
            </a:r>
            <a:r>
              <a:rPr lang="en-US" altLang="zh-CN" sz="2000" dirty="0"/>
              <a:t> may be limited to 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Energy consumption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02" y="1777124"/>
            <a:ext cx="6957271" cy="40944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4770" y="2967335"/>
            <a:ext cx="444789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The </a:t>
            </a:r>
            <a:r>
              <a:rPr lang="zh-CN" altLang="en-US" sz="2000" dirty="0"/>
              <a:t>training time doesn</a:t>
            </a:r>
            <a:r>
              <a:rPr lang="en-US" altLang="zh-CN" sz="2000" dirty="0"/>
              <a:t>’</a:t>
            </a:r>
            <a:r>
              <a:rPr lang="zh-CN" altLang="en-US" sz="2000" dirty="0"/>
              <a:t>t linearly scale with the batchsize since larger batchsize benefits the </a:t>
            </a:r>
            <a:r>
              <a:rPr lang="zh-CN" altLang="en-US" sz="2000" b="1" dirty="0"/>
              <a:t>intra-operator parallelism</a:t>
            </a:r>
            <a:r>
              <a:rPr lang="en-US" altLang="zh-CN" sz="2000" b="1" dirty="0"/>
              <a:t>.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1755" y="6160969"/>
            <a:ext cx="7479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U</a:t>
            </a:r>
            <a:r>
              <a:rPr lang="zh-CN" altLang="en-US" sz="2400" dirty="0">
                <a:solidFill>
                  <a:srgbClr val="FF0000"/>
                </a:solidFill>
              </a:rPr>
              <a:t>sing larger batchsize can be more energy-efficient.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Impacts of CPU parameters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2269490"/>
            <a:ext cx="6516370" cy="3186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46297" y="2585432"/>
            <a:ext cx="57194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Using </a:t>
            </a:r>
            <a:r>
              <a:rPr lang="en-US" altLang="zh-CN" sz="2000" dirty="0">
                <a:solidFill>
                  <a:schemeClr val="accent1"/>
                </a:solidFill>
              </a:rPr>
              <a:t>4 big cores </a:t>
            </a:r>
            <a:r>
              <a:rPr lang="en-US" altLang="zh-CN" sz="2000" dirty="0"/>
              <a:t>with </a:t>
            </a:r>
            <a:r>
              <a:rPr lang="en-US" altLang="zh-CN" sz="2000" dirty="0">
                <a:solidFill>
                  <a:schemeClr val="accent1"/>
                </a:solidFill>
              </a:rPr>
              <a:t>the highest frequency </a:t>
            </a:r>
            <a:r>
              <a:rPr lang="en-US" altLang="zh-CN" sz="2000" dirty="0"/>
              <a:t>achieves </a:t>
            </a:r>
            <a:r>
              <a:rPr lang="en-US" altLang="zh-CN" sz="2000" b="1" dirty="0"/>
              <a:t>the best performance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</a:t>
            </a:r>
            <a:r>
              <a:rPr lang="zh-CN" altLang="en-US" sz="2000" dirty="0"/>
              <a:t>sing only </a:t>
            </a:r>
            <a:r>
              <a:rPr lang="zh-CN" altLang="en-US" sz="2000" dirty="0">
                <a:solidFill>
                  <a:schemeClr val="accent1"/>
                </a:solidFill>
              </a:rPr>
              <a:t>one small core </a:t>
            </a:r>
            <a:r>
              <a:rPr lang="zh-CN" altLang="en-US" sz="2000" dirty="0"/>
              <a:t>with </a:t>
            </a:r>
            <a:r>
              <a:rPr lang="zh-CN" altLang="en-US" sz="2000" dirty="0">
                <a:solidFill>
                  <a:schemeClr val="accent1"/>
                </a:solidFill>
              </a:rPr>
              <a:t>the lowest CPU frequency </a:t>
            </a:r>
            <a:r>
              <a:rPr lang="zh-CN" altLang="en-US" sz="2000" dirty="0"/>
              <a:t>leads to </a:t>
            </a:r>
            <a:r>
              <a:rPr lang="zh-CN" altLang="en-US" sz="2000" b="1" dirty="0"/>
              <a:t>the lowest usage </a:t>
            </a:r>
            <a:r>
              <a:rPr lang="en-US" altLang="zh-CN" sz="2000" b="1" dirty="0"/>
              <a:t>of energy consumption</a:t>
            </a:r>
            <a:r>
              <a:rPr lang="zh-CN" altLang="en-US" sz="2000" dirty="0"/>
              <a:t>. Its energy consumption is only </a:t>
            </a:r>
            <a:r>
              <a:rPr lang="zh-CN" altLang="en-US" sz="2000" dirty="0">
                <a:solidFill>
                  <a:srgbClr val="FF0000"/>
                </a:solidFill>
              </a:rPr>
              <a:t>43.7%</a:t>
            </a:r>
            <a:r>
              <a:rPr lang="zh-CN" altLang="en-US" sz="2000" dirty="0"/>
              <a:t> of the optimal case of training time, despite it runs </a:t>
            </a:r>
            <a:r>
              <a:rPr lang="zh-CN" altLang="en-US" sz="2000" dirty="0">
                <a:solidFill>
                  <a:srgbClr val="FF0000"/>
                </a:solidFill>
              </a:rPr>
              <a:t>28.9×</a:t>
            </a:r>
            <a:r>
              <a:rPr lang="zh-CN" altLang="en-US" sz="2000" dirty="0"/>
              <a:t> slower.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Thermal dynamics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52" y="2513774"/>
            <a:ext cx="7525654" cy="36658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77127" y="1690688"/>
            <a:ext cx="10287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Such </a:t>
            </a:r>
            <a:r>
              <a:rPr lang="zh-CN" altLang="en-US" b="1" dirty="0"/>
              <a:t>heterogeneous</a:t>
            </a:r>
            <a:r>
              <a:rPr lang="zh-CN" altLang="en-US" dirty="0"/>
              <a:t> thermal dynamics may complicate the ubiquitous learning process, e.g., the device selection in federated learning.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 Mobile CPU vs. Mobile GPU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4" y="1747839"/>
            <a:ext cx="6425041" cy="41386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382740" y="3282481"/>
            <a:ext cx="447328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oth </a:t>
            </a:r>
            <a:r>
              <a:rPr lang="en-US" altLang="zh-CN" dirty="0"/>
              <a:t>GPU </a:t>
            </a:r>
            <a:r>
              <a:rPr lang="zh-CN" altLang="en-US" dirty="0"/>
              <a:t>Mali and Adreno run much slower than CPU (</a:t>
            </a:r>
            <a:r>
              <a:rPr lang="zh-CN" altLang="en-US" dirty="0">
                <a:solidFill>
                  <a:srgbClr val="FF0000"/>
                </a:solidFill>
              </a:rPr>
              <a:t>1.8×–12.0×</a:t>
            </a:r>
            <a:r>
              <a:rPr lang="zh-CN" altLang="en-US" dirty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018" y="611497"/>
            <a:ext cx="5162266" cy="986002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70" y="1824916"/>
            <a:ext cx="5319214" cy="21595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First measurement of on-device-training performance</a:t>
            </a:r>
          </a:p>
          <a:p>
            <a:endParaRPr lang="en-US" altLang="zh-CN" dirty="0"/>
          </a:p>
          <a:p>
            <a:r>
              <a:rPr lang="en-US" altLang="zh-CN" dirty="0"/>
              <a:t>At the dawn of “learning everywhere and anything”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标题 1"/>
          <p:cNvSpPr txBox="1"/>
          <p:nvPr/>
        </p:nvSpPr>
        <p:spPr>
          <a:xfrm>
            <a:off x="6309816" y="733748"/>
            <a:ext cx="5162266" cy="78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191534" y="1824916"/>
            <a:ext cx="5257800" cy="274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Generating efficient operators</a:t>
            </a:r>
          </a:p>
          <a:p>
            <a:endParaRPr lang="en-US" altLang="zh-CN" dirty="0"/>
          </a:p>
          <a:p>
            <a:r>
              <a:rPr lang="en-US" altLang="zh-CN" dirty="0"/>
              <a:t>Memory optimizations</a:t>
            </a:r>
          </a:p>
          <a:p>
            <a:endParaRPr lang="en-US" altLang="zh-CN" dirty="0"/>
          </a:p>
          <a:p>
            <a:r>
              <a:rPr lang="en-US" altLang="zh-CN" dirty="0"/>
              <a:t>Tuning system parameters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891284" y="611497"/>
            <a:ext cx="0" cy="59476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0882" y="2766218"/>
            <a:ext cx="3037609" cy="1325563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83271" y="5198726"/>
            <a:ext cx="8225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/>
                </a:solidFill>
                <a:cs typeface="+mn-ea"/>
                <a:sym typeface="+mn-lt"/>
              </a:rPr>
              <a:t>https://github.com/UbiquitousLearning/Benchmark-On-Device-Training </a:t>
            </a:r>
            <a:endParaRPr lang="zh-CN" altLang="en-US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Background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5" y="2306132"/>
            <a:ext cx="1905000" cy="1905000"/>
          </a:xfrm>
        </p:spPr>
      </p:pic>
      <p:sp>
        <p:nvSpPr>
          <p:cNvPr id="11" name="文本框 10"/>
          <p:cNvSpPr txBox="1"/>
          <p:nvPr/>
        </p:nvSpPr>
        <p:spPr>
          <a:xfrm>
            <a:off x="34240" y="4817576"/>
            <a:ext cx="352771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Galaxy S (Released in 2010)</a:t>
            </a:r>
          </a:p>
          <a:p>
            <a:pPr algn="ctr"/>
            <a:r>
              <a:rPr lang="en-US" altLang="zh-CN" sz="2000" dirty="0"/>
              <a:t>RAM: 512MB</a:t>
            </a:r>
          </a:p>
          <a:p>
            <a:pPr algn="ctr"/>
            <a:r>
              <a:rPr lang="en-US" altLang="zh-CN" sz="2000" dirty="0"/>
              <a:t>Storage: 16GB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70" y="2297132"/>
            <a:ext cx="1905000" cy="1905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31" y="1900985"/>
            <a:ext cx="4188733" cy="320765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688580" y="5982369"/>
            <a:ext cx="6699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(Source:</a:t>
            </a:r>
            <a:r>
              <a:rPr lang="zh-CN" altLang="en-US" dirty="0">
                <a:solidFill>
                  <a:schemeClr val="accent3"/>
                </a:solidFill>
              </a:rPr>
              <a:t>https://stats.areppim.com/stats/stats_mobilex2019.htm</a:t>
            </a:r>
            <a:r>
              <a:rPr lang="en-US" altLang="zh-CN" dirty="0">
                <a:solidFill>
                  <a:schemeClr val="accent3"/>
                </a:solidFill>
              </a:rPr>
              <a:t>)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71042" y="4819913"/>
            <a:ext cx="402095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Galaxy Note20 (Released in 2020)</a:t>
            </a:r>
          </a:p>
          <a:p>
            <a:pPr algn="ctr"/>
            <a:r>
              <a:rPr lang="en-US" altLang="zh-CN" sz="2000" dirty="0"/>
              <a:t>RAM: 12GB</a:t>
            </a:r>
          </a:p>
          <a:p>
            <a:pPr algn="ctr"/>
            <a:r>
              <a:rPr lang="en-US" altLang="zh-CN" sz="2000" dirty="0"/>
              <a:t>Storage: 512GB</a:t>
            </a:r>
            <a:endParaRPr lang="zh-CN" altLang="en-US" sz="2000" dirty="0"/>
          </a:p>
        </p:txBody>
      </p:sp>
      <p:sp>
        <p:nvSpPr>
          <p:cNvPr id="19" name="箭头: 右 18"/>
          <p:cNvSpPr/>
          <p:nvPr/>
        </p:nvSpPr>
        <p:spPr>
          <a:xfrm>
            <a:off x="3126196" y="2832480"/>
            <a:ext cx="5820641" cy="834304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Deep Learning on edge devices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77" y="1384387"/>
            <a:ext cx="4064781" cy="4503895"/>
          </a:xfrm>
          <a:prstGeom prst="rect">
            <a:avLst/>
          </a:prstGeom>
        </p:spPr>
      </p:pic>
      <p:cxnSp>
        <p:nvCxnSpPr>
          <p:cNvPr id="15" name="直接连接符 14"/>
          <p:cNvCxnSpPr>
            <a:stCxn id="2" idx="2"/>
          </p:cNvCxnSpPr>
          <p:nvPr/>
        </p:nvCxnSpPr>
        <p:spPr>
          <a:xfrm>
            <a:off x="6096000" y="1690688"/>
            <a:ext cx="0" cy="4346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850" y="1690687"/>
            <a:ext cx="3876256" cy="425226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8688" y="6106931"/>
            <a:ext cx="11275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accent3"/>
                </a:solidFill>
              </a:rPr>
              <a:t>Mengwei</a:t>
            </a:r>
            <a:r>
              <a:rPr lang="en-US" altLang="zh-CN" sz="1400" dirty="0">
                <a:solidFill>
                  <a:schemeClr val="accent3"/>
                </a:solidFill>
              </a:rPr>
              <a:t> Xu, Jiawei Liu, </a:t>
            </a:r>
            <a:r>
              <a:rPr lang="en-US" altLang="zh-CN" sz="1400" dirty="0" err="1">
                <a:solidFill>
                  <a:schemeClr val="accent3"/>
                </a:solidFill>
              </a:rPr>
              <a:t>Yuanqiang</a:t>
            </a:r>
            <a:r>
              <a:rPr lang="en-US" altLang="zh-CN" sz="1400" dirty="0">
                <a:solidFill>
                  <a:schemeClr val="accent3"/>
                </a:solidFill>
              </a:rPr>
              <a:t> Liu, Felix </a:t>
            </a:r>
            <a:r>
              <a:rPr lang="en-US" altLang="zh-CN" sz="1400" dirty="0" err="1">
                <a:solidFill>
                  <a:schemeClr val="accent3"/>
                </a:solidFill>
              </a:rPr>
              <a:t>Xiaozhu</a:t>
            </a:r>
            <a:r>
              <a:rPr lang="en-US" altLang="zh-CN" sz="1400" dirty="0">
                <a:solidFill>
                  <a:schemeClr val="accent3"/>
                </a:solidFill>
              </a:rPr>
              <a:t> Lin, </a:t>
            </a:r>
            <a:r>
              <a:rPr lang="en-US" altLang="zh-CN" sz="1400" dirty="0" err="1">
                <a:solidFill>
                  <a:schemeClr val="accent3"/>
                </a:solidFill>
              </a:rPr>
              <a:t>Yunxin</a:t>
            </a:r>
            <a:r>
              <a:rPr lang="en-US" altLang="zh-CN" sz="1400" dirty="0">
                <a:solidFill>
                  <a:schemeClr val="accent3"/>
                </a:solidFill>
              </a:rPr>
              <a:t> Liu, and </a:t>
            </a:r>
            <a:r>
              <a:rPr lang="en-US" altLang="zh-CN" sz="1400" dirty="0" err="1">
                <a:solidFill>
                  <a:schemeClr val="accent3"/>
                </a:solidFill>
              </a:rPr>
              <a:t>Xuanzhe</a:t>
            </a:r>
            <a:r>
              <a:rPr lang="en-US" altLang="zh-CN" sz="1400" dirty="0">
                <a:solidFill>
                  <a:schemeClr val="accent3"/>
                </a:solidFill>
              </a:rPr>
              <a:t> Liu. A first look at deep learning apps on smartphones. In </a:t>
            </a:r>
            <a:r>
              <a:rPr lang="en-US" altLang="zh-CN" sz="1400" i="1" dirty="0">
                <a:solidFill>
                  <a:schemeClr val="accent3"/>
                </a:solidFill>
              </a:rPr>
              <a:t>The World Wide Web Conference</a:t>
            </a:r>
            <a:r>
              <a:rPr lang="en-US" altLang="zh-CN" sz="1400" dirty="0">
                <a:solidFill>
                  <a:schemeClr val="accent3"/>
                </a:solidFill>
              </a:rPr>
              <a:t>, pages 2125–2136, 2019. 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Open Issue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780812"/>
            <a:ext cx="1905000" cy="1905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5201">
            <a:off x="2435745" y="4826430"/>
            <a:ext cx="1325563" cy="132556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9563">
            <a:off x="3865606" y="3149895"/>
            <a:ext cx="1278953" cy="127895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9509">
            <a:off x="10151326" y="4194269"/>
            <a:ext cx="720122" cy="72012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449">
            <a:off x="7466579" y="3351716"/>
            <a:ext cx="1496849" cy="14968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73" y="3527583"/>
            <a:ext cx="620054" cy="62005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24317">
            <a:off x="1337773" y="3703258"/>
            <a:ext cx="474770" cy="47477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67876">
            <a:off x="8874181" y="5519691"/>
            <a:ext cx="1005530" cy="1005530"/>
          </a:xfrm>
          <a:prstGeom prst="rect">
            <a:avLst/>
          </a:prstGeom>
        </p:spPr>
      </p:pic>
      <p:cxnSp>
        <p:nvCxnSpPr>
          <p:cNvPr id="53" name="直接箭头连接符 52"/>
          <p:cNvCxnSpPr>
            <a:stCxn id="28" idx="2"/>
          </p:cNvCxnSpPr>
          <p:nvPr/>
        </p:nvCxnSpPr>
        <p:spPr>
          <a:xfrm flipH="1">
            <a:off x="7121012" y="4548212"/>
            <a:ext cx="494516" cy="382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7121012" y="5648669"/>
            <a:ext cx="1623555" cy="167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4" idx="2"/>
          </p:cNvCxnSpPr>
          <p:nvPr/>
        </p:nvCxnSpPr>
        <p:spPr>
          <a:xfrm flipH="1">
            <a:off x="7167456" y="4724338"/>
            <a:ext cx="3026533" cy="609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16" idx="0"/>
          </p:cNvCxnSpPr>
          <p:nvPr/>
        </p:nvCxnSpPr>
        <p:spPr>
          <a:xfrm>
            <a:off x="6096000" y="4247922"/>
            <a:ext cx="0" cy="532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0" idx="2"/>
          </p:cNvCxnSpPr>
          <p:nvPr/>
        </p:nvCxnSpPr>
        <p:spPr>
          <a:xfrm>
            <a:off x="4834507" y="4337468"/>
            <a:ext cx="447873" cy="524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931494" y="4090309"/>
            <a:ext cx="3093050" cy="139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8" idx="2"/>
          </p:cNvCxnSpPr>
          <p:nvPr/>
        </p:nvCxnSpPr>
        <p:spPr>
          <a:xfrm flipV="1">
            <a:off x="3745380" y="5543982"/>
            <a:ext cx="1269815" cy="89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弧形 65"/>
          <p:cNvSpPr/>
          <p:nvPr/>
        </p:nvSpPr>
        <p:spPr>
          <a:xfrm>
            <a:off x="4175129" y="4467758"/>
            <a:ext cx="3937809" cy="2531109"/>
          </a:xfrm>
          <a:prstGeom prst="arc">
            <a:avLst>
              <a:gd name="adj1" fmla="val 9479785"/>
              <a:gd name="adj2" fmla="val 95637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2448">
            <a:off x="6844919" y="3218258"/>
            <a:ext cx="635741" cy="635741"/>
          </a:xfrm>
          <a:prstGeom prst="rect">
            <a:avLst/>
          </a:prstGeom>
        </p:spPr>
      </p:pic>
      <p:cxnSp>
        <p:nvCxnSpPr>
          <p:cNvPr id="70" name="直接箭头连接符 69"/>
          <p:cNvCxnSpPr/>
          <p:nvPr/>
        </p:nvCxnSpPr>
        <p:spPr>
          <a:xfrm flipH="1">
            <a:off x="6714649" y="3919248"/>
            <a:ext cx="333851" cy="928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38200" y="1633143"/>
            <a:ext cx="10763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However, </a:t>
            </a:r>
            <a:r>
              <a:rPr lang="zh-CN" altLang="en-US" sz="2000" dirty="0"/>
              <a:t>the training stage of deep learning is still commonly placed on data centers</a:t>
            </a:r>
            <a:r>
              <a:rPr lang="en-US" altLang="zh-CN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Ubiquitous Learning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549" y="6066143"/>
            <a:ext cx="10668001" cy="7330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Whether edge devices can really afford training modern NN models?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And if so, do current libraries efficiently support that?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65" y="3104375"/>
            <a:ext cx="1905000" cy="1905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5201">
            <a:off x="2226810" y="3149993"/>
            <a:ext cx="1325563" cy="132556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9563">
            <a:off x="3656671" y="1473458"/>
            <a:ext cx="1278953" cy="127895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9509">
            <a:off x="9942391" y="2517832"/>
            <a:ext cx="720122" cy="72012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449">
            <a:off x="7257644" y="1675279"/>
            <a:ext cx="1496849" cy="14968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8" y="1851146"/>
            <a:ext cx="620054" cy="62005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24317">
            <a:off x="1128838" y="2026821"/>
            <a:ext cx="474770" cy="47477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67876">
            <a:off x="8665246" y="3843254"/>
            <a:ext cx="1005530" cy="1005530"/>
          </a:xfrm>
          <a:prstGeom prst="rect">
            <a:avLst/>
          </a:prstGeom>
        </p:spPr>
      </p:pic>
      <p:sp>
        <p:nvSpPr>
          <p:cNvPr id="66" name="弧形 65"/>
          <p:cNvSpPr/>
          <p:nvPr/>
        </p:nvSpPr>
        <p:spPr>
          <a:xfrm>
            <a:off x="3962400" y="2773394"/>
            <a:ext cx="3937809" cy="2531109"/>
          </a:xfrm>
          <a:prstGeom prst="arc">
            <a:avLst>
              <a:gd name="adj1" fmla="val 9479785"/>
              <a:gd name="adj2" fmla="val 95637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2448">
            <a:off x="6635984" y="1541821"/>
            <a:ext cx="635741" cy="63574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685636" y="2150918"/>
            <a:ext cx="2216150" cy="91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35" idx="1"/>
          </p:cNvCxnSpPr>
          <p:nvPr/>
        </p:nvCxnSpPr>
        <p:spPr>
          <a:xfrm>
            <a:off x="4681105" y="2047009"/>
            <a:ext cx="895933" cy="114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5" idx="3"/>
            <a:endCxn id="68" idx="1"/>
          </p:cNvCxnSpPr>
          <p:nvPr/>
        </p:nvCxnSpPr>
        <p:spPr>
          <a:xfrm flipV="1">
            <a:off x="6197092" y="1771857"/>
            <a:ext cx="451268" cy="389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8" idx="3"/>
          </p:cNvCxnSpPr>
          <p:nvPr/>
        </p:nvCxnSpPr>
        <p:spPr>
          <a:xfrm>
            <a:off x="7259349" y="1947527"/>
            <a:ext cx="414337" cy="99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610600" y="2413872"/>
            <a:ext cx="1525732" cy="247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4" idx="3"/>
          </p:cNvCxnSpPr>
          <p:nvPr/>
        </p:nvCxnSpPr>
        <p:spPr>
          <a:xfrm flipH="1">
            <a:off x="9398577" y="3195291"/>
            <a:ext cx="1073883" cy="776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498104" y="2607004"/>
            <a:ext cx="791636" cy="107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987386" y="2390487"/>
            <a:ext cx="1028700" cy="974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369877" y="2773394"/>
            <a:ext cx="415637" cy="103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4549" y="5420401"/>
            <a:ext cx="1086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Methods:</a:t>
            </a:r>
            <a:r>
              <a:rPr lang="en-US" altLang="zh-CN" sz="2400" dirty="0"/>
              <a:t> Federated Learning, Split Learning, Local Transfer Learning,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Mobile Neural Network (MNN)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638"/>
            <a:ext cx="3152690" cy="97120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916" y="3588774"/>
            <a:ext cx="2576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  <a:sym typeface="+mn-lt"/>
              </a:rPr>
              <a:t>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  <a:sym typeface="+mn-lt"/>
              </a:rPr>
              <a:t>Versatility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  <a:sym typeface="+mn-lt"/>
              </a:rPr>
              <a:t>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  <a:sym typeface="+mn-lt"/>
              </a:rPr>
              <a:t>Easy to use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714" y="2270980"/>
            <a:ext cx="6657771" cy="26355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66916" y="617168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https://github.com/alibaba/MNN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Experiment Setups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6088626" cy="809420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Devices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8200" y="2835642"/>
          <a:ext cx="63811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06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Device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Specifications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Yr.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6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Redmi Note 9 Pro	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Snapdragon 720G, 6GB RAM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2020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6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Xiaomi MI 9	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Snapdragon 855, 6GB RAM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2019 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6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Huawei Mate 30	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Kirin 990, 8GB RAM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2019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6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Meizu</a:t>
                      </a: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16T	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Snapdragon 855, 6GB RAM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2019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6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Samsung S8 Plus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Snapdragon 835, 6GB RAM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 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063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Huawei Honor 8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Kirin 950, 3GB RAM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2016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内容占位符 2"/>
          <p:cNvSpPr txBox="1"/>
          <p:nvPr/>
        </p:nvSpPr>
        <p:spPr>
          <a:xfrm>
            <a:off x="7744544" y="1825625"/>
            <a:ext cx="3975509" cy="69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cs typeface="+mn-ea"/>
                <a:sym typeface="+mn-lt"/>
              </a:rPr>
              <a:t>Models</a:t>
            </a:r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778956" y="2835384"/>
          <a:ext cx="39410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5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Convs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Parameter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9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LeNet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3.2K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59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AlexNet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61M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5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MoileNetv2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3.4M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59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SqueezeNet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411.2K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59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GoogLenet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6.8M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7452852" y="1638198"/>
            <a:ext cx="0" cy="45822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6916" y="6171684"/>
            <a:ext cx="742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https://github.com/UbiquitousLearning/Benchmark-On-Device-Training 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Overall Latency 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1815865"/>
            <a:ext cx="10953135" cy="22960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8200" y="4770981"/>
            <a:ext cx="1008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Training time </a:t>
            </a:r>
            <a:r>
              <a:rPr lang="en-US" altLang="zh-CN" sz="2000" b="1" dirty="0"/>
              <a:t>&gt;&gt;</a:t>
            </a:r>
            <a:r>
              <a:rPr lang="en-US" altLang="zh-CN" sz="2000" dirty="0"/>
              <a:t> Inference time (Up to </a:t>
            </a:r>
            <a:r>
              <a:rPr lang="en-US" altLang="zh-CN" sz="2000" b="1" dirty="0">
                <a:solidFill>
                  <a:srgbClr val="FF0000"/>
                </a:solidFill>
              </a:rPr>
              <a:t>17.8×</a:t>
            </a:r>
            <a:r>
              <a:rPr lang="en-US" altLang="zh-CN" sz="2000" dirty="0"/>
              <a:t> gap with </a:t>
            </a:r>
            <a:r>
              <a:rPr lang="en-US" altLang="zh-CN" sz="2000" dirty="0" err="1"/>
              <a:t>MobileNet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Batchsize</a:t>
            </a:r>
            <a:r>
              <a:rPr lang="en-US" altLang="zh-CN" sz="2000" dirty="0"/>
              <a:t>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Setting the number of CPU core as </a:t>
            </a:r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r>
              <a:rPr lang="en-US" altLang="zh-CN" sz="2000" dirty="0"/>
              <a:t> performs better 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13" y="5358850"/>
            <a:ext cx="667219" cy="6672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12" y="6273465"/>
            <a:ext cx="438819" cy="4388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15" y="5347034"/>
            <a:ext cx="667219" cy="6672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414" y="6273465"/>
            <a:ext cx="438819" cy="4388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17" y="5368041"/>
            <a:ext cx="667219" cy="6672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16" y="6273465"/>
            <a:ext cx="438819" cy="4388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11" y="5368041"/>
            <a:ext cx="667219" cy="6672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10" y="6282656"/>
            <a:ext cx="438819" cy="4388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14" y="4194784"/>
            <a:ext cx="1692327" cy="1692327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6729624" y="5310727"/>
            <a:ext cx="3855795" cy="149997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6918810" y="4297230"/>
            <a:ext cx="3918857" cy="10134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2"/>
          </p:cNvCxnSpPr>
          <p:nvPr/>
        </p:nvCxnSpPr>
        <p:spPr>
          <a:xfrm flipH="1">
            <a:off x="10540374" y="5887111"/>
            <a:ext cx="746904" cy="8343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ym typeface="+mn-lt"/>
              </a:rPr>
              <a:t>CPU Usage</a:t>
            </a:r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2BDF-25F3-4D88-937A-698652DD5F36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87" y="1690688"/>
            <a:ext cx="6686705" cy="3873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917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MobiSys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2021, 5</a:t>
            </a:r>
            <a:r>
              <a:rPr lang="en-US" altLang="zh-CN" baseline="30000" dirty="0">
                <a:solidFill>
                  <a:schemeClr val="accent3"/>
                </a:solidFill>
                <a:cs typeface="+mn-ea"/>
                <a:sym typeface="+mn-lt"/>
              </a:rPr>
              <a:t>th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International Workshop on Embedded and Mobile Deep Learning (EMDL ’21)</a:t>
            </a:r>
            <a:endParaRPr lang="zh-CN" altLang="en-US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44245" y="364416"/>
            <a:ext cx="1230998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25129" y="5956240"/>
            <a:ext cx="10405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</a:t>
            </a:r>
            <a:r>
              <a:rPr lang="zh-CN" altLang="en-US" sz="2000" dirty="0"/>
              <a:t>he CPU usage during training is already close to </a:t>
            </a:r>
            <a:r>
              <a:rPr lang="zh-CN" altLang="en-US" sz="2000" b="1" dirty="0"/>
              <a:t>maximal</a:t>
            </a:r>
            <a:r>
              <a:rPr lang="zh-CN" altLang="en-US" sz="2000" dirty="0"/>
              <a:t> with relatively </a:t>
            </a:r>
            <a:r>
              <a:rPr lang="zh-CN" altLang="en-US" sz="2000" b="1" dirty="0"/>
              <a:t>small batchsize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bhtlmiw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1045</Words>
  <Application>Microsoft Office PowerPoint</Application>
  <PresentationFormat>宽屏</PresentationFormat>
  <Paragraphs>165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宋体</vt:lpstr>
      <vt:lpstr>Arial</vt:lpstr>
      <vt:lpstr>Wingdings</vt:lpstr>
      <vt:lpstr>Office 主题​​</vt:lpstr>
      <vt:lpstr>Towards Ubiquitous Learning:  A First Measurement of On-Device Training Performance</vt:lpstr>
      <vt:lpstr>Background</vt:lpstr>
      <vt:lpstr>Deep Learning on edge devices</vt:lpstr>
      <vt:lpstr>Open Issue</vt:lpstr>
      <vt:lpstr>Ubiquitous Learning</vt:lpstr>
      <vt:lpstr>Mobile Neural Network (MNN) </vt:lpstr>
      <vt:lpstr>Experiment Setups </vt:lpstr>
      <vt:lpstr>Overall Latency </vt:lpstr>
      <vt:lpstr>CPU Usage</vt:lpstr>
      <vt:lpstr>Cross-device Comparison</vt:lpstr>
      <vt:lpstr>Latency Breakdown</vt:lpstr>
      <vt:lpstr>Memory footprint</vt:lpstr>
      <vt:lpstr>Energy consumption</vt:lpstr>
      <vt:lpstr>Impacts of CPU parameters</vt:lpstr>
      <vt:lpstr>Thermal dynamics</vt:lpstr>
      <vt:lpstr> Mobile CPU vs. Mobile GPU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dongqi cai</dc:creator>
  <cp:lastModifiedBy>dongqi cai</cp:lastModifiedBy>
  <cp:revision>53</cp:revision>
  <dcterms:created xsi:type="dcterms:W3CDTF">2021-06-21T02:13:00Z</dcterms:created>
  <dcterms:modified xsi:type="dcterms:W3CDTF">2021-06-21T08:15:42Z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0CA20F16DF9F4AEBBF26E3681B6237DC</vt:lpwstr>
  </property>
</Properties>
</file>