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04" r:id="rId2"/>
    <p:sldMasterId id="214748405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3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63033-9F61-46C1-B843-F6790DD0046A}" v="71" dt="2021-11-23T19:31:30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0305" autoAdjust="0"/>
  </p:normalViewPr>
  <p:slideViewPr>
    <p:cSldViewPr snapToGrid="0">
      <p:cViewPr varScale="1">
        <p:scale>
          <a:sx n="59" d="100"/>
          <a:sy n="59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Frida" userId="d552e47d7382ac4f" providerId="LiveId" clId="{7EDC597A-0FA1-420F-84C7-57864054524E}"/>
    <pc:docChg chg="modSld">
      <pc:chgData name="Cai Frida" userId="d552e47d7382ac4f" providerId="LiveId" clId="{7EDC597A-0FA1-420F-84C7-57864054524E}" dt="2021-11-23T19:52:08.462" v="1" actId="20577"/>
      <pc:docMkLst>
        <pc:docMk/>
      </pc:docMkLst>
      <pc:sldChg chg="modSp mod">
        <pc:chgData name="Cai Frida" userId="d552e47d7382ac4f" providerId="LiveId" clId="{7EDC597A-0FA1-420F-84C7-57864054524E}" dt="2021-11-23T19:52:08.462" v="1" actId="20577"/>
        <pc:sldMkLst>
          <pc:docMk/>
          <pc:sldMk cId="703088496" sldId="256"/>
        </pc:sldMkLst>
        <pc:spChg chg="mod">
          <ac:chgData name="Cai Frida" userId="d552e47d7382ac4f" providerId="LiveId" clId="{7EDC597A-0FA1-420F-84C7-57864054524E}" dt="2021-11-23T19:52:08.462" v="1" actId="20577"/>
          <ac:spMkLst>
            <pc:docMk/>
            <pc:sldMk cId="703088496" sldId="256"/>
            <ac:spMk id="4" creationId="{DAED369B-8BAD-4692-A6D0-EBA2FB824761}"/>
          </ac:spMkLst>
        </pc:spChg>
      </pc:sldChg>
    </pc:docChg>
  </pc:docChgLst>
  <pc:docChgLst>
    <pc:chgData name="Cai Frida" userId="d552e47d7382ac4f" providerId="LiveId" clId="{FD363033-9F61-46C1-B843-F6790DD0046A}"/>
    <pc:docChg chg="undo custSel addSld delSld modSld sldOrd modMainMaster">
      <pc:chgData name="Cai Frida" userId="d552e47d7382ac4f" providerId="LiveId" clId="{FD363033-9F61-46C1-B843-F6790DD0046A}" dt="2021-11-23T19:31:30.846" v="553"/>
      <pc:docMkLst>
        <pc:docMk/>
      </pc:docMkLst>
      <pc:sldChg chg="modSp">
        <pc:chgData name="Cai Frida" userId="d552e47d7382ac4f" providerId="LiveId" clId="{FD363033-9F61-46C1-B843-F6790DD0046A}" dt="2021-11-23T19:31:30.846" v="553"/>
        <pc:sldMkLst>
          <pc:docMk/>
          <pc:sldMk cId="703088496" sldId="256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703088496" sldId="256"/>
            <ac:spMk id="4" creationId="{DAED369B-8BAD-4692-A6D0-EBA2FB824761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703088496" sldId="256"/>
            <ac:spMk id="5" creationId="{019C186A-541E-4687-A93B-96CA21DB0E51}"/>
          </ac:spMkLst>
        </pc:spChg>
      </pc:sldChg>
      <pc:sldChg chg="addSp delSp modSp del mod ord modClrScheme chgLayout">
        <pc:chgData name="Cai Frida" userId="d552e47d7382ac4f" providerId="LiveId" clId="{FD363033-9F61-46C1-B843-F6790DD0046A}" dt="2021-11-23T13:31:11.543" v="168" actId="47"/>
        <pc:sldMkLst>
          <pc:docMk/>
          <pc:sldMk cId="1048957440" sldId="257"/>
        </pc:sldMkLst>
        <pc:spChg chg="mod">
          <ac:chgData name="Cai Frida" userId="d552e47d7382ac4f" providerId="LiveId" clId="{FD363033-9F61-46C1-B843-F6790DD0046A}" dt="2021-11-23T13:26:13.007" v="73"/>
          <ac:spMkLst>
            <pc:docMk/>
            <pc:sldMk cId="1048957440" sldId="257"/>
            <ac:spMk id="2" creationId="{A60B9B76-5AF9-42BB-A222-44A343FCFD92}"/>
          </ac:spMkLst>
        </pc:spChg>
        <pc:spChg chg="mod">
          <ac:chgData name="Cai Frida" userId="d552e47d7382ac4f" providerId="LiveId" clId="{FD363033-9F61-46C1-B843-F6790DD0046A}" dt="2021-11-23T13:30:46.660" v="164" actId="21"/>
          <ac:spMkLst>
            <pc:docMk/>
            <pc:sldMk cId="1048957440" sldId="257"/>
            <ac:spMk id="3" creationId="{3EAF0CB2-B34A-4DBC-B20E-A69C1EF304F0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1048957440" sldId="257"/>
            <ac:spMk id="5" creationId="{112E8397-35E5-4B21-BAC8-2BF4DC91082F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1048957440" sldId="257"/>
            <ac:spMk id="6" creationId="{201FB2FB-E164-48D4-95B5-5A36F9A5C746}"/>
          </ac:spMkLst>
        </pc:spChg>
        <pc:spChg chg="add del mod">
          <ac:chgData name="Cai Frida" userId="d552e47d7382ac4f" providerId="LiveId" clId="{FD363033-9F61-46C1-B843-F6790DD0046A}" dt="2021-11-23T13:19:30.812" v="6" actId="26606"/>
          <ac:spMkLst>
            <pc:docMk/>
            <pc:sldMk cId="1048957440" sldId="257"/>
            <ac:spMk id="11" creationId="{ECEBDCE3-D023-4FCB-9BE2-1FC1E0F0EDC0}"/>
          </ac:spMkLst>
        </pc:spChg>
      </pc:sldChg>
      <pc:sldChg chg="modSp del mod">
        <pc:chgData name="Cai Frida" userId="d552e47d7382ac4f" providerId="LiveId" clId="{FD363033-9F61-46C1-B843-F6790DD0046A}" dt="2021-11-23T13:29:48.224" v="143" actId="47"/>
        <pc:sldMkLst>
          <pc:docMk/>
          <pc:sldMk cId="784534979" sldId="258"/>
        </pc:sldMkLst>
        <pc:spChg chg="mod">
          <ac:chgData name="Cai Frida" userId="d552e47d7382ac4f" providerId="LiveId" clId="{FD363033-9F61-46C1-B843-F6790DD0046A}" dt="2021-11-23T13:24:57.973" v="66"/>
          <ac:spMkLst>
            <pc:docMk/>
            <pc:sldMk cId="784534979" sldId="258"/>
            <ac:spMk id="4" creationId="{ECD80E79-411E-470A-BF5C-D84AA847330B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784534979" sldId="258"/>
            <ac:spMk id="5" creationId="{7497E601-021D-4C31-AB7C-F0058B3A2344}"/>
          </ac:spMkLst>
        </pc:spChg>
      </pc:sldChg>
      <pc:sldChg chg="modSp del mod ord">
        <pc:chgData name="Cai Frida" userId="d552e47d7382ac4f" providerId="LiveId" clId="{FD363033-9F61-46C1-B843-F6790DD0046A}" dt="2021-11-23T13:30:19.194" v="162" actId="47"/>
        <pc:sldMkLst>
          <pc:docMk/>
          <pc:sldMk cId="155783479" sldId="260"/>
        </pc:sldMkLst>
        <pc:spChg chg="mod">
          <ac:chgData name="Cai Frida" userId="d552e47d7382ac4f" providerId="LiveId" clId="{FD363033-9F61-46C1-B843-F6790DD0046A}" dt="2021-11-23T13:24:57.973" v="66"/>
          <ac:spMkLst>
            <pc:docMk/>
            <pc:sldMk cId="155783479" sldId="260"/>
            <ac:spMk id="5" creationId="{112E8397-35E5-4B21-BAC8-2BF4DC91082F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155783479" sldId="260"/>
            <ac:spMk id="6" creationId="{201FB2FB-E164-48D4-95B5-5A36F9A5C746}"/>
          </ac:spMkLst>
        </pc:spChg>
      </pc:sldChg>
      <pc:sldChg chg="addSp delSp modSp del mod ord">
        <pc:chgData name="Cai Frida" userId="d552e47d7382ac4f" providerId="LiveId" clId="{FD363033-9F61-46C1-B843-F6790DD0046A}" dt="2021-11-23T13:32:38.865" v="177" actId="47"/>
        <pc:sldMkLst>
          <pc:docMk/>
          <pc:sldMk cId="816862086" sldId="261"/>
        </pc:sldMkLst>
        <pc:spChg chg="mod">
          <ac:chgData name="Cai Frida" userId="d552e47d7382ac4f" providerId="LiveId" clId="{FD363033-9F61-46C1-B843-F6790DD0046A}" dt="2021-11-23T13:31:15.155" v="169" actId="21"/>
          <ac:spMkLst>
            <pc:docMk/>
            <pc:sldMk cId="816862086" sldId="261"/>
            <ac:spMk id="2" creationId="{A60B9B76-5AF9-42BB-A222-44A343FCFD92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816862086" sldId="261"/>
            <ac:spMk id="5" creationId="{112E8397-35E5-4B21-BAC8-2BF4DC91082F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816862086" sldId="261"/>
            <ac:spMk id="6" creationId="{201FB2FB-E164-48D4-95B5-5A36F9A5C746}"/>
          </ac:spMkLst>
        </pc:spChg>
        <pc:spChg chg="add mod">
          <ac:chgData name="Cai Frida" userId="d552e47d7382ac4f" providerId="LiveId" clId="{FD363033-9F61-46C1-B843-F6790DD0046A}" dt="2021-11-23T13:31:25.850" v="171" actId="21"/>
          <ac:spMkLst>
            <pc:docMk/>
            <pc:sldMk cId="816862086" sldId="261"/>
            <ac:spMk id="10" creationId="{33F43E17-A8BC-4C45-B046-60C60FF54B79}"/>
          </ac:spMkLst>
        </pc:spChg>
        <pc:picChg chg="del mod">
          <ac:chgData name="Cai Frida" userId="d552e47d7382ac4f" providerId="LiveId" clId="{FD363033-9F61-46C1-B843-F6790DD0046A}" dt="2021-11-23T13:31:25.850" v="171" actId="21"/>
          <ac:picMkLst>
            <pc:docMk/>
            <pc:sldMk cId="816862086" sldId="261"/>
            <ac:picMk id="8" creationId="{40E3F3A4-0EA7-4A46-B2B5-3B96DB645872}"/>
          </ac:picMkLst>
        </pc:picChg>
      </pc:sldChg>
      <pc:sldChg chg="modSp del mod ord">
        <pc:chgData name="Cai Frida" userId="d552e47d7382ac4f" providerId="LiveId" clId="{FD363033-9F61-46C1-B843-F6790DD0046A}" dt="2021-11-23T13:35:10.534" v="202" actId="47"/>
        <pc:sldMkLst>
          <pc:docMk/>
          <pc:sldMk cId="1765597938" sldId="262"/>
        </pc:sldMkLst>
        <pc:spChg chg="mod">
          <ac:chgData name="Cai Frida" userId="d552e47d7382ac4f" providerId="LiveId" clId="{FD363033-9F61-46C1-B843-F6790DD0046A}" dt="2021-11-23T13:32:46.564" v="179" actId="21"/>
          <ac:spMkLst>
            <pc:docMk/>
            <pc:sldMk cId="1765597938" sldId="262"/>
            <ac:spMk id="2" creationId="{A60B9B76-5AF9-42BB-A222-44A343FCFD92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1765597938" sldId="262"/>
            <ac:spMk id="5" creationId="{112E8397-35E5-4B21-BAC8-2BF4DC91082F}"/>
          </ac:spMkLst>
        </pc:spChg>
        <pc:spChg chg="mod">
          <ac:chgData name="Cai Frida" userId="d552e47d7382ac4f" providerId="LiveId" clId="{FD363033-9F61-46C1-B843-F6790DD0046A}" dt="2021-11-23T13:24:57.973" v="66"/>
          <ac:spMkLst>
            <pc:docMk/>
            <pc:sldMk cId="1765597938" sldId="262"/>
            <ac:spMk id="6" creationId="{201FB2FB-E164-48D4-95B5-5A36F9A5C746}"/>
          </ac:spMkLst>
        </pc:spChg>
        <pc:spChg chg="mod">
          <ac:chgData name="Cai Frida" userId="d552e47d7382ac4f" providerId="LiveId" clId="{FD363033-9F61-46C1-B843-F6790DD0046A}" dt="2021-11-23T13:33:01.856" v="184" actId="27636"/>
          <ac:spMkLst>
            <pc:docMk/>
            <pc:sldMk cId="1765597938" sldId="262"/>
            <ac:spMk id="7" creationId="{ABBE3FF7-32CF-4C0C-8300-F3107744A8FC}"/>
          </ac:spMkLst>
        </pc:spChg>
      </pc:sldChg>
      <pc:sldChg chg="modSp new mod">
        <pc:chgData name="Cai Frida" userId="d552e47d7382ac4f" providerId="LiveId" clId="{FD363033-9F61-46C1-B843-F6790DD0046A}" dt="2021-11-23T19:31:30.846" v="553"/>
        <pc:sldMkLst>
          <pc:docMk/>
          <pc:sldMk cId="3376156172" sldId="263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3376156172" sldId="263"/>
            <ac:spMk id="2" creationId="{9AC9D917-BED0-455B-AFE6-49FDBD8D0628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376156172" sldId="263"/>
            <ac:spMk id="3" creationId="{F0AA4B6E-AC86-41B8-BB15-3FDF6BE4822D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376156172" sldId="263"/>
            <ac:spMk id="4" creationId="{133AB989-F6CD-4A63-940A-0AD945578C8A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376156172" sldId="263"/>
            <ac:spMk id="5" creationId="{19182985-87A5-4942-96C8-179E74707AA2}"/>
          </ac:spMkLst>
        </pc:spChg>
      </pc:sldChg>
      <pc:sldChg chg="addSp delSp modSp new mod modNotesTx">
        <pc:chgData name="Cai Frida" userId="d552e47d7382ac4f" providerId="LiveId" clId="{FD363033-9F61-46C1-B843-F6790DD0046A}" dt="2021-11-23T19:31:30.846" v="553"/>
        <pc:sldMkLst>
          <pc:docMk/>
          <pc:sldMk cId="1217426558" sldId="264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1217426558" sldId="264"/>
            <ac:spMk id="2" creationId="{44F3D13E-995C-417C-A1D6-F0E94CEC0169}"/>
          </ac:spMkLst>
        </pc:spChg>
        <pc:spChg chg="del">
          <ac:chgData name="Cai Frida" userId="d552e47d7382ac4f" providerId="LiveId" clId="{FD363033-9F61-46C1-B843-F6790DD0046A}" dt="2021-11-23T13:31:28.768" v="172"/>
          <ac:spMkLst>
            <pc:docMk/>
            <pc:sldMk cId="1217426558" sldId="264"/>
            <ac:spMk id="3" creationId="{57D3267D-2E4E-4F42-B10D-92EE53977A82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1217426558" sldId="264"/>
            <ac:spMk id="4" creationId="{DF58D26C-A3C7-442D-A7EF-22248158970D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1217426558" sldId="264"/>
            <ac:spMk id="5" creationId="{0F73DD4B-CE6C-4A32-90AB-E881212FC331}"/>
          </ac:spMkLst>
        </pc:spChg>
        <pc:picChg chg="add mod">
          <ac:chgData name="Cai Frida" userId="d552e47d7382ac4f" providerId="LiveId" clId="{FD363033-9F61-46C1-B843-F6790DD0046A}" dt="2021-11-23T13:34:50.504" v="198" actId="207"/>
          <ac:picMkLst>
            <pc:docMk/>
            <pc:sldMk cId="1217426558" sldId="264"/>
            <ac:picMk id="6" creationId="{0A1D6511-FDE1-4CF6-B525-95E9C4EA1ED3}"/>
          </ac:picMkLst>
        </pc:picChg>
      </pc:sldChg>
      <pc:sldChg chg="modSp new mod ord modNotesTx">
        <pc:chgData name="Cai Frida" userId="d552e47d7382ac4f" providerId="LiveId" clId="{FD363033-9F61-46C1-B843-F6790DD0046A}" dt="2021-11-23T19:31:30.846" v="553"/>
        <pc:sldMkLst>
          <pc:docMk/>
          <pc:sldMk cId="3649409152" sldId="265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3649409152" sldId="265"/>
            <ac:spMk id="2" creationId="{DC3C740A-F06D-48CB-9994-899C25B5814C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649409152" sldId="265"/>
            <ac:spMk id="3" creationId="{0CB50540-F1D9-4CCA-ACFD-FD246CA1BFC6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649409152" sldId="265"/>
            <ac:spMk id="4" creationId="{BE5501F1-68FF-4D03-89BD-DE3499344229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649409152" sldId="265"/>
            <ac:spMk id="5" creationId="{AB28BEEA-D9C0-4C3B-A744-3FBD5322BE91}"/>
          </ac:spMkLst>
        </pc:spChg>
      </pc:sldChg>
      <pc:sldChg chg="addSp delSp modSp new mod modNotesTx">
        <pc:chgData name="Cai Frida" userId="d552e47d7382ac4f" providerId="LiveId" clId="{FD363033-9F61-46C1-B843-F6790DD0046A}" dt="2021-11-23T19:31:30.846" v="553"/>
        <pc:sldMkLst>
          <pc:docMk/>
          <pc:sldMk cId="3713978668" sldId="266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3713978668" sldId="266"/>
            <ac:spMk id="2" creationId="{339BA231-46F7-47A0-9A8A-C40960CEC2DB}"/>
          </ac:spMkLst>
        </pc:spChg>
        <pc:spChg chg="del">
          <ac:chgData name="Cai Frida" userId="d552e47d7382ac4f" providerId="LiveId" clId="{FD363033-9F61-46C1-B843-F6790DD0046A}" dt="2021-11-23T13:57:06.381" v="395" actId="22"/>
          <ac:spMkLst>
            <pc:docMk/>
            <pc:sldMk cId="3713978668" sldId="266"/>
            <ac:spMk id="3" creationId="{D8612B51-54CB-47E0-8B18-1A997827C30D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713978668" sldId="266"/>
            <ac:spMk id="4" creationId="{C573A96C-7C57-4E62-920F-AC82C69B1CA9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3713978668" sldId="266"/>
            <ac:spMk id="5" creationId="{396D674A-075F-403D-85E4-36C902E9C1BA}"/>
          </ac:spMkLst>
        </pc:spChg>
        <pc:spChg chg="add del mod">
          <ac:chgData name="Cai Frida" userId="d552e47d7382ac4f" providerId="LiveId" clId="{FD363033-9F61-46C1-B843-F6790DD0046A}" dt="2021-11-23T14:00:30.024" v="405" actId="478"/>
          <ac:spMkLst>
            <pc:docMk/>
            <pc:sldMk cId="3713978668" sldId="266"/>
            <ac:spMk id="11" creationId="{6BD31CAE-9506-4B3B-8B9A-ED732AFC91C5}"/>
          </ac:spMkLst>
        </pc:spChg>
        <pc:picChg chg="add del mod ord">
          <ac:chgData name="Cai Frida" userId="d552e47d7382ac4f" providerId="LiveId" clId="{FD363033-9F61-46C1-B843-F6790DD0046A}" dt="2021-11-23T14:00:24.499" v="403" actId="478"/>
          <ac:picMkLst>
            <pc:docMk/>
            <pc:sldMk cId="3713978668" sldId="266"/>
            <ac:picMk id="7" creationId="{191AE992-77D7-4FCB-845E-B5ABEA119F82}"/>
          </ac:picMkLst>
        </pc:picChg>
        <pc:picChg chg="add mod">
          <ac:chgData name="Cai Frida" userId="d552e47d7382ac4f" providerId="LiveId" clId="{FD363033-9F61-46C1-B843-F6790DD0046A}" dt="2021-11-23T14:00:40.387" v="409" actId="1076"/>
          <ac:picMkLst>
            <pc:docMk/>
            <pc:sldMk cId="3713978668" sldId="266"/>
            <ac:picMk id="9" creationId="{3AA9840E-F896-4105-8AE1-2D3A7D37E39D}"/>
          </ac:picMkLst>
        </pc:picChg>
      </pc:sldChg>
      <pc:sldChg chg="modSp new mod">
        <pc:chgData name="Cai Frida" userId="d552e47d7382ac4f" providerId="LiveId" clId="{FD363033-9F61-46C1-B843-F6790DD0046A}" dt="2021-11-23T19:31:30.846" v="553"/>
        <pc:sldMkLst>
          <pc:docMk/>
          <pc:sldMk cId="2671919251" sldId="267"/>
        </pc:sldMkLst>
        <pc:spChg chg="mod">
          <ac:chgData name="Cai Frida" userId="d552e47d7382ac4f" providerId="LiveId" clId="{FD363033-9F61-46C1-B843-F6790DD0046A}" dt="2021-11-23T19:31:30.846" v="553"/>
          <ac:spMkLst>
            <pc:docMk/>
            <pc:sldMk cId="2671919251" sldId="267"/>
            <ac:spMk id="2" creationId="{9CF8FA99-4E11-4987-8F44-18CA7B778681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2671919251" sldId="267"/>
            <ac:spMk id="3" creationId="{96F84BF3-2CF4-423C-90E5-542D52C54928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2671919251" sldId="267"/>
            <ac:spMk id="4" creationId="{1F7EB789-88AA-4A24-935D-9CD4F26B552B}"/>
          </ac:spMkLst>
        </pc:spChg>
        <pc:spChg chg="mod">
          <ac:chgData name="Cai Frida" userId="d552e47d7382ac4f" providerId="LiveId" clId="{FD363033-9F61-46C1-B843-F6790DD0046A}" dt="2021-11-23T19:31:30.846" v="553"/>
          <ac:spMkLst>
            <pc:docMk/>
            <pc:sldMk cId="2671919251" sldId="267"/>
            <ac:spMk id="5" creationId="{D8F8D815-4940-43F3-832A-B3312B25BAAD}"/>
          </ac:spMkLst>
        </pc:spChg>
      </pc:sldChg>
      <pc:sldMasterChg chg="modSldLayout">
        <pc:chgData name="Cai Frida" userId="d552e47d7382ac4f" providerId="LiveId" clId="{FD363033-9F61-46C1-B843-F6790DD0046A}" dt="2021-11-23T13:21:08.752" v="7" actId="2711"/>
        <pc:sldMasterMkLst>
          <pc:docMk/>
          <pc:sldMasterMk cId="1184193225" sldId="2147483689"/>
        </pc:sldMasterMkLst>
        <pc:sldLayoutChg chg="modSp">
          <pc:chgData name="Cai Frida" userId="d552e47d7382ac4f" providerId="LiveId" clId="{FD363033-9F61-46C1-B843-F6790DD0046A}" dt="2021-11-23T13:21:08.752" v="7" actId="2711"/>
          <pc:sldLayoutMkLst>
            <pc:docMk/>
            <pc:sldMasterMk cId="1184193225" sldId="2147483689"/>
            <pc:sldLayoutMk cId="1976675822" sldId="2147483691"/>
          </pc:sldLayoutMkLst>
          <pc:spChg chg="mod">
            <ac:chgData name="Cai Frida" userId="d552e47d7382ac4f" providerId="LiveId" clId="{FD363033-9F61-46C1-B843-F6790DD0046A}" dt="2021-11-23T13:21:08.752" v="7" actId="2711"/>
            <ac:spMkLst>
              <pc:docMk/>
              <pc:sldMasterMk cId="1184193225" sldId="2147483689"/>
              <pc:sldLayoutMk cId="1976675822" sldId="2147483691"/>
              <ac:spMk id="2" creationId="{00000000-0000-0000-0000-000000000000}"/>
            </ac:spMkLst>
          </pc:spChg>
        </pc:sldLayoutChg>
      </pc:sldMasterChg>
      <pc:sldMasterChg chg="modSldLayout">
        <pc:chgData name="Cai Frida" userId="d552e47d7382ac4f" providerId="LiveId" clId="{FD363033-9F61-46C1-B843-F6790DD0046A}" dt="2021-11-23T13:29:19.805" v="142" actId="1076"/>
        <pc:sldMasterMkLst>
          <pc:docMk/>
          <pc:sldMasterMk cId="2106905403" sldId="2147484004"/>
        </pc:sldMasterMkLst>
        <pc:sldLayoutChg chg="modSp mod">
          <pc:chgData name="Cai Frida" userId="d552e47d7382ac4f" providerId="LiveId" clId="{FD363033-9F61-46C1-B843-F6790DD0046A}" dt="2021-11-23T13:29:19.805" v="142" actId="1076"/>
          <pc:sldLayoutMkLst>
            <pc:docMk/>
            <pc:sldMasterMk cId="2106905403" sldId="2147484004"/>
            <pc:sldLayoutMk cId="4193333619" sldId="2147484006"/>
          </pc:sldLayoutMkLst>
          <pc:spChg chg="mod">
            <ac:chgData name="Cai Frida" userId="d552e47d7382ac4f" providerId="LiveId" clId="{FD363033-9F61-46C1-B843-F6790DD0046A}" dt="2021-11-23T13:29:18.929" v="141" actId="1076"/>
            <ac:spMkLst>
              <pc:docMk/>
              <pc:sldMasterMk cId="2106905403" sldId="2147484004"/>
              <pc:sldLayoutMk cId="4193333619" sldId="2147484006"/>
              <ac:spMk id="2" creationId="{00000000-0000-0000-0000-000000000000}"/>
            </ac:spMkLst>
          </pc:spChg>
          <pc:spChg chg="mod">
            <ac:chgData name="Cai Frida" userId="d552e47d7382ac4f" providerId="LiveId" clId="{FD363033-9F61-46C1-B843-F6790DD0046A}" dt="2021-11-23T13:29:19.805" v="142" actId="1076"/>
            <ac:spMkLst>
              <pc:docMk/>
              <pc:sldMasterMk cId="2106905403" sldId="2147484004"/>
              <pc:sldLayoutMk cId="4193333619" sldId="2147484006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F3766C-AA45-4B47-A391-C35D13C79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专题：占有制度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A2121-FF94-4267-8990-DF0D716E8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32D6-1986-448B-B8EF-E0CB584AD67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483648-9686-4394-9A77-71E8612CCF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D0810-BCDC-4351-88BA-7701421CD7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F2A5C-8E32-4783-A017-D5FB38940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654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专题：占有制度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FF568-2237-4F71-912B-41D65A0AC86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1BC5-9B6B-45E0-8453-6348918D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0805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/>
              <a:t>[1]</a:t>
            </a:r>
            <a:r>
              <a:rPr lang="zh-CN" altLang="en-US" b="0"/>
              <a:t>吴香香橙皮</a:t>
            </a:r>
            <a:r>
              <a:rPr lang="en-US" altLang="zh-CN" b="0"/>
              <a:t>p312</a:t>
            </a:r>
          </a:p>
          <a:p>
            <a:endParaRPr lang="en-US" altLang="zh-CN" b="0"/>
          </a:p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专题：占有制度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1BC5-9B6B-45E0-8453-6348918D71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</a:t>
            </a:r>
            <a:r>
              <a:rPr lang="zh-CN" altLang="en-US"/>
              <a:t>王泽鉴</a:t>
            </a:r>
            <a:r>
              <a:rPr lang="en-US" altLang="zh-CN"/>
              <a:t>《</a:t>
            </a:r>
            <a:r>
              <a:rPr lang="zh-CN" altLang="en-US"/>
              <a:t>民法物权</a:t>
            </a:r>
            <a:r>
              <a:rPr lang="en-US" altLang="zh-CN"/>
              <a:t>》p534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专题：占有制度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1BC5-9B6B-45E0-8453-6348918D71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4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</a:t>
            </a:r>
            <a:r>
              <a:rPr lang="zh-CN" altLang="en-US"/>
              <a:t>吴香香橙皮</a:t>
            </a:r>
            <a:r>
              <a:rPr lang="en-US" altLang="zh-CN"/>
              <a:t>p122</a:t>
            </a:r>
          </a:p>
          <a:p>
            <a:r>
              <a:rPr lang="en-US" altLang="zh-CN"/>
              <a:t>[2]</a:t>
            </a:r>
            <a:r>
              <a:rPr lang="zh-CN" altLang="en-US"/>
              <a:t>吴香香讲座笔记</a:t>
            </a:r>
            <a:r>
              <a:rPr lang="en-US" altLang="zh-CN"/>
              <a:t>https://www.mubucm.com/doc/6n28lcOUiPb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专题：占有制度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1BC5-9B6B-45E0-8453-6348918D71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8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专题：占有制度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1BC5-9B6B-45E0-8453-6348918D71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8FB79D5-2281-455B-B0B7-5D8F274BD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496F74-9238-4B5A-9AB9-082A2A563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8FB79D5-2281-455B-B0B7-5D8F274BD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496F74-9238-4B5A-9AB9-082A2A563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思源宋体 CN Medium" panose="02020500000000000000" pitchFamily="18" charset="-128"/>
                <a:ea typeface="思源宋体 CN Medium" panose="02020500000000000000" pitchFamily="18" charset="-128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思源宋体 CN Medium" panose="02020500000000000000" pitchFamily="18" charset="-128"/>
                <a:ea typeface="思源宋体 CN Medium" panose="02020500000000000000" pitchFamily="18" charset="-128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2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思源宋体 CN Medium" panose="02020500000000000000" pitchFamily="18" charset="-128"/>
                <a:ea typeface="思源宋体 CN Medium" panose="02020500000000000000" pitchFamily="18" charset="-128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6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D415-5188-4E8D-941B-772A667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2B01C-DCE5-4586-9D87-48669E955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2B3DE-043C-4B31-9546-C036B6216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9DDAD-E08F-489C-BBF2-5187031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258DB-541D-4660-9B54-A8FE1A2C0C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D0786-E3F8-4F47-89DA-9FBB00CFF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0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5E58-8FA7-4353-BC55-F385B04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C8247-1E5B-46A1-84BA-35CEE826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9D2F3-A72C-469E-88DA-F7D25E78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39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5E58-8FA7-4353-BC55-F385B04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C8247-1E5B-46A1-84BA-35CEE826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9D2F3-A72C-469E-88DA-F7D25E78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5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F8396-B1F6-400B-A18C-3B798EF7C4C8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06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75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55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2268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31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52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315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90083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F8396-B1F6-400B-A18C-3B798EF7C4C8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38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50196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2089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9257-DCEF-4967-B806-B41A569A4F3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57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思源宋体 CN Medium" panose="02020500000000000000" pitchFamily="18" charset="-128"/>
                <a:ea typeface="思源宋体 CN Medium" panose="02020500000000000000" pitchFamily="18" charset="-128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>
            <a:lvl1pPr>
              <a:defRPr sz="3200">
                <a:latin typeface="思源宋体 CN Medium" panose="02020500000000000000" pitchFamily="18" charset="-128"/>
                <a:ea typeface="思源宋体 CN Medium" panose="02020500000000000000" pitchFamily="18" charset="-128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8006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EF2598-3FFD-4662-99BF-45230AFBE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320A9F-D2B6-4A2C-BD9F-0915D884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D415-5188-4E8D-941B-772A667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2B01C-DCE5-4586-9D87-48669E955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2B3DE-043C-4B31-9546-C036B6216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9DDAD-E08F-489C-BBF2-5187031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258DB-541D-4660-9B54-A8FE1A2C0C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D0786-E3F8-4F47-89DA-9FBB00CFF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5E58-8FA7-4353-BC55-F385B04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C8247-1E5B-46A1-84BA-35CEE826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9D2F3-A72C-469E-88DA-F7D25E78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5E58-8FA7-4353-BC55-F385B04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C8247-1E5B-46A1-84BA-35CEE826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9D2F3-A72C-469E-88DA-F7D25E78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F8396-B1F6-400B-A18C-3B798EF7C4C8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6313"/>
            <a:ext cx="10515600" cy="480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8" r:id="rId3"/>
    <p:sldLayoutId id="2147483699" r:id="rId4"/>
    <p:sldLayoutId id="2147483702" r:id="rId5"/>
    <p:sldLayoutId id="2147483701" r:id="rId6"/>
    <p:sldLayoutId id="2147483700" r:id="rId7"/>
    <p:sldLayoutId id="214748370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思源宋体 CN Medium" panose="02020500000000000000" pitchFamily="18" charset="-128"/>
          <a:ea typeface="思源宋体 CN Medium" panose="020205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6313"/>
            <a:ext cx="10515600" cy="480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6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思源宋体 CN Medium" panose="02020500000000000000" pitchFamily="18" charset="-128"/>
          <a:ea typeface="思源宋体 CN Medium" panose="020205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9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ED369B-8BAD-4692-A6D0-EBA2FB824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9C186A-541E-4687-A93B-96CA21DB0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2021.11.23</a:t>
            </a:r>
            <a:r>
              <a:rPr lang="zh-CN" altLang="en-US"/>
              <a:t>前 </a:t>
            </a:r>
            <a:r>
              <a:rPr lang="en-US" altLang="zh-CN"/>
              <a:t>10.6</a:t>
            </a:r>
            <a:r>
              <a:rPr lang="zh-CN" altLang="en-US"/>
              <a:t>王泽鉴</a:t>
            </a:r>
            <a:r>
              <a:rPr lang="en-US" altLang="zh-CN"/>
              <a:t>《</a:t>
            </a:r>
            <a:r>
              <a:rPr lang="zh-CN" altLang="en-US"/>
              <a:t>民法物权</a:t>
            </a:r>
            <a:r>
              <a:rPr lang="en-US" altLang="zh-CN"/>
              <a:t>》</a:t>
            </a:r>
            <a:r>
              <a:rPr lang="zh-CN" altLang="en-US"/>
              <a:t>占有相关；吴香香讲座；崔建远部分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9D917-BED0-455B-AFE6-49FDBD8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4B6E-AC86-41B8-BB15-3FDF6BE4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概说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占有的基本理论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占有的分类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占有的取得和消灭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占有的效力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占有人与恢复请求人的权利义务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/>
              <a:t>占有的保护</a:t>
            </a:r>
            <a:r>
              <a:rPr lang="en-US" altLang="zh-CN" b="1"/>
              <a:t>——</a:t>
            </a:r>
            <a:r>
              <a:rPr lang="zh-CN" altLang="en-US" b="1"/>
              <a:t>占有保护请求权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准占有</a:t>
            </a: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3AB989-F6CD-4A63-940A-0AD94557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182985-87A5-4942-96C8-179E7470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D13E-995C-417C-A1D6-F0E94CEC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占有的保护</a:t>
            </a: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0A1D6511-FDE1-4CF6-B525-95E9C4EA1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035" y="1901391"/>
            <a:ext cx="6585014" cy="4116867"/>
          </a:xfrm>
          <a:noFill/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58D26C-A3C7-442D-A7EF-22248158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3DD4B-CE6C-4A32-90AB-E881212F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2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A231-46F7-47A0-9A8A-C40960C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占有的保护：分类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3A96C-7C57-4E62-920F-AC82C69B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D674A-075F-403D-85E4-36C902E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A9840E-F896-4105-8AE1-2D3A7D37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96553"/>
            <a:ext cx="7198173" cy="28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740A-F06D-48CB-9994-899C25B5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占有的保护：占有侵害样态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50540-F1D9-4CCA-ACFD-FD246CA1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700"/>
              <a:t>既成的占有侵害</a:t>
            </a:r>
            <a:endParaRPr lang="en-US" altLang="zh-CN" sz="3700"/>
          </a:p>
          <a:p>
            <a:pPr marL="1035558" lvl="1" indent="-742950">
              <a:buFont typeface="+mj-lt"/>
              <a:buAutoNum type="romanUcPeriod"/>
            </a:pPr>
            <a:r>
              <a:rPr lang="zh-CN" altLang="en-US" sz="3500"/>
              <a:t>侵夺</a:t>
            </a:r>
            <a:r>
              <a:rPr lang="en-US" altLang="zh-CN" sz="3500"/>
              <a:t>——</a:t>
            </a:r>
            <a:r>
              <a:rPr lang="zh-CN" altLang="en-US" sz="3500"/>
              <a:t>占有返还请求权</a:t>
            </a:r>
            <a:endParaRPr lang="en-US" altLang="zh-CN" sz="3500"/>
          </a:p>
          <a:p>
            <a:pPr marL="1035558" lvl="1" indent="-742950">
              <a:buFont typeface="+mj-lt"/>
              <a:buAutoNum type="romanUcPeriod"/>
            </a:pPr>
            <a:r>
              <a:rPr lang="zh-CN" altLang="en-US" sz="3700"/>
              <a:t>妨害</a:t>
            </a:r>
            <a:r>
              <a:rPr lang="en-US" altLang="zh-CN" sz="3700"/>
              <a:t>——</a:t>
            </a:r>
            <a:r>
              <a:rPr lang="zh-CN" altLang="en-US" sz="3700"/>
              <a:t>妨害排除请求权</a:t>
            </a:r>
            <a:endParaRPr lang="en-US" altLang="zh-CN" sz="3700"/>
          </a:p>
          <a:p>
            <a:pPr marL="742950" indent="-742950">
              <a:buFont typeface="+mj-lt"/>
              <a:buAutoNum type="arabicPeriod"/>
            </a:pPr>
            <a:r>
              <a:rPr lang="zh-CN" altLang="en-US" sz="3900"/>
              <a:t>潜在的占有侵害</a:t>
            </a:r>
            <a:endParaRPr lang="en-US" altLang="zh-CN" sz="3900"/>
          </a:p>
          <a:p>
            <a:pPr marL="1035558" lvl="1" indent="-742950">
              <a:buFont typeface="+mj-lt"/>
              <a:buAutoNum type="romanUcPeriod" startAt="3"/>
            </a:pPr>
            <a:r>
              <a:rPr lang="zh-CN" altLang="en-US" sz="3500"/>
              <a:t>妨害防止请求权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700"/>
              <a:t>正在进行的占有侵害</a:t>
            </a:r>
            <a:endParaRPr lang="en-US" altLang="zh-CN" sz="3700"/>
          </a:p>
          <a:p>
            <a:pPr marL="1035558" lvl="1" indent="-742950">
              <a:buFont typeface="+mj-lt"/>
              <a:buAutoNum type="romanUcPeriod" startAt="4"/>
            </a:pPr>
            <a:r>
              <a:rPr lang="zh-CN" altLang="en-US" sz="3500"/>
              <a:t>自力防御权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700"/>
              <a:t>没有直接的侵害，不配合返还（相邻关系）</a:t>
            </a:r>
            <a:endParaRPr lang="en-US" altLang="zh-CN" sz="3700"/>
          </a:p>
          <a:p>
            <a:pPr marL="1149858" lvl="1" indent="-857250">
              <a:buFont typeface="+mj-lt"/>
              <a:buAutoNum type="romanUcPeriod" startAt="5"/>
            </a:pPr>
            <a:r>
              <a:rPr lang="zh-CN" altLang="en-US" sz="3500"/>
              <a:t>占有追寻</a:t>
            </a:r>
            <a:endParaRPr lang="en-US" altLang="zh-CN" sz="3500"/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501F1-68FF-4D03-89BD-DE349934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8BEEA-D9C0-4C3B-A744-3FBD5322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FA99-4E11-4987-8F44-18CA7B77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§462</a:t>
            </a:r>
            <a:r>
              <a:rPr lang="zh-CN" altLang="en-US"/>
              <a:t>评注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4BF3-2CF4-423C-90E5-542D52C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§462</a:t>
            </a:r>
            <a:r>
              <a:rPr lang="zh-CN" altLang="zh-CN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【占有保护请求权】占有的不动产或者动产被侵占的，占有人有权请求返还原物；对妨害占有的行为，占有人有权请求排除妨害或者消除危险；因侵占或者妨害造成损害的，占有人有权依法请求损害赔偿。</a:t>
            </a:r>
            <a:br>
              <a:rPr lang="en-US" altLang="zh-CN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　　占有人返还原物的请求权，自侵占发生之日起一年内未行使的，该请求权消灭。</a:t>
            </a:r>
            <a:endParaRPr lang="en-US" altLang="zh-CN" sz="18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规范意旨</a:t>
            </a:r>
            <a:endParaRPr lang="zh-CN" altLang="zh-CN" sz="18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EB789-88AA-4A24-935D-9CD4F26B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Frida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8D815-4940-43F3-832A-B3312B2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192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D668417-412C-4D2C-B60E-A80ABFC376F7}" vid="{51A87F33-F913-485C-B17B-9F0B20000CB3}"/>
    </a:ext>
  </a:extLst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B6BC2F4-4C73-44FA-AC7F-2BB41D69AFD8}" vid="{DC609F2C-E07F-47A8-B6FA-639097744556}"/>
    </a:ext>
  </a:extLst>
</a:theme>
</file>

<file path=ppt/theme/theme3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186</TotalTime>
  <Words>280</Words>
  <Application>Microsoft Office PowerPoint</Application>
  <PresentationFormat>宽屏</PresentationFormat>
  <Paragraphs>47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Microsoft YaHei Light</vt:lpstr>
      <vt:lpstr>等线</vt:lpstr>
      <vt:lpstr>等线</vt:lpstr>
      <vt:lpstr>思源宋体 CN Medium</vt:lpstr>
      <vt:lpstr>Arial</vt:lpstr>
      <vt:lpstr>Calibri</vt:lpstr>
      <vt:lpstr>Calibri Light</vt:lpstr>
      <vt:lpstr>Wingdings</vt:lpstr>
      <vt:lpstr>主题1</vt:lpstr>
      <vt:lpstr>1_主题1</vt:lpstr>
      <vt:lpstr>回顾</vt:lpstr>
      <vt:lpstr>PowerPoint 演示文稿</vt:lpstr>
      <vt:lpstr>概说</vt:lpstr>
      <vt:lpstr>占有的保护</vt:lpstr>
      <vt:lpstr>占有的保护：分类</vt:lpstr>
      <vt:lpstr>占有的保护：占有侵害样态</vt:lpstr>
      <vt:lpstr>§462评注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专题：占有制度</dc:title>
  <dc:creator>Frida Cai</dc:creator>
  <cp:lastModifiedBy>Frida</cp:lastModifiedBy>
  <cp:revision>1</cp:revision>
  <dcterms:created xsi:type="dcterms:W3CDTF">2012-07-28T05:39:45Z</dcterms:created>
  <dcterms:modified xsi:type="dcterms:W3CDTF">2021-11-23T19:52:31Z</dcterms:modified>
</cp:coreProperties>
</file>