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200" y="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DAC27DEC-6984-49F6-8F78-76ED00E174B2}"/>
              </a:ext>
            </a:extLst>
          </p:cNvPr>
          <p:cNvGrpSpPr/>
          <p:nvPr userDrawn="1"/>
        </p:nvGrpSpPr>
        <p:grpSpPr>
          <a:xfrm>
            <a:off x="11939337" y="-1"/>
            <a:ext cx="252663" cy="6858001"/>
            <a:chOff x="11939337" y="-1"/>
            <a:chExt cx="252663" cy="68580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99B9F2-5C64-4F81-9EAC-02318A22FB6E}"/>
                </a:ext>
              </a:extLst>
            </p:cNvPr>
            <p:cNvSpPr/>
            <p:nvPr userDrawn="1"/>
          </p:nvSpPr>
          <p:spPr>
            <a:xfrm>
              <a:off x="11939337" y="-1"/>
              <a:ext cx="252663" cy="17248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48768CF-0F99-458F-83CC-2DE47569A3FD}"/>
                </a:ext>
              </a:extLst>
            </p:cNvPr>
            <p:cNvSpPr/>
            <p:nvPr userDrawn="1"/>
          </p:nvSpPr>
          <p:spPr>
            <a:xfrm>
              <a:off x="11939337" y="1724891"/>
              <a:ext cx="252663" cy="51331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FB2100F-FDC2-441B-B739-BF07E0541C08}"/>
              </a:ext>
            </a:extLst>
          </p:cNvPr>
          <p:cNvSpPr txBox="1"/>
          <p:nvPr userDrawn="1"/>
        </p:nvSpPr>
        <p:spPr>
          <a:xfrm rot="16200000">
            <a:off x="11400845" y="6083578"/>
            <a:ext cx="720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82C3950-2BFF-43CD-8761-B2FD2A31F690}" type="slidenum">
              <a:rPr lang="zh-CN" altLang="en-US" sz="2800" b="1" smtClean="0">
                <a:solidFill>
                  <a:srgbClr val="FF0000"/>
                </a:solidFill>
              </a:rPr>
              <a:t>‹#›</a:t>
            </a:fld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6BEBF9D-F291-495E-B277-EFF1F326033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576072"/>
            <a:ext cx="11939337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6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2170-258E-424A-AFE8-A74D1660797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BFA-15EA-4D10-854C-2FA16516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1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2170-258E-424A-AFE8-A74D1660797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BFA-15EA-4D10-854C-2FA16516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4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2170-258E-424A-AFE8-A74D1660797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BFA-15EA-4D10-854C-2FA16516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8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2170-258E-424A-AFE8-A74D1660797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BFA-15EA-4D10-854C-2FA16516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2170-258E-424A-AFE8-A74D1660797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BFA-15EA-4D10-854C-2FA16516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3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2170-258E-424A-AFE8-A74D1660797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BFA-15EA-4D10-854C-2FA16516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81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2170-258E-424A-AFE8-A74D1660797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BFA-15EA-4D10-854C-2FA16516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3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2170-258E-424A-AFE8-A74D1660797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BFA-15EA-4D10-854C-2FA16516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3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2170-258E-424A-AFE8-A74D1660797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BFA-15EA-4D10-854C-2FA16516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50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2170-258E-424A-AFE8-A74D1660797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BFA-15EA-4D10-854C-2FA16516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8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62170-258E-424A-AFE8-A74D16607976}" type="datetimeFigureOut">
              <a:rPr lang="zh-CN" altLang="en-US" smtClean="0"/>
              <a:t>2018/9/2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ABFA-15EA-4D10-854C-2FA165164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16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126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净值曲线及收益分析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73FE62-7467-4E8B-9199-76AFE3368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06" y="1039500"/>
            <a:ext cx="6923077" cy="4560339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63C08EC-72A2-4AC4-B7DC-748552860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575770"/>
              </p:ext>
            </p:extLst>
          </p:nvPr>
        </p:nvGraphicFramePr>
        <p:xfrm>
          <a:off x="1141345" y="5711492"/>
          <a:ext cx="9909310" cy="686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931">
                  <a:extLst>
                    <a:ext uri="{9D8B030D-6E8A-4147-A177-3AD203B41FA5}">
                      <a16:colId xmlns:a16="http://schemas.microsoft.com/office/drawing/2014/main" val="1994091758"/>
                    </a:ext>
                  </a:extLst>
                </a:gridCol>
                <a:gridCol w="990931">
                  <a:extLst>
                    <a:ext uri="{9D8B030D-6E8A-4147-A177-3AD203B41FA5}">
                      <a16:colId xmlns:a16="http://schemas.microsoft.com/office/drawing/2014/main" val="313900406"/>
                    </a:ext>
                  </a:extLst>
                </a:gridCol>
                <a:gridCol w="990931">
                  <a:extLst>
                    <a:ext uri="{9D8B030D-6E8A-4147-A177-3AD203B41FA5}">
                      <a16:colId xmlns:a16="http://schemas.microsoft.com/office/drawing/2014/main" val="2729267478"/>
                    </a:ext>
                  </a:extLst>
                </a:gridCol>
                <a:gridCol w="990931">
                  <a:extLst>
                    <a:ext uri="{9D8B030D-6E8A-4147-A177-3AD203B41FA5}">
                      <a16:colId xmlns:a16="http://schemas.microsoft.com/office/drawing/2014/main" val="1726532345"/>
                    </a:ext>
                  </a:extLst>
                </a:gridCol>
                <a:gridCol w="990931">
                  <a:extLst>
                    <a:ext uri="{9D8B030D-6E8A-4147-A177-3AD203B41FA5}">
                      <a16:colId xmlns:a16="http://schemas.microsoft.com/office/drawing/2014/main" val="3626324518"/>
                    </a:ext>
                  </a:extLst>
                </a:gridCol>
                <a:gridCol w="990931">
                  <a:extLst>
                    <a:ext uri="{9D8B030D-6E8A-4147-A177-3AD203B41FA5}">
                      <a16:colId xmlns:a16="http://schemas.microsoft.com/office/drawing/2014/main" val="388455737"/>
                    </a:ext>
                  </a:extLst>
                </a:gridCol>
                <a:gridCol w="990931">
                  <a:extLst>
                    <a:ext uri="{9D8B030D-6E8A-4147-A177-3AD203B41FA5}">
                      <a16:colId xmlns:a16="http://schemas.microsoft.com/office/drawing/2014/main" val="2052533258"/>
                    </a:ext>
                  </a:extLst>
                </a:gridCol>
                <a:gridCol w="990931">
                  <a:extLst>
                    <a:ext uri="{9D8B030D-6E8A-4147-A177-3AD203B41FA5}">
                      <a16:colId xmlns:a16="http://schemas.microsoft.com/office/drawing/2014/main" val="2292860512"/>
                    </a:ext>
                  </a:extLst>
                </a:gridCol>
                <a:gridCol w="990931">
                  <a:extLst>
                    <a:ext uri="{9D8B030D-6E8A-4147-A177-3AD203B41FA5}">
                      <a16:colId xmlns:a16="http://schemas.microsoft.com/office/drawing/2014/main" val="317124464"/>
                    </a:ext>
                  </a:extLst>
                </a:gridCol>
                <a:gridCol w="990931">
                  <a:extLst>
                    <a:ext uri="{9D8B030D-6E8A-4147-A177-3AD203B41FA5}">
                      <a16:colId xmlns:a16="http://schemas.microsoft.com/office/drawing/2014/main" val="4201759878"/>
                    </a:ext>
                  </a:extLst>
                </a:gridCol>
              </a:tblGrid>
              <a:tr h="34307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年化回报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年化波动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夏普比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最大回测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最大亏损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下行风险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胜率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索丁诺比率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Omega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Tail ratio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337084"/>
                  </a:ext>
                </a:extLst>
              </a:tr>
              <a:tr h="3430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8.05%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11.75%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0.72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-36.96%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0.88%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7.39%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0.48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1.14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1.32 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1.43 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988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5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45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Yang</dc:creator>
  <cp:lastModifiedBy>office .</cp:lastModifiedBy>
  <cp:revision>25</cp:revision>
  <dcterms:created xsi:type="dcterms:W3CDTF">2018-08-13T01:00:52Z</dcterms:created>
  <dcterms:modified xsi:type="dcterms:W3CDTF">2018-09-02T04:29:24Z</dcterms:modified>
</cp:coreProperties>
</file>