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3" r:id="rId11"/>
    <p:sldId id="272" r:id="rId12"/>
    <p:sldId id="274" r:id="rId13"/>
    <p:sldId id="275" r:id="rId14"/>
    <p:sldId id="276" r:id="rId15"/>
    <p:sldId id="277" r:id="rId16"/>
    <p:sldId id="278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674" y="-96"/>
      </p:cViewPr>
      <p:guideLst>
        <p:guide orient="horz" pos="211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hangingPunct="1"/>
            <a:endParaRPr lang="en-US" altLang="x-none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eaLnBrk="1" hangingPunct="1"/>
            <a:endParaRPr lang="en-US" altLang="x-none" sz="1200" dirty="0"/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eaLnBrk="1" hangingPunct="1"/>
            <a:endParaRPr lang="en-US" altLang="x-none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标题 1030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>
            <a:spLocks noGrp="1"/>
          </p:cNvSpPr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>
            <a:spLocks noGrp="1"/>
          </p:cNvSpPr>
          <p:nvPr>
            <p:ph type="dt" sz="half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latin typeface="Times New Roman" panose="02020603050405020304" pitchFamily="2" charset="0"/>
              </a:defRPr>
            </a:lvl1pPr>
          </a:lstStyle>
          <a:p>
            <a:pPr lvl="0" eaLnBrk="1" hangingPunct="1"/>
            <a:endParaRPr lang="en-US" altLang="x-none" dirty="0"/>
          </a:p>
        </p:txBody>
      </p:sp>
      <p:sp>
        <p:nvSpPr>
          <p:cNvPr id="1034" name="页脚占位符 1033"/>
          <p:cNvSpPr>
            <a:spLocks noGrp="1"/>
          </p:cNvSpPr>
          <p:nvPr>
            <p:ph type="ftr" sz="quarter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latin typeface="Times New Roman" panose="02020603050405020304" pitchFamily="2" charset="0"/>
              </a:defRPr>
            </a:lvl1pPr>
          </a:lstStyle>
          <a:p>
            <a:pPr lvl="0" eaLnBrk="1" hangingPunct="1"/>
            <a:endParaRPr lang="en-US" altLang="x-none" dirty="0"/>
          </a:p>
        </p:txBody>
      </p:sp>
      <p:sp>
        <p:nvSpPr>
          <p:cNvPr id="1035" name="灯片编号占位符 1034"/>
          <p:cNvSpPr>
            <a:spLocks noGrp="1"/>
          </p:cNvSpPr>
          <p:nvPr>
            <p:ph type="sldNum" sz="quarter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latin typeface="Times New Roman" panose="02020603050405020304" pitchFamily="2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0" fontAlgn="t" latinLnBrk="0" hangingPunct="0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标题 1030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文本占位符 1031"/>
          <p:cNvSpPr>
            <a:spLocks noGrp="1"/>
          </p:cNvSpPr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8" name="日期占位符 2057"/>
          <p:cNvSpPr>
            <a:spLocks noGrp="1"/>
          </p:cNvSpPr>
          <p:nvPr>
            <p:ph type="dt" sz="quarter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latin typeface="Times New Roman" panose="02020603050405020304" pitchFamily="2" charset="0"/>
                <a:ea typeface="PMingLiU" panose="02020500000000000000" pitchFamily="2" charset="-120"/>
              </a:defRPr>
            </a:lvl1pPr>
          </a:lstStyle>
          <a:p>
            <a:pPr lvl="0" eaLnBrk="1" hangingPunct="1"/>
            <a:endParaRPr lang="en-US" altLang="x-none" dirty="0"/>
          </a:p>
        </p:txBody>
      </p:sp>
      <p:sp>
        <p:nvSpPr>
          <p:cNvPr id="2059" name="页脚占位符 2058"/>
          <p:cNvSpPr>
            <a:spLocks noGrp="1"/>
          </p:cNvSpPr>
          <p:nvPr>
            <p:ph type="ftr" sz="quarte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latin typeface="Times New Roman" panose="02020603050405020304" pitchFamily="2" charset="0"/>
                <a:ea typeface="PMingLiU" panose="02020500000000000000" pitchFamily="2" charset="-120"/>
              </a:defRPr>
            </a:lvl1pPr>
          </a:lstStyle>
          <a:p>
            <a:pPr lvl="0" eaLnBrk="1" hangingPunct="1"/>
            <a:endParaRPr lang="en-US" altLang="x-none" dirty="0"/>
          </a:p>
        </p:txBody>
      </p:sp>
      <p:sp>
        <p:nvSpPr>
          <p:cNvPr id="2060" name="灯片编号占位符 2059"/>
          <p:cNvSpPr>
            <a:spLocks noGrp="1"/>
          </p:cNvSpPr>
          <p:nvPr>
            <p:ph type="sldNum" sz="quarter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latin typeface="Times New Roman" panose="02020603050405020304" pitchFamily="2" charset="0"/>
                <a:ea typeface="PMingLiU" panose="02020500000000000000" pitchFamily="2" charset="-120"/>
              </a:defRPr>
            </a:lvl1pPr>
          </a:lstStyle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0" fontAlgn="t" latinLnBrk="0" hangingPunct="0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903288" y="2130425"/>
            <a:ext cx="7772400" cy="1470025"/>
          </a:xfrm>
        </p:spPr>
        <p:txBody>
          <a:bodyPr vert="horz" wrap="square" anchor="ctr"/>
          <a:lstStyle>
            <a:lvl1pPr lvl="0">
              <a:defRPr kern="1200"/>
            </a:lvl1pPr>
          </a:lstStyle>
          <a:p>
            <a:pPr lvl="0" algn="ctr" eaLnBrk="1" hangingPunct="1"/>
            <a:r>
              <a:rPr lang="zh-CN" altLang="en-US" dirty="0" smtClean="0">
                <a:ea typeface="楷体_GB2312" pitchFamily="1" charset="-122"/>
              </a:rPr>
              <a:t>建东体育管理后</a:t>
            </a:r>
            <a:r>
              <a:rPr lang="zh-CN" altLang="en-US" dirty="0">
                <a:ea typeface="楷体_GB2312" pitchFamily="1" charset="-122"/>
              </a:rPr>
              <a:t>台操作说明</a:t>
            </a:r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/>
          </p:nvPr>
        </p:nvSpPr>
        <p:spPr>
          <a:xfrm>
            <a:off x="1619250" y="3886200"/>
            <a:ext cx="6400800" cy="1752600"/>
          </a:xfrm>
        </p:spPr>
        <p:txBody>
          <a:bodyPr vert="horz" wrap="square"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altLang="en-US" sz="2800" dirty="0" smtClean="0"/>
              <a:t>未来科</a:t>
            </a:r>
            <a:r>
              <a:rPr lang="zh-CN" altLang="en-US" sz="2800" dirty="0"/>
              <a:t>技                      </a:t>
            </a:r>
            <a:endParaRPr lang="zh-CN" altLang="en-US" sz="2800" dirty="0"/>
          </a:p>
          <a:p>
            <a:pPr lvl="0" eaLnBrk="1" hangingPunct="1"/>
            <a:r>
              <a:rPr lang="zh-CN" altLang="en-US" sz="2800" dirty="0"/>
              <a:t>技术部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8193"/>
          <p:cNvSpPr txBox="1"/>
          <p:nvPr/>
        </p:nvSpPr>
        <p:spPr>
          <a:xfrm>
            <a:off x="899592" y="190500"/>
            <a:ext cx="8172450" cy="649288"/>
          </a:xfrm>
        </p:spPr>
        <p:txBody>
          <a:bodyPr vert="horz" wrap="square" anchor="t"/>
          <a:lstStyle/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4987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二、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操作流程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特殊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操作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6" name="文本框 1"/>
          <p:cNvSpPr txBox="1"/>
          <p:nvPr/>
        </p:nvSpPr>
        <p:spPr>
          <a:xfrm>
            <a:off x="899592" y="763588"/>
            <a:ext cx="2808312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lvl="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3333CC"/>
                </a:solidFill>
              </a:rPr>
              <a:t>普通用户绑定会员</a:t>
            </a:r>
            <a:endParaRPr lang="zh-CN" altLang="en-US" sz="18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83357" y="1124744"/>
            <a:ext cx="8160643" cy="5688632"/>
            <a:chOff x="983357" y="1124744"/>
            <a:chExt cx="8160643" cy="56886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58763" y="4166588"/>
              <a:ext cx="7761709" cy="2646788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83357" y="1124744"/>
              <a:ext cx="8160643" cy="2375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56"/>
            <p:cNvSpPr txBox="1"/>
            <p:nvPr/>
          </p:nvSpPr>
          <p:spPr>
            <a:xfrm>
              <a:off x="3275856" y="1196752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点击用户管理进入所有用户列表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8" name="尖尾箭头 202"/>
            <p:cNvSpPr/>
            <p:nvPr/>
          </p:nvSpPr>
          <p:spPr>
            <a:xfrm rot="13847579">
              <a:off x="7440503" y="2093106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6216" y="1753071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解绑会员（慎重操作）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0152" y="2636912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点击绑定会员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2" name="虚尾箭头 277"/>
            <p:cNvSpPr/>
            <p:nvPr/>
          </p:nvSpPr>
          <p:spPr>
            <a:xfrm rot="5340000">
              <a:off x="7236410" y="3660086"/>
              <a:ext cx="1511940" cy="189667"/>
            </a:xfrm>
            <a:custGeom>
              <a:avLst/>
              <a:gdLst/>
              <a:ahLst/>
              <a:cxnLst>
                <a:cxn ang="0">
                  <a:pos x="87145" y="61686"/>
                </a:cxn>
                <a:cxn ang="0">
                  <a:pos x="135831" y="61686"/>
                </a:cxn>
                <a:cxn ang="0">
                  <a:pos x="135831" y="154214"/>
                </a:cxn>
                <a:cxn ang="0">
                  <a:pos x="87145" y="154214"/>
                </a:cxn>
                <a:cxn ang="0">
                  <a:pos x="87145" y="61686"/>
                </a:cxn>
                <a:cxn ang="0">
                  <a:pos x="34729" y="61686"/>
                </a:cxn>
                <a:cxn ang="0">
                  <a:pos x="72143" y="61686"/>
                </a:cxn>
                <a:cxn ang="0">
                  <a:pos x="72143" y="154214"/>
                </a:cxn>
                <a:cxn ang="0">
                  <a:pos x="34729" y="154214"/>
                </a:cxn>
                <a:cxn ang="0">
                  <a:pos x="34729" y="61686"/>
                </a:cxn>
                <a:cxn ang="0">
                  <a:pos x="0" y="61686"/>
                </a:cxn>
                <a:cxn ang="0">
                  <a:pos x="19727" y="61686"/>
                </a:cxn>
                <a:cxn ang="0">
                  <a:pos x="19727" y="154214"/>
                </a:cxn>
                <a:cxn ang="0">
                  <a:pos x="0" y="154214"/>
                </a:cxn>
                <a:cxn ang="0">
                  <a:pos x="0" y="61686"/>
                </a:cxn>
                <a:cxn ang="0">
                  <a:pos x="204379" y="0"/>
                </a:cxn>
                <a:cxn ang="0">
                  <a:pos x="288925" y="107950"/>
                </a:cxn>
                <a:cxn ang="0">
                  <a:pos x="204379" y="215900"/>
                </a:cxn>
                <a:cxn ang="0">
                  <a:pos x="204379" y="154214"/>
                </a:cxn>
                <a:cxn ang="0">
                  <a:pos x="150833" y="154214"/>
                </a:cxn>
                <a:cxn ang="0">
                  <a:pos x="150833" y="61686"/>
                </a:cxn>
                <a:cxn ang="0">
                  <a:pos x="204379" y="61686"/>
                </a:cxn>
                <a:cxn ang="0">
                  <a:pos x="204379" y="0"/>
                </a:cxn>
              </a:cxnLst>
              <a:rect l="0" t="0" r="0" b="0"/>
              <a:pathLst>
                <a:path w="7382320" h="3528392">
                  <a:moveTo>
                    <a:pt x="2226629" y="1008112"/>
                  </a:moveTo>
                  <a:lnTo>
                    <a:pt x="3470622" y="1008112"/>
                  </a:lnTo>
                  <a:lnTo>
                    <a:pt x="3470622" y="2520280"/>
                  </a:lnTo>
                  <a:lnTo>
                    <a:pt x="2226629" y="2520280"/>
                  </a:lnTo>
                  <a:lnTo>
                    <a:pt x="2226629" y="1008112"/>
                  </a:lnTo>
                  <a:close/>
                  <a:moveTo>
                    <a:pt x="887362" y="1008112"/>
                  </a:moveTo>
                  <a:lnTo>
                    <a:pt x="1843323" y="1008112"/>
                  </a:lnTo>
                  <a:lnTo>
                    <a:pt x="1843323" y="2520280"/>
                  </a:lnTo>
                  <a:lnTo>
                    <a:pt x="887362" y="2520280"/>
                  </a:lnTo>
                  <a:lnTo>
                    <a:pt x="887362" y="1008112"/>
                  </a:lnTo>
                  <a:close/>
                  <a:moveTo>
                    <a:pt x="0" y="1008112"/>
                  </a:moveTo>
                  <a:lnTo>
                    <a:pt x="504056" y="1008112"/>
                  </a:lnTo>
                  <a:lnTo>
                    <a:pt x="504056" y="2520280"/>
                  </a:lnTo>
                  <a:lnTo>
                    <a:pt x="0" y="2520280"/>
                  </a:lnTo>
                  <a:lnTo>
                    <a:pt x="0" y="1008112"/>
                  </a:lnTo>
                  <a:close/>
                  <a:moveTo>
                    <a:pt x="5222080" y="0"/>
                  </a:moveTo>
                  <a:lnTo>
                    <a:pt x="7382320" y="1764196"/>
                  </a:lnTo>
                  <a:lnTo>
                    <a:pt x="5222080" y="3528392"/>
                  </a:lnTo>
                  <a:lnTo>
                    <a:pt x="5222080" y="2520280"/>
                  </a:lnTo>
                  <a:lnTo>
                    <a:pt x="3853928" y="2520280"/>
                  </a:lnTo>
                  <a:lnTo>
                    <a:pt x="3853928" y="1008112"/>
                  </a:lnTo>
                  <a:lnTo>
                    <a:pt x="5222080" y="1008112"/>
                  </a:lnTo>
                  <a:lnTo>
                    <a:pt x="5222080" y="0"/>
                  </a:lnTo>
                  <a:close/>
                </a:path>
              </a:pathLst>
            </a:custGeom>
            <a:solidFill>
              <a:srgbClr val="3333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740352" y="3573016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弹窗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67744" y="5497487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选择要绑定的会员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5" name="尖尾箭头 202"/>
            <p:cNvSpPr/>
            <p:nvPr/>
          </p:nvSpPr>
          <p:spPr>
            <a:xfrm rot="19240492">
              <a:off x="2000936" y="5753832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6300192" y="5301208"/>
              <a:ext cx="864096" cy="13681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36296" y="530120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点击保存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8" name="尖尾箭头 202"/>
            <p:cNvSpPr/>
            <p:nvPr/>
          </p:nvSpPr>
          <p:spPr>
            <a:xfrm rot="5400000">
              <a:off x="7585382" y="5024130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尖尾箭头 202"/>
            <p:cNvSpPr/>
            <p:nvPr/>
          </p:nvSpPr>
          <p:spPr>
            <a:xfrm rot="13847579">
              <a:off x="6309653" y="5045435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16016" y="4489956"/>
              <a:ext cx="2088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修改有效日期请到球员</a:t>
              </a:r>
              <a:endParaRPr lang="en-US" altLang="zh-CN" sz="14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（会员）管理那里修改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1" name="尖尾箭头 202"/>
            <p:cNvSpPr/>
            <p:nvPr/>
          </p:nvSpPr>
          <p:spPr>
            <a:xfrm rot="10800000">
              <a:off x="7380312" y="2708920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8193"/>
          <p:cNvSpPr txBox="1"/>
          <p:nvPr/>
        </p:nvSpPr>
        <p:spPr>
          <a:xfrm>
            <a:off x="899592" y="190500"/>
            <a:ext cx="8172450" cy="649288"/>
          </a:xfrm>
        </p:spPr>
        <p:txBody>
          <a:bodyPr vert="horz" wrap="square" anchor="t"/>
          <a:lstStyle/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4987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二、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操作流程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特殊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操作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6" name="文本框 1"/>
          <p:cNvSpPr txBox="1"/>
          <p:nvPr/>
        </p:nvSpPr>
        <p:spPr>
          <a:xfrm>
            <a:off x="899592" y="763588"/>
            <a:ext cx="2808312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lvl="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3333CC"/>
                </a:solidFill>
              </a:rPr>
              <a:t>球员</a:t>
            </a:r>
            <a:r>
              <a:rPr lang="en-US" altLang="zh-CN" sz="1800" dirty="0" smtClean="0">
                <a:solidFill>
                  <a:srgbClr val="3333CC"/>
                </a:solidFill>
              </a:rPr>
              <a:t>(</a:t>
            </a:r>
            <a:r>
              <a:rPr lang="zh-CN" altLang="en-US" sz="1800" dirty="0" smtClean="0">
                <a:solidFill>
                  <a:srgbClr val="3333CC"/>
                </a:solidFill>
              </a:rPr>
              <a:t>会员</a:t>
            </a:r>
            <a:r>
              <a:rPr lang="en-US" altLang="zh-CN" sz="1800" dirty="0" smtClean="0">
                <a:solidFill>
                  <a:srgbClr val="3333CC"/>
                </a:solidFill>
              </a:rPr>
              <a:t>)</a:t>
            </a:r>
            <a:r>
              <a:rPr lang="zh-CN" altLang="en-US" sz="1800" dirty="0" smtClean="0">
                <a:solidFill>
                  <a:srgbClr val="3333CC"/>
                </a:solidFill>
              </a:rPr>
              <a:t>参与球队</a:t>
            </a:r>
            <a:endParaRPr lang="zh-CN" altLang="en-US" sz="18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71600" y="1146121"/>
            <a:ext cx="8066112" cy="5639871"/>
            <a:chOff x="971600" y="1146121"/>
            <a:chExt cx="8066112" cy="563987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971600" y="1146121"/>
              <a:ext cx="7920880" cy="2858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矩形 56"/>
            <p:cNvSpPr/>
            <p:nvPr/>
          </p:nvSpPr>
          <p:spPr>
            <a:xfrm>
              <a:off x="7812360" y="1916832"/>
              <a:ext cx="432048" cy="19442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4309364"/>
              <a:ext cx="8066112" cy="2472127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</p:spPr>
        </p:pic>
        <p:sp>
          <p:nvSpPr>
            <p:cNvPr id="58" name="尖尾箭头 202"/>
            <p:cNvSpPr/>
            <p:nvPr/>
          </p:nvSpPr>
          <p:spPr>
            <a:xfrm rot="13847579">
              <a:off x="7440503" y="2093106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虚尾箭头 277"/>
            <p:cNvSpPr/>
            <p:nvPr/>
          </p:nvSpPr>
          <p:spPr>
            <a:xfrm rot="5340000">
              <a:off x="7414528" y="4556451"/>
              <a:ext cx="1299718" cy="193370"/>
            </a:xfrm>
            <a:custGeom>
              <a:avLst/>
              <a:gdLst/>
              <a:ahLst/>
              <a:cxnLst>
                <a:cxn ang="0">
                  <a:pos x="87145" y="61686"/>
                </a:cxn>
                <a:cxn ang="0">
                  <a:pos x="135831" y="61686"/>
                </a:cxn>
                <a:cxn ang="0">
                  <a:pos x="135831" y="154214"/>
                </a:cxn>
                <a:cxn ang="0">
                  <a:pos x="87145" y="154214"/>
                </a:cxn>
                <a:cxn ang="0">
                  <a:pos x="87145" y="61686"/>
                </a:cxn>
                <a:cxn ang="0">
                  <a:pos x="34729" y="61686"/>
                </a:cxn>
                <a:cxn ang="0">
                  <a:pos x="72143" y="61686"/>
                </a:cxn>
                <a:cxn ang="0">
                  <a:pos x="72143" y="154214"/>
                </a:cxn>
                <a:cxn ang="0">
                  <a:pos x="34729" y="154214"/>
                </a:cxn>
                <a:cxn ang="0">
                  <a:pos x="34729" y="61686"/>
                </a:cxn>
                <a:cxn ang="0">
                  <a:pos x="0" y="61686"/>
                </a:cxn>
                <a:cxn ang="0">
                  <a:pos x="19727" y="61686"/>
                </a:cxn>
                <a:cxn ang="0">
                  <a:pos x="19727" y="154214"/>
                </a:cxn>
                <a:cxn ang="0">
                  <a:pos x="0" y="154214"/>
                </a:cxn>
                <a:cxn ang="0">
                  <a:pos x="0" y="61686"/>
                </a:cxn>
                <a:cxn ang="0">
                  <a:pos x="204379" y="0"/>
                </a:cxn>
                <a:cxn ang="0">
                  <a:pos x="288925" y="107950"/>
                </a:cxn>
                <a:cxn ang="0">
                  <a:pos x="204379" y="215900"/>
                </a:cxn>
                <a:cxn ang="0">
                  <a:pos x="204379" y="154214"/>
                </a:cxn>
                <a:cxn ang="0">
                  <a:pos x="150833" y="154214"/>
                </a:cxn>
                <a:cxn ang="0">
                  <a:pos x="150833" y="61686"/>
                </a:cxn>
                <a:cxn ang="0">
                  <a:pos x="204379" y="61686"/>
                </a:cxn>
                <a:cxn ang="0">
                  <a:pos x="204379" y="0"/>
                </a:cxn>
              </a:cxnLst>
              <a:rect l="0" t="0" r="0" b="0"/>
              <a:pathLst>
                <a:path w="7382320" h="3528392">
                  <a:moveTo>
                    <a:pt x="2226629" y="1008112"/>
                  </a:moveTo>
                  <a:lnTo>
                    <a:pt x="3470622" y="1008112"/>
                  </a:lnTo>
                  <a:lnTo>
                    <a:pt x="3470622" y="2520280"/>
                  </a:lnTo>
                  <a:lnTo>
                    <a:pt x="2226629" y="2520280"/>
                  </a:lnTo>
                  <a:lnTo>
                    <a:pt x="2226629" y="1008112"/>
                  </a:lnTo>
                  <a:close/>
                  <a:moveTo>
                    <a:pt x="887362" y="1008112"/>
                  </a:moveTo>
                  <a:lnTo>
                    <a:pt x="1843323" y="1008112"/>
                  </a:lnTo>
                  <a:lnTo>
                    <a:pt x="1843323" y="2520280"/>
                  </a:lnTo>
                  <a:lnTo>
                    <a:pt x="887362" y="2520280"/>
                  </a:lnTo>
                  <a:lnTo>
                    <a:pt x="887362" y="1008112"/>
                  </a:lnTo>
                  <a:close/>
                  <a:moveTo>
                    <a:pt x="0" y="1008112"/>
                  </a:moveTo>
                  <a:lnTo>
                    <a:pt x="504056" y="1008112"/>
                  </a:lnTo>
                  <a:lnTo>
                    <a:pt x="504056" y="2520280"/>
                  </a:lnTo>
                  <a:lnTo>
                    <a:pt x="0" y="2520280"/>
                  </a:lnTo>
                  <a:lnTo>
                    <a:pt x="0" y="1008112"/>
                  </a:lnTo>
                  <a:close/>
                  <a:moveTo>
                    <a:pt x="5222080" y="0"/>
                  </a:moveTo>
                  <a:lnTo>
                    <a:pt x="7382320" y="1764196"/>
                  </a:lnTo>
                  <a:lnTo>
                    <a:pt x="5222080" y="3528392"/>
                  </a:lnTo>
                  <a:lnTo>
                    <a:pt x="5222080" y="2520280"/>
                  </a:lnTo>
                  <a:lnTo>
                    <a:pt x="3853928" y="2520280"/>
                  </a:lnTo>
                  <a:lnTo>
                    <a:pt x="3853928" y="1008112"/>
                  </a:lnTo>
                  <a:lnTo>
                    <a:pt x="5222080" y="1008112"/>
                  </a:lnTo>
                  <a:lnTo>
                    <a:pt x="5222080" y="0"/>
                  </a:lnTo>
                  <a:close/>
                </a:path>
              </a:pathLst>
            </a:custGeom>
            <a:solidFill>
              <a:srgbClr val="3333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812360" y="4005064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弹窗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00192" y="1753071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点击参与球队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763688" y="5157192"/>
              <a:ext cx="360040" cy="1628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尖尾箭头 202"/>
            <p:cNvSpPr/>
            <p:nvPr/>
          </p:nvSpPr>
          <p:spPr>
            <a:xfrm rot="18666470">
              <a:off x="2133190" y="5865952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39752" y="5661248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选择要加入的球队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19672" y="4005064"/>
              <a:ext cx="576064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2060"/>
                  </a:solidFill>
                </a:rPr>
                <a:t>说明：一个球员可以参加多支球队，请不要随意变动，因为球员的赛事是通过球队参加的赛事来获取的</a:t>
              </a:r>
              <a:endParaRPr lang="zh-CN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596336" y="4437112"/>
              <a:ext cx="64807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尖尾箭头 202"/>
            <p:cNvSpPr/>
            <p:nvPr/>
          </p:nvSpPr>
          <p:spPr>
            <a:xfrm rot="10495550">
              <a:off x="7245758" y="4528628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12160" y="45091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点击保存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"/>
          <p:cNvSpPr txBox="1"/>
          <p:nvPr/>
        </p:nvSpPr>
        <p:spPr>
          <a:xfrm>
            <a:off x="899592" y="763588"/>
            <a:ext cx="4320480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lvl="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赛事相关操作</a:t>
            </a:r>
            <a:r>
              <a:rPr lang="en-US" altLang="zh-CN" sz="1800" dirty="0" smtClean="0">
                <a:solidFill>
                  <a:srgbClr val="3333CC"/>
                </a:solidFill>
              </a:rPr>
              <a:t>——</a:t>
            </a:r>
            <a:r>
              <a:rPr lang="zh-CN" altLang="en-US" sz="1800" smtClean="0">
                <a:solidFill>
                  <a:srgbClr val="3333CC"/>
                </a:solidFill>
              </a:rPr>
              <a:t>历史录像</a:t>
            </a:r>
            <a:endParaRPr lang="zh-CN" altLang="en-US" sz="18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文本占位符 8193"/>
          <p:cNvSpPr txBox="1"/>
          <p:nvPr/>
        </p:nvSpPr>
        <p:spPr>
          <a:xfrm>
            <a:off x="899592" y="190500"/>
            <a:ext cx="8172450" cy="649288"/>
          </a:xfrm>
        </p:spPr>
        <p:txBody>
          <a:bodyPr vert="horz" wrap="square" anchor="t"/>
          <a:lstStyle/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4987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二、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操作流程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特殊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操作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99592" y="1110135"/>
            <a:ext cx="8064896" cy="5722986"/>
            <a:chOff x="899592" y="1110135"/>
            <a:chExt cx="8064896" cy="572298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99592" y="3140968"/>
              <a:ext cx="7920880" cy="1345296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4722488"/>
              <a:ext cx="5760640" cy="201279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1110135"/>
              <a:ext cx="7992888" cy="1526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矩形 55"/>
            <p:cNvSpPr/>
            <p:nvPr/>
          </p:nvSpPr>
          <p:spPr>
            <a:xfrm>
              <a:off x="7020272" y="1484784"/>
              <a:ext cx="288032" cy="10081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尖尾箭头 202"/>
            <p:cNvSpPr/>
            <p:nvPr/>
          </p:nvSpPr>
          <p:spPr>
            <a:xfrm rot="13847579">
              <a:off x="6576407" y="1824819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36096" y="148478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点击影音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9" name="虚尾箭头 277"/>
            <p:cNvSpPr/>
            <p:nvPr/>
          </p:nvSpPr>
          <p:spPr>
            <a:xfrm rot="5340000">
              <a:off x="6768611" y="2970654"/>
              <a:ext cx="870846" cy="193370"/>
            </a:xfrm>
            <a:custGeom>
              <a:avLst/>
              <a:gdLst/>
              <a:ahLst/>
              <a:cxnLst>
                <a:cxn ang="0">
                  <a:pos x="87145" y="61686"/>
                </a:cxn>
                <a:cxn ang="0">
                  <a:pos x="135831" y="61686"/>
                </a:cxn>
                <a:cxn ang="0">
                  <a:pos x="135831" y="154214"/>
                </a:cxn>
                <a:cxn ang="0">
                  <a:pos x="87145" y="154214"/>
                </a:cxn>
                <a:cxn ang="0">
                  <a:pos x="87145" y="61686"/>
                </a:cxn>
                <a:cxn ang="0">
                  <a:pos x="34729" y="61686"/>
                </a:cxn>
                <a:cxn ang="0">
                  <a:pos x="72143" y="61686"/>
                </a:cxn>
                <a:cxn ang="0">
                  <a:pos x="72143" y="154214"/>
                </a:cxn>
                <a:cxn ang="0">
                  <a:pos x="34729" y="154214"/>
                </a:cxn>
                <a:cxn ang="0">
                  <a:pos x="34729" y="61686"/>
                </a:cxn>
                <a:cxn ang="0">
                  <a:pos x="0" y="61686"/>
                </a:cxn>
                <a:cxn ang="0">
                  <a:pos x="19727" y="61686"/>
                </a:cxn>
                <a:cxn ang="0">
                  <a:pos x="19727" y="154214"/>
                </a:cxn>
                <a:cxn ang="0">
                  <a:pos x="0" y="154214"/>
                </a:cxn>
                <a:cxn ang="0">
                  <a:pos x="0" y="61686"/>
                </a:cxn>
                <a:cxn ang="0">
                  <a:pos x="204379" y="0"/>
                </a:cxn>
                <a:cxn ang="0">
                  <a:pos x="288925" y="107950"/>
                </a:cxn>
                <a:cxn ang="0">
                  <a:pos x="204379" y="215900"/>
                </a:cxn>
                <a:cxn ang="0">
                  <a:pos x="204379" y="154214"/>
                </a:cxn>
                <a:cxn ang="0">
                  <a:pos x="150833" y="154214"/>
                </a:cxn>
                <a:cxn ang="0">
                  <a:pos x="150833" y="61686"/>
                </a:cxn>
                <a:cxn ang="0">
                  <a:pos x="204379" y="61686"/>
                </a:cxn>
                <a:cxn ang="0">
                  <a:pos x="204379" y="0"/>
                </a:cxn>
              </a:cxnLst>
              <a:rect l="0" t="0" r="0" b="0"/>
              <a:pathLst>
                <a:path w="7382320" h="3528392">
                  <a:moveTo>
                    <a:pt x="2226629" y="1008112"/>
                  </a:moveTo>
                  <a:lnTo>
                    <a:pt x="3470622" y="1008112"/>
                  </a:lnTo>
                  <a:lnTo>
                    <a:pt x="3470622" y="2520280"/>
                  </a:lnTo>
                  <a:lnTo>
                    <a:pt x="2226629" y="2520280"/>
                  </a:lnTo>
                  <a:lnTo>
                    <a:pt x="2226629" y="1008112"/>
                  </a:lnTo>
                  <a:close/>
                  <a:moveTo>
                    <a:pt x="887362" y="1008112"/>
                  </a:moveTo>
                  <a:lnTo>
                    <a:pt x="1843323" y="1008112"/>
                  </a:lnTo>
                  <a:lnTo>
                    <a:pt x="1843323" y="2520280"/>
                  </a:lnTo>
                  <a:lnTo>
                    <a:pt x="887362" y="2520280"/>
                  </a:lnTo>
                  <a:lnTo>
                    <a:pt x="887362" y="1008112"/>
                  </a:lnTo>
                  <a:close/>
                  <a:moveTo>
                    <a:pt x="0" y="1008112"/>
                  </a:moveTo>
                  <a:lnTo>
                    <a:pt x="504056" y="1008112"/>
                  </a:lnTo>
                  <a:lnTo>
                    <a:pt x="504056" y="2520280"/>
                  </a:lnTo>
                  <a:lnTo>
                    <a:pt x="0" y="2520280"/>
                  </a:lnTo>
                  <a:lnTo>
                    <a:pt x="0" y="1008112"/>
                  </a:lnTo>
                  <a:close/>
                  <a:moveTo>
                    <a:pt x="5222080" y="0"/>
                  </a:moveTo>
                  <a:lnTo>
                    <a:pt x="7382320" y="1764196"/>
                  </a:lnTo>
                  <a:lnTo>
                    <a:pt x="5222080" y="3528392"/>
                  </a:lnTo>
                  <a:lnTo>
                    <a:pt x="5222080" y="2520280"/>
                  </a:lnTo>
                  <a:lnTo>
                    <a:pt x="3853928" y="2520280"/>
                  </a:lnTo>
                  <a:lnTo>
                    <a:pt x="3853928" y="1008112"/>
                  </a:lnTo>
                  <a:lnTo>
                    <a:pt x="5222080" y="1008112"/>
                  </a:lnTo>
                  <a:lnTo>
                    <a:pt x="5222080" y="0"/>
                  </a:lnTo>
                  <a:close/>
                </a:path>
              </a:pathLst>
            </a:custGeom>
            <a:solidFill>
              <a:srgbClr val="3333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76056" y="2780928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查看本赛事</a:t>
              </a:r>
              <a:r>
                <a:rPr lang="zh-CN" altLang="en-US" sz="1400" smtClean="0">
                  <a:solidFill>
                    <a:srgbClr val="FF0000"/>
                  </a:solidFill>
                </a:rPr>
                <a:t>所有录像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99592" y="3140968"/>
              <a:ext cx="50405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虚尾箭头 277"/>
            <p:cNvSpPr/>
            <p:nvPr/>
          </p:nvSpPr>
          <p:spPr>
            <a:xfrm rot="5400000" flipV="1">
              <a:off x="73937" y="4475553"/>
              <a:ext cx="2083358" cy="144016"/>
            </a:xfrm>
            <a:custGeom>
              <a:avLst/>
              <a:gdLst/>
              <a:ahLst/>
              <a:cxnLst>
                <a:cxn ang="0">
                  <a:pos x="87145" y="61686"/>
                </a:cxn>
                <a:cxn ang="0">
                  <a:pos x="135831" y="61686"/>
                </a:cxn>
                <a:cxn ang="0">
                  <a:pos x="135831" y="154214"/>
                </a:cxn>
                <a:cxn ang="0">
                  <a:pos x="87145" y="154214"/>
                </a:cxn>
                <a:cxn ang="0">
                  <a:pos x="87145" y="61686"/>
                </a:cxn>
                <a:cxn ang="0">
                  <a:pos x="34729" y="61686"/>
                </a:cxn>
                <a:cxn ang="0">
                  <a:pos x="72143" y="61686"/>
                </a:cxn>
                <a:cxn ang="0">
                  <a:pos x="72143" y="154214"/>
                </a:cxn>
                <a:cxn ang="0">
                  <a:pos x="34729" y="154214"/>
                </a:cxn>
                <a:cxn ang="0">
                  <a:pos x="34729" y="61686"/>
                </a:cxn>
                <a:cxn ang="0">
                  <a:pos x="0" y="61686"/>
                </a:cxn>
                <a:cxn ang="0">
                  <a:pos x="19727" y="61686"/>
                </a:cxn>
                <a:cxn ang="0">
                  <a:pos x="19727" y="154214"/>
                </a:cxn>
                <a:cxn ang="0">
                  <a:pos x="0" y="154214"/>
                </a:cxn>
                <a:cxn ang="0">
                  <a:pos x="0" y="61686"/>
                </a:cxn>
                <a:cxn ang="0">
                  <a:pos x="204379" y="0"/>
                </a:cxn>
                <a:cxn ang="0">
                  <a:pos x="288925" y="107950"/>
                </a:cxn>
                <a:cxn ang="0">
                  <a:pos x="204379" y="215900"/>
                </a:cxn>
                <a:cxn ang="0">
                  <a:pos x="204379" y="154214"/>
                </a:cxn>
                <a:cxn ang="0">
                  <a:pos x="150833" y="154214"/>
                </a:cxn>
                <a:cxn ang="0">
                  <a:pos x="150833" y="61686"/>
                </a:cxn>
                <a:cxn ang="0">
                  <a:pos x="204379" y="61686"/>
                </a:cxn>
                <a:cxn ang="0">
                  <a:pos x="204379" y="0"/>
                </a:cxn>
              </a:cxnLst>
              <a:rect l="0" t="0" r="0" b="0"/>
              <a:pathLst>
                <a:path w="7382320" h="3528392">
                  <a:moveTo>
                    <a:pt x="2226629" y="1008112"/>
                  </a:moveTo>
                  <a:lnTo>
                    <a:pt x="3470622" y="1008112"/>
                  </a:lnTo>
                  <a:lnTo>
                    <a:pt x="3470622" y="2520280"/>
                  </a:lnTo>
                  <a:lnTo>
                    <a:pt x="2226629" y="2520280"/>
                  </a:lnTo>
                  <a:lnTo>
                    <a:pt x="2226629" y="1008112"/>
                  </a:lnTo>
                  <a:close/>
                  <a:moveTo>
                    <a:pt x="887362" y="1008112"/>
                  </a:moveTo>
                  <a:lnTo>
                    <a:pt x="1843323" y="1008112"/>
                  </a:lnTo>
                  <a:lnTo>
                    <a:pt x="1843323" y="2520280"/>
                  </a:lnTo>
                  <a:lnTo>
                    <a:pt x="887362" y="2520280"/>
                  </a:lnTo>
                  <a:lnTo>
                    <a:pt x="887362" y="1008112"/>
                  </a:lnTo>
                  <a:close/>
                  <a:moveTo>
                    <a:pt x="0" y="1008112"/>
                  </a:moveTo>
                  <a:lnTo>
                    <a:pt x="504056" y="1008112"/>
                  </a:lnTo>
                  <a:lnTo>
                    <a:pt x="504056" y="2520280"/>
                  </a:lnTo>
                  <a:lnTo>
                    <a:pt x="0" y="2520280"/>
                  </a:lnTo>
                  <a:lnTo>
                    <a:pt x="0" y="1008112"/>
                  </a:lnTo>
                  <a:close/>
                  <a:moveTo>
                    <a:pt x="5222080" y="0"/>
                  </a:moveTo>
                  <a:lnTo>
                    <a:pt x="7382320" y="1764196"/>
                  </a:lnTo>
                  <a:lnTo>
                    <a:pt x="5222080" y="3528392"/>
                  </a:lnTo>
                  <a:lnTo>
                    <a:pt x="5222080" y="2520280"/>
                  </a:lnTo>
                  <a:lnTo>
                    <a:pt x="3853928" y="2520280"/>
                  </a:lnTo>
                  <a:lnTo>
                    <a:pt x="3853928" y="1008112"/>
                  </a:lnTo>
                  <a:lnTo>
                    <a:pt x="5222080" y="1008112"/>
                  </a:lnTo>
                  <a:lnTo>
                    <a:pt x="5222080" y="0"/>
                  </a:lnTo>
                  <a:close/>
                </a:path>
              </a:pathLst>
            </a:custGeom>
            <a:solidFill>
              <a:srgbClr val="3333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4355976" y="3717032"/>
              <a:ext cx="237626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27984" y="3193231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点击链接可</a:t>
              </a:r>
              <a:r>
                <a:rPr lang="zh-CN" altLang="en-US" sz="1400" smtClean="0">
                  <a:solidFill>
                    <a:srgbClr val="FF0000"/>
                  </a:solidFill>
                </a:rPr>
                <a:t>播放录像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8" name="尖尾箭头 202"/>
            <p:cNvSpPr/>
            <p:nvPr/>
          </p:nvSpPr>
          <p:spPr>
            <a:xfrm rot="16200000">
              <a:off x="5280251" y="3489177"/>
              <a:ext cx="239684" cy="216025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尖尾箭头 202"/>
            <p:cNvSpPr/>
            <p:nvPr/>
          </p:nvSpPr>
          <p:spPr>
            <a:xfrm rot="20689664">
              <a:off x="1210288" y="2936607"/>
              <a:ext cx="405758" cy="227231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47927" y="2780820"/>
              <a:ext cx="199136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可</a:t>
              </a:r>
              <a:r>
                <a:rPr lang="zh-CN" altLang="en-US" sz="1400" smtClean="0">
                  <a:solidFill>
                    <a:srgbClr val="FF0000"/>
                  </a:solidFill>
                </a:rPr>
                <a:t>添加本赛事</a:t>
              </a:r>
              <a:r>
                <a:rPr lang="zh-CN" altLang="en-US" sz="1400" smtClean="0">
                  <a:solidFill>
                    <a:srgbClr val="FF0000"/>
                  </a:solidFill>
                </a:rPr>
                <a:t>录像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388424" y="3861048"/>
              <a:ext cx="216024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尖尾箭头 202"/>
            <p:cNvSpPr/>
            <p:nvPr/>
          </p:nvSpPr>
          <p:spPr>
            <a:xfrm rot="14211233">
              <a:off x="8277220" y="3621402"/>
              <a:ext cx="229522" cy="185624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52320" y="3284984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可</a:t>
              </a:r>
              <a:r>
                <a:rPr lang="zh-CN" altLang="en-US" sz="1400" smtClean="0">
                  <a:solidFill>
                    <a:srgbClr val="FF0000"/>
                  </a:solidFill>
                </a:rPr>
                <a:t>修改录像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355976" y="6021288"/>
              <a:ext cx="50405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99792" y="5157192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填写或修改录像内容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8" name="虚尾箭头 277"/>
            <p:cNvSpPr/>
            <p:nvPr/>
          </p:nvSpPr>
          <p:spPr>
            <a:xfrm rot="8470435" flipV="1">
              <a:off x="5868110" y="4855529"/>
              <a:ext cx="2773350" cy="171277"/>
            </a:xfrm>
            <a:custGeom>
              <a:avLst/>
              <a:gdLst/>
              <a:ahLst/>
              <a:cxnLst>
                <a:cxn ang="0">
                  <a:pos x="87145" y="61686"/>
                </a:cxn>
                <a:cxn ang="0">
                  <a:pos x="135831" y="61686"/>
                </a:cxn>
                <a:cxn ang="0">
                  <a:pos x="135831" y="154214"/>
                </a:cxn>
                <a:cxn ang="0">
                  <a:pos x="87145" y="154214"/>
                </a:cxn>
                <a:cxn ang="0">
                  <a:pos x="87145" y="61686"/>
                </a:cxn>
                <a:cxn ang="0">
                  <a:pos x="34729" y="61686"/>
                </a:cxn>
                <a:cxn ang="0">
                  <a:pos x="72143" y="61686"/>
                </a:cxn>
                <a:cxn ang="0">
                  <a:pos x="72143" y="154214"/>
                </a:cxn>
                <a:cxn ang="0">
                  <a:pos x="34729" y="154214"/>
                </a:cxn>
                <a:cxn ang="0">
                  <a:pos x="34729" y="61686"/>
                </a:cxn>
                <a:cxn ang="0">
                  <a:pos x="0" y="61686"/>
                </a:cxn>
                <a:cxn ang="0">
                  <a:pos x="19727" y="61686"/>
                </a:cxn>
                <a:cxn ang="0">
                  <a:pos x="19727" y="154214"/>
                </a:cxn>
                <a:cxn ang="0">
                  <a:pos x="0" y="154214"/>
                </a:cxn>
                <a:cxn ang="0">
                  <a:pos x="0" y="61686"/>
                </a:cxn>
                <a:cxn ang="0">
                  <a:pos x="204379" y="0"/>
                </a:cxn>
                <a:cxn ang="0">
                  <a:pos x="288925" y="107950"/>
                </a:cxn>
                <a:cxn ang="0">
                  <a:pos x="204379" y="215900"/>
                </a:cxn>
                <a:cxn ang="0">
                  <a:pos x="204379" y="154214"/>
                </a:cxn>
                <a:cxn ang="0">
                  <a:pos x="150833" y="154214"/>
                </a:cxn>
                <a:cxn ang="0">
                  <a:pos x="150833" y="61686"/>
                </a:cxn>
                <a:cxn ang="0">
                  <a:pos x="204379" y="61686"/>
                </a:cxn>
                <a:cxn ang="0">
                  <a:pos x="204379" y="0"/>
                </a:cxn>
              </a:cxnLst>
              <a:rect l="0" t="0" r="0" b="0"/>
              <a:pathLst>
                <a:path w="7382320" h="3528392">
                  <a:moveTo>
                    <a:pt x="2226629" y="1008112"/>
                  </a:moveTo>
                  <a:lnTo>
                    <a:pt x="3470622" y="1008112"/>
                  </a:lnTo>
                  <a:lnTo>
                    <a:pt x="3470622" y="2520280"/>
                  </a:lnTo>
                  <a:lnTo>
                    <a:pt x="2226629" y="2520280"/>
                  </a:lnTo>
                  <a:lnTo>
                    <a:pt x="2226629" y="1008112"/>
                  </a:lnTo>
                  <a:close/>
                  <a:moveTo>
                    <a:pt x="887362" y="1008112"/>
                  </a:moveTo>
                  <a:lnTo>
                    <a:pt x="1843323" y="1008112"/>
                  </a:lnTo>
                  <a:lnTo>
                    <a:pt x="1843323" y="2520280"/>
                  </a:lnTo>
                  <a:lnTo>
                    <a:pt x="887362" y="2520280"/>
                  </a:lnTo>
                  <a:lnTo>
                    <a:pt x="887362" y="1008112"/>
                  </a:lnTo>
                  <a:close/>
                  <a:moveTo>
                    <a:pt x="0" y="1008112"/>
                  </a:moveTo>
                  <a:lnTo>
                    <a:pt x="504056" y="1008112"/>
                  </a:lnTo>
                  <a:lnTo>
                    <a:pt x="504056" y="2520280"/>
                  </a:lnTo>
                  <a:lnTo>
                    <a:pt x="0" y="2520280"/>
                  </a:lnTo>
                  <a:lnTo>
                    <a:pt x="0" y="1008112"/>
                  </a:lnTo>
                  <a:close/>
                  <a:moveTo>
                    <a:pt x="5222080" y="0"/>
                  </a:moveTo>
                  <a:lnTo>
                    <a:pt x="7382320" y="1764196"/>
                  </a:lnTo>
                  <a:lnTo>
                    <a:pt x="5222080" y="3528392"/>
                  </a:lnTo>
                  <a:lnTo>
                    <a:pt x="5222080" y="2520280"/>
                  </a:lnTo>
                  <a:lnTo>
                    <a:pt x="3853928" y="2520280"/>
                  </a:lnTo>
                  <a:lnTo>
                    <a:pt x="3853928" y="1008112"/>
                  </a:lnTo>
                  <a:lnTo>
                    <a:pt x="5222080" y="1008112"/>
                  </a:lnTo>
                  <a:lnTo>
                    <a:pt x="5222080" y="0"/>
                  </a:lnTo>
                  <a:close/>
                </a:path>
              </a:pathLst>
            </a:custGeom>
            <a:solidFill>
              <a:srgbClr val="3333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36296" y="4653136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弹窗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15616" y="3861048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弹窗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1" name="尖尾箭头 202"/>
            <p:cNvSpPr/>
            <p:nvPr/>
          </p:nvSpPr>
          <p:spPr>
            <a:xfrm>
              <a:off x="4860032" y="6084158"/>
              <a:ext cx="524745" cy="153154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64088" y="6001543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上传录像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2411760" y="6453336"/>
              <a:ext cx="223224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尖尾箭头 202"/>
            <p:cNvSpPr/>
            <p:nvPr/>
          </p:nvSpPr>
          <p:spPr>
            <a:xfrm>
              <a:off x="4716016" y="6381328"/>
              <a:ext cx="524745" cy="153154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20072" y="6309320"/>
              <a:ext cx="29523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若上传失败请用客户端上传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36296" y="2708920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跳转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9" name="左上箭头2 259"/>
            <p:cNvSpPr/>
            <p:nvPr/>
          </p:nvSpPr>
          <p:spPr>
            <a:xfrm>
              <a:off x="2627784" y="6525468"/>
              <a:ext cx="144462" cy="215900"/>
            </a:xfrm>
            <a:custGeom>
              <a:avLst/>
              <a:gdLst/>
              <a:ahLst/>
              <a:cxnLst>
                <a:cxn ang="0">
                  <a:pos x="55033" y="128844"/>
                </a:cxn>
                <a:cxn ang="0">
                  <a:pos x="13758" y="184560"/>
                </a:cxn>
                <a:cxn ang="0">
                  <a:pos x="0" y="0"/>
                </a:cxn>
                <a:cxn ang="0">
                  <a:pos x="144462" y="104468"/>
                </a:cxn>
                <a:cxn ang="0">
                  <a:pos x="79110" y="114915"/>
                </a:cxn>
                <a:cxn ang="0">
                  <a:pos x="127264" y="198489"/>
                </a:cxn>
                <a:cxn ang="0">
                  <a:pos x="96308" y="215900"/>
                </a:cxn>
                <a:cxn ang="0">
                  <a:pos x="55033" y="128844"/>
                </a:cxn>
              </a:cxnLst>
              <a:rect l="0" t="0" r="0" b="0"/>
              <a:pathLst>
                <a:path w="662152" h="977462">
                  <a:moveTo>
                    <a:pt x="252248" y="583324"/>
                  </a:moveTo>
                  <a:lnTo>
                    <a:pt x="63062" y="835573"/>
                  </a:lnTo>
                  <a:lnTo>
                    <a:pt x="0" y="0"/>
                  </a:lnTo>
                  <a:lnTo>
                    <a:pt x="662152" y="472966"/>
                  </a:lnTo>
                  <a:lnTo>
                    <a:pt x="362607" y="520262"/>
                  </a:lnTo>
                  <a:lnTo>
                    <a:pt x="583324" y="898635"/>
                  </a:lnTo>
                  <a:lnTo>
                    <a:pt x="441434" y="977462"/>
                  </a:lnTo>
                  <a:lnTo>
                    <a:pt x="252248" y="58332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27784" y="6525344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点击提交</a:t>
              </a:r>
              <a:endParaRPr lang="en-US" altLang="zh-CN" sz="1400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"/>
          <p:cNvSpPr txBox="1"/>
          <p:nvPr/>
        </p:nvSpPr>
        <p:spPr>
          <a:xfrm>
            <a:off x="899592" y="763588"/>
            <a:ext cx="4320480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lvl="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赛事相关操作</a:t>
            </a:r>
            <a:r>
              <a:rPr lang="en-US" altLang="zh-CN" sz="1800" dirty="0" smtClean="0">
                <a:solidFill>
                  <a:srgbClr val="3333CC"/>
                </a:solidFill>
              </a:rPr>
              <a:t>——</a:t>
            </a:r>
            <a:r>
              <a:rPr lang="zh-CN" altLang="en-US" sz="1800" dirty="0" smtClean="0">
                <a:solidFill>
                  <a:srgbClr val="3333CC"/>
                </a:solidFill>
              </a:rPr>
              <a:t>直播</a:t>
            </a:r>
            <a:endParaRPr lang="zh-CN" altLang="en-US" sz="18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文本占位符 8193"/>
          <p:cNvSpPr txBox="1"/>
          <p:nvPr/>
        </p:nvSpPr>
        <p:spPr>
          <a:xfrm>
            <a:off x="899592" y="190500"/>
            <a:ext cx="8172450" cy="649288"/>
          </a:xfrm>
        </p:spPr>
        <p:txBody>
          <a:bodyPr vert="horz" wrap="square" anchor="t"/>
          <a:lstStyle/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4987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二、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操作流程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特殊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操作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27584" y="1110135"/>
            <a:ext cx="8216270" cy="5747865"/>
            <a:chOff x="827584" y="1110135"/>
            <a:chExt cx="8216270" cy="5747865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67344" y="4608512"/>
              <a:ext cx="4928792" cy="213285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3016484"/>
              <a:ext cx="8216270" cy="1499276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1110135"/>
              <a:ext cx="7992888" cy="1526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矩形 55"/>
            <p:cNvSpPr/>
            <p:nvPr/>
          </p:nvSpPr>
          <p:spPr>
            <a:xfrm>
              <a:off x="7236296" y="1484784"/>
              <a:ext cx="288032" cy="10081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尖尾箭头 202"/>
            <p:cNvSpPr/>
            <p:nvPr/>
          </p:nvSpPr>
          <p:spPr>
            <a:xfrm rot="13847579">
              <a:off x="6864439" y="1661058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40152" y="1268760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点击直播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9" name="虚尾箭头 277"/>
            <p:cNvSpPr/>
            <p:nvPr/>
          </p:nvSpPr>
          <p:spPr>
            <a:xfrm rot="5340000">
              <a:off x="7020633" y="2868653"/>
              <a:ext cx="798849" cy="194627"/>
            </a:xfrm>
            <a:custGeom>
              <a:avLst/>
              <a:gdLst/>
              <a:ahLst/>
              <a:cxnLst>
                <a:cxn ang="0">
                  <a:pos x="87145" y="61686"/>
                </a:cxn>
                <a:cxn ang="0">
                  <a:pos x="135831" y="61686"/>
                </a:cxn>
                <a:cxn ang="0">
                  <a:pos x="135831" y="154214"/>
                </a:cxn>
                <a:cxn ang="0">
                  <a:pos x="87145" y="154214"/>
                </a:cxn>
                <a:cxn ang="0">
                  <a:pos x="87145" y="61686"/>
                </a:cxn>
                <a:cxn ang="0">
                  <a:pos x="34729" y="61686"/>
                </a:cxn>
                <a:cxn ang="0">
                  <a:pos x="72143" y="61686"/>
                </a:cxn>
                <a:cxn ang="0">
                  <a:pos x="72143" y="154214"/>
                </a:cxn>
                <a:cxn ang="0">
                  <a:pos x="34729" y="154214"/>
                </a:cxn>
                <a:cxn ang="0">
                  <a:pos x="34729" y="61686"/>
                </a:cxn>
                <a:cxn ang="0">
                  <a:pos x="0" y="61686"/>
                </a:cxn>
                <a:cxn ang="0">
                  <a:pos x="19727" y="61686"/>
                </a:cxn>
                <a:cxn ang="0">
                  <a:pos x="19727" y="154214"/>
                </a:cxn>
                <a:cxn ang="0">
                  <a:pos x="0" y="154214"/>
                </a:cxn>
                <a:cxn ang="0">
                  <a:pos x="0" y="61686"/>
                </a:cxn>
                <a:cxn ang="0">
                  <a:pos x="204379" y="0"/>
                </a:cxn>
                <a:cxn ang="0">
                  <a:pos x="288925" y="107950"/>
                </a:cxn>
                <a:cxn ang="0">
                  <a:pos x="204379" y="215900"/>
                </a:cxn>
                <a:cxn ang="0">
                  <a:pos x="204379" y="154214"/>
                </a:cxn>
                <a:cxn ang="0">
                  <a:pos x="150833" y="154214"/>
                </a:cxn>
                <a:cxn ang="0">
                  <a:pos x="150833" y="61686"/>
                </a:cxn>
                <a:cxn ang="0">
                  <a:pos x="204379" y="61686"/>
                </a:cxn>
                <a:cxn ang="0">
                  <a:pos x="204379" y="0"/>
                </a:cxn>
              </a:cxnLst>
              <a:rect l="0" t="0" r="0" b="0"/>
              <a:pathLst>
                <a:path w="7382320" h="3528392">
                  <a:moveTo>
                    <a:pt x="2226629" y="1008112"/>
                  </a:moveTo>
                  <a:lnTo>
                    <a:pt x="3470622" y="1008112"/>
                  </a:lnTo>
                  <a:lnTo>
                    <a:pt x="3470622" y="2520280"/>
                  </a:lnTo>
                  <a:lnTo>
                    <a:pt x="2226629" y="2520280"/>
                  </a:lnTo>
                  <a:lnTo>
                    <a:pt x="2226629" y="1008112"/>
                  </a:lnTo>
                  <a:close/>
                  <a:moveTo>
                    <a:pt x="887362" y="1008112"/>
                  </a:moveTo>
                  <a:lnTo>
                    <a:pt x="1843323" y="1008112"/>
                  </a:lnTo>
                  <a:lnTo>
                    <a:pt x="1843323" y="2520280"/>
                  </a:lnTo>
                  <a:lnTo>
                    <a:pt x="887362" y="2520280"/>
                  </a:lnTo>
                  <a:lnTo>
                    <a:pt x="887362" y="1008112"/>
                  </a:lnTo>
                  <a:close/>
                  <a:moveTo>
                    <a:pt x="0" y="1008112"/>
                  </a:moveTo>
                  <a:lnTo>
                    <a:pt x="504056" y="1008112"/>
                  </a:lnTo>
                  <a:lnTo>
                    <a:pt x="504056" y="2520280"/>
                  </a:lnTo>
                  <a:lnTo>
                    <a:pt x="0" y="2520280"/>
                  </a:lnTo>
                  <a:lnTo>
                    <a:pt x="0" y="1008112"/>
                  </a:lnTo>
                  <a:close/>
                  <a:moveTo>
                    <a:pt x="5222080" y="0"/>
                  </a:moveTo>
                  <a:lnTo>
                    <a:pt x="7382320" y="1764196"/>
                  </a:lnTo>
                  <a:lnTo>
                    <a:pt x="5222080" y="3528392"/>
                  </a:lnTo>
                  <a:lnTo>
                    <a:pt x="5222080" y="2520280"/>
                  </a:lnTo>
                  <a:lnTo>
                    <a:pt x="3853928" y="2520280"/>
                  </a:lnTo>
                  <a:lnTo>
                    <a:pt x="3853928" y="1008112"/>
                  </a:lnTo>
                  <a:lnTo>
                    <a:pt x="5222080" y="1008112"/>
                  </a:lnTo>
                  <a:lnTo>
                    <a:pt x="5222080" y="0"/>
                  </a:lnTo>
                  <a:close/>
                </a:path>
              </a:pathLst>
            </a:custGeom>
            <a:solidFill>
              <a:srgbClr val="3333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67944" y="2852936"/>
              <a:ext cx="201622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查看本赛事所有直播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99592" y="3075600"/>
              <a:ext cx="50405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虚尾箭头 277"/>
            <p:cNvSpPr/>
            <p:nvPr/>
          </p:nvSpPr>
          <p:spPr>
            <a:xfrm rot="5400000" flipV="1">
              <a:off x="411181" y="4072941"/>
              <a:ext cx="1433920" cy="169066"/>
            </a:xfrm>
            <a:custGeom>
              <a:avLst/>
              <a:gdLst/>
              <a:ahLst/>
              <a:cxnLst>
                <a:cxn ang="0">
                  <a:pos x="87145" y="61686"/>
                </a:cxn>
                <a:cxn ang="0">
                  <a:pos x="135831" y="61686"/>
                </a:cxn>
                <a:cxn ang="0">
                  <a:pos x="135831" y="154214"/>
                </a:cxn>
                <a:cxn ang="0">
                  <a:pos x="87145" y="154214"/>
                </a:cxn>
                <a:cxn ang="0">
                  <a:pos x="87145" y="61686"/>
                </a:cxn>
                <a:cxn ang="0">
                  <a:pos x="34729" y="61686"/>
                </a:cxn>
                <a:cxn ang="0">
                  <a:pos x="72143" y="61686"/>
                </a:cxn>
                <a:cxn ang="0">
                  <a:pos x="72143" y="154214"/>
                </a:cxn>
                <a:cxn ang="0">
                  <a:pos x="34729" y="154214"/>
                </a:cxn>
                <a:cxn ang="0">
                  <a:pos x="34729" y="61686"/>
                </a:cxn>
                <a:cxn ang="0">
                  <a:pos x="0" y="61686"/>
                </a:cxn>
                <a:cxn ang="0">
                  <a:pos x="19727" y="61686"/>
                </a:cxn>
                <a:cxn ang="0">
                  <a:pos x="19727" y="154214"/>
                </a:cxn>
                <a:cxn ang="0">
                  <a:pos x="0" y="154214"/>
                </a:cxn>
                <a:cxn ang="0">
                  <a:pos x="0" y="61686"/>
                </a:cxn>
                <a:cxn ang="0">
                  <a:pos x="204379" y="0"/>
                </a:cxn>
                <a:cxn ang="0">
                  <a:pos x="288925" y="107950"/>
                </a:cxn>
                <a:cxn ang="0">
                  <a:pos x="204379" y="215900"/>
                </a:cxn>
                <a:cxn ang="0">
                  <a:pos x="204379" y="154214"/>
                </a:cxn>
                <a:cxn ang="0">
                  <a:pos x="150833" y="154214"/>
                </a:cxn>
                <a:cxn ang="0">
                  <a:pos x="150833" y="61686"/>
                </a:cxn>
                <a:cxn ang="0">
                  <a:pos x="204379" y="61686"/>
                </a:cxn>
                <a:cxn ang="0">
                  <a:pos x="204379" y="0"/>
                </a:cxn>
              </a:cxnLst>
              <a:rect l="0" t="0" r="0" b="0"/>
              <a:pathLst>
                <a:path w="7382320" h="3528392">
                  <a:moveTo>
                    <a:pt x="2226629" y="1008112"/>
                  </a:moveTo>
                  <a:lnTo>
                    <a:pt x="3470622" y="1008112"/>
                  </a:lnTo>
                  <a:lnTo>
                    <a:pt x="3470622" y="2520280"/>
                  </a:lnTo>
                  <a:lnTo>
                    <a:pt x="2226629" y="2520280"/>
                  </a:lnTo>
                  <a:lnTo>
                    <a:pt x="2226629" y="1008112"/>
                  </a:lnTo>
                  <a:close/>
                  <a:moveTo>
                    <a:pt x="887362" y="1008112"/>
                  </a:moveTo>
                  <a:lnTo>
                    <a:pt x="1843323" y="1008112"/>
                  </a:lnTo>
                  <a:lnTo>
                    <a:pt x="1843323" y="2520280"/>
                  </a:lnTo>
                  <a:lnTo>
                    <a:pt x="887362" y="2520280"/>
                  </a:lnTo>
                  <a:lnTo>
                    <a:pt x="887362" y="1008112"/>
                  </a:lnTo>
                  <a:close/>
                  <a:moveTo>
                    <a:pt x="0" y="1008112"/>
                  </a:moveTo>
                  <a:lnTo>
                    <a:pt x="504056" y="1008112"/>
                  </a:lnTo>
                  <a:lnTo>
                    <a:pt x="504056" y="2520280"/>
                  </a:lnTo>
                  <a:lnTo>
                    <a:pt x="0" y="2520280"/>
                  </a:lnTo>
                  <a:lnTo>
                    <a:pt x="0" y="1008112"/>
                  </a:lnTo>
                  <a:close/>
                  <a:moveTo>
                    <a:pt x="5222080" y="0"/>
                  </a:moveTo>
                  <a:lnTo>
                    <a:pt x="7382320" y="1764196"/>
                  </a:lnTo>
                  <a:lnTo>
                    <a:pt x="5222080" y="3528392"/>
                  </a:lnTo>
                  <a:lnTo>
                    <a:pt x="5222080" y="2520280"/>
                  </a:lnTo>
                  <a:lnTo>
                    <a:pt x="3853928" y="2520280"/>
                  </a:lnTo>
                  <a:lnTo>
                    <a:pt x="3853928" y="1008112"/>
                  </a:lnTo>
                  <a:lnTo>
                    <a:pt x="5222080" y="1008112"/>
                  </a:lnTo>
                  <a:lnTo>
                    <a:pt x="5222080" y="0"/>
                  </a:lnTo>
                  <a:close/>
                </a:path>
              </a:pathLst>
            </a:custGeom>
            <a:solidFill>
              <a:srgbClr val="3333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347864" y="3795680"/>
              <a:ext cx="338437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27984" y="3127863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点击链接可播放直播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8" name="尖尾箭头 202"/>
            <p:cNvSpPr/>
            <p:nvPr/>
          </p:nvSpPr>
          <p:spPr>
            <a:xfrm rot="16200000">
              <a:off x="5220074" y="3507647"/>
              <a:ext cx="360040" cy="216025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尖尾箭头 202"/>
            <p:cNvSpPr/>
            <p:nvPr/>
          </p:nvSpPr>
          <p:spPr>
            <a:xfrm rot="18542119">
              <a:off x="1375554" y="2877088"/>
              <a:ext cx="221518" cy="218644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47674" y="2715415"/>
              <a:ext cx="180022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可添加本赛事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直播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676456" y="3795680"/>
              <a:ext cx="21602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尖尾箭头 202"/>
            <p:cNvSpPr/>
            <p:nvPr/>
          </p:nvSpPr>
          <p:spPr>
            <a:xfrm rot="14211233">
              <a:off x="8565252" y="3556034"/>
              <a:ext cx="229522" cy="185624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52320" y="3219616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可修改直播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283968" y="5661248"/>
              <a:ext cx="50405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99792" y="5157192"/>
              <a:ext cx="1152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填写或修改直播内容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8" name="虚尾箭头 277"/>
            <p:cNvSpPr/>
            <p:nvPr/>
          </p:nvSpPr>
          <p:spPr>
            <a:xfrm rot="8470435" flipV="1">
              <a:off x="6458117" y="4725614"/>
              <a:ext cx="2424239" cy="197504"/>
            </a:xfrm>
            <a:custGeom>
              <a:avLst/>
              <a:gdLst/>
              <a:ahLst/>
              <a:cxnLst>
                <a:cxn ang="0">
                  <a:pos x="87145" y="61686"/>
                </a:cxn>
                <a:cxn ang="0">
                  <a:pos x="135831" y="61686"/>
                </a:cxn>
                <a:cxn ang="0">
                  <a:pos x="135831" y="154214"/>
                </a:cxn>
                <a:cxn ang="0">
                  <a:pos x="87145" y="154214"/>
                </a:cxn>
                <a:cxn ang="0">
                  <a:pos x="87145" y="61686"/>
                </a:cxn>
                <a:cxn ang="0">
                  <a:pos x="34729" y="61686"/>
                </a:cxn>
                <a:cxn ang="0">
                  <a:pos x="72143" y="61686"/>
                </a:cxn>
                <a:cxn ang="0">
                  <a:pos x="72143" y="154214"/>
                </a:cxn>
                <a:cxn ang="0">
                  <a:pos x="34729" y="154214"/>
                </a:cxn>
                <a:cxn ang="0">
                  <a:pos x="34729" y="61686"/>
                </a:cxn>
                <a:cxn ang="0">
                  <a:pos x="0" y="61686"/>
                </a:cxn>
                <a:cxn ang="0">
                  <a:pos x="19727" y="61686"/>
                </a:cxn>
                <a:cxn ang="0">
                  <a:pos x="19727" y="154214"/>
                </a:cxn>
                <a:cxn ang="0">
                  <a:pos x="0" y="154214"/>
                </a:cxn>
                <a:cxn ang="0">
                  <a:pos x="0" y="61686"/>
                </a:cxn>
                <a:cxn ang="0">
                  <a:pos x="204379" y="0"/>
                </a:cxn>
                <a:cxn ang="0">
                  <a:pos x="288925" y="107950"/>
                </a:cxn>
                <a:cxn ang="0">
                  <a:pos x="204379" y="215900"/>
                </a:cxn>
                <a:cxn ang="0">
                  <a:pos x="204379" y="154214"/>
                </a:cxn>
                <a:cxn ang="0">
                  <a:pos x="150833" y="154214"/>
                </a:cxn>
                <a:cxn ang="0">
                  <a:pos x="150833" y="61686"/>
                </a:cxn>
                <a:cxn ang="0">
                  <a:pos x="204379" y="61686"/>
                </a:cxn>
                <a:cxn ang="0">
                  <a:pos x="204379" y="0"/>
                </a:cxn>
              </a:cxnLst>
              <a:rect l="0" t="0" r="0" b="0"/>
              <a:pathLst>
                <a:path w="7382320" h="3528392">
                  <a:moveTo>
                    <a:pt x="2226629" y="1008112"/>
                  </a:moveTo>
                  <a:lnTo>
                    <a:pt x="3470622" y="1008112"/>
                  </a:lnTo>
                  <a:lnTo>
                    <a:pt x="3470622" y="2520280"/>
                  </a:lnTo>
                  <a:lnTo>
                    <a:pt x="2226629" y="2520280"/>
                  </a:lnTo>
                  <a:lnTo>
                    <a:pt x="2226629" y="1008112"/>
                  </a:lnTo>
                  <a:close/>
                  <a:moveTo>
                    <a:pt x="887362" y="1008112"/>
                  </a:moveTo>
                  <a:lnTo>
                    <a:pt x="1843323" y="1008112"/>
                  </a:lnTo>
                  <a:lnTo>
                    <a:pt x="1843323" y="2520280"/>
                  </a:lnTo>
                  <a:lnTo>
                    <a:pt x="887362" y="2520280"/>
                  </a:lnTo>
                  <a:lnTo>
                    <a:pt x="887362" y="1008112"/>
                  </a:lnTo>
                  <a:close/>
                  <a:moveTo>
                    <a:pt x="0" y="1008112"/>
                  </a:moveTo>
                  <a:lnTo>
                    <a:pt x="504056" y="1008112"/>
                  </a:lnTo>
                  <a:lnTo>
                    <a:pt x="504056" y="2520280"/>
                  </a:lnTo>
                  <a:lnTo>
                    <a:pt x="0" y="2520280"/>
                  </a:lnTo>
                  <a:lnTo>
                    <a:pt x="0" y="1008112"/>
                  </a:lnTo>
                  <a:close/>
                  <a:moveTo>
                    <a:pt x="5222080" y="0"/>
                  </a:moveTo>
                  <a:lnTo>
                    <a:pt x="7382320" y="1764196"/>
                  </a:lnTo>
                  <a:lnTo>
                    <a:pt x="5222080" y="3528392"/>
                  </a:lnTo>
                  <a:lnTo>
                    <a:pt x="5222080" y="2520280"/>
                  </a:lnTo>
                  <a:lnTo>
                    <a:pt x="3853928" y="2520280"/>
                  </a:lnTo>
                  <a:lnTo>
                    <a:pt x="3853928" y="1008112"/>
                  </a:lnTo>
                  <a:lnTo>
                    <a:pt x="5222080" y="1008112"/>
                  </a:lnTo>
                  <a:lnTo>
                    <a:pt x="5222080" y="0"/>
                  </a:lnTo>
                  <a:close/>
                </a:path>
              </a:pathLst>
            </a:custGeom>
            <a:solidFill>
              <a:srgbClr val="3333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24328" y="4587768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弹窗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87624" y="3795680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弹窗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1" name="尖尾箭头 202"/>
            <p:cNvSpPr/>
            <p:nvPr/>
          </p:nvSpPr>
          <p:spPr>
            <a:xfrm>
              <a:off x="4788024" y="5661248"/>
              <a:ext cx="524745" cy="153154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20072" y="5589240"/>
              <a:ext cx="2448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获取阿里云推流及拉流链接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5" name="尖尾箭头 202"/>
            <p:cNvSpPr/>
            <p:nvPr/>
          </p:nvSpPr>
          <p:spPr>
            <a:xfrm>
              <a:off x="4716016" y="6361583"/>
              <a:ext cx="524745" cy="153154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04048" y="6289575"/>
              <a:ext cx="374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复制到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OBS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推流软件进行串流参数设置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80312" y="2643552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跳转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11960" y="6309320"/>
              <a:ext cx="50405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左上箭头2 259"/>
            <p:cNvSpPr/>
            <p:nvPr/>
          </p:nvSpPr>
          <p:spPr>
            <a:xfrm>
              <a:off x="2267744" y="6597352"/>
              <a:ext cx="144462" cy="215900"/>
            </a:xfrm>
            <a:custGeom>
              <a:avLst/>
              <a:gdLst/>
              <a:ahLst/>
              <a:cxnLst>
                <a:cxn ang="0">
                  <a:pos x="55033" y="128844"/>
                </a:cxn>
                <a:cxn ang="0">
                  <a:pos x="13758" y="184560"/>
                </a:cxn>
                <a:cxn ang="0">
                  <a:pos x="0" y="0"/>
                </a:cxn>
                <a:cxn ang="0">
                  <a:pos x="144462" y="104468"/>
                </a:cxn>
                <a:cxn ang="0">
                  <a:pos x="79110" y="114915"/>
                </a:cxn>
                <a:cxn ang="0">
                  <a:pos x="127264" y="198489"/>
                </a:cxn>
                <a:cxn ang="0">
                  <a:pos x="96308" y="215900"/>
                </a:cxn>
                <a:cxn ang="0">
                  <a:pos x="55033" y="128844"/>
                </a:cxn>
              </a:cxnLst>
              <a:rect l="0" t="0" r="0" b="0"/>
              <a:pathLst>
                <a:path w="662152" h="977462">
                  <a:moveTo>
                    <a:pt x="252248" y="583324"/>
                  </a:moveTo>
                  <a:lnTo>
                    <a:pt x="63062" y="835573"/>
                  </a:lnTo>
                  <a:lnTo>
                    <a:pt x="0" y="0"/>
                  </a:lnTo>
                  <a:lnTo>
                    <a:pt x="662152" y="472966"/>
                  </a:lnTo>
                  <a:lnTo>
                    <a:pt x="362607" y="520262"/>
                  </a:lnTo>
                  <a:lnTo>
                    <a:pt x="583324" y="898635"/>
                  </a:lnTo>
                  <a:lnTo>
                    <a:pt x="441434" y="977462"/>
                  </a:lnTo>
                  <a:lnTo>
                    <a:pt x="252248" y="58332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11760" y="6550223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点击提交</a:t>
              </a:r>
              <a:endParaRPr lang="en-US" altLang="zh-CN" sz="1400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"/>
          <p:cNvSpPr txBox="1"/>
          <p:nvPr/>
        </p:nvSpPr>
        <p:spPr>
          <a:xfrm>
            <a:off x="899592" y="763588"/>
            <a:ext cx="4320480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lvl="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赛事相关操作</a:t>
            </a:r>
            <a:r>
              <a:rPr lang="en-US" altLang="zh-CN" sz="1800" dirty="0" smtClean="0">
                <a:solidFill>
                  <a:srgbClr val="3333CC"/>
                </a:solidFill>
              </a:rPr>
              <a:t>——</a:t>
            </a:r>
            <a:r>
              <a:rPr lang="zh-CN" altLang="en-US" sz="1800" dirty="0" smtClean="0">
                <a:solidFill>
                  <a:srgbClr val="3333CC"/>
                </a:solidFill>
              </a:rPr>
              <a:t>选择球队</a:t>
            </a:r>
            <a:endParaRPr lang="zh-CN" altLang="en-US" sz="18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" name="文本占位符 8193"/>
          <p:cNvSpPr txBox="1"/>
          <p:nvPr/>
        </p:nvSpPr>
        <p:spPr>
          <a:xfrm>
            <a:off x="899592" y="190500"/>
            <a:ext cx="8172450" cy="649288"/>
          </a:xfrm>
        </p:spPr>
        <p:txBody>
          <a:bodyPr vert="horz" wrap="square" anchor="t"/>
          <a:lstStyle/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4987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二、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操作流程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特殊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操作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71600" y="1178746"/>
            <a:ext cx="8172400" cy="5202582"/>
            <a:chOff x="971600" y="1178746"/>
            <a:chExt cx="8172400" cy="520258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296888" y="3429022"/>
              <a:ext cx="7667600" cy="2952306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1178746"/>
              <a:ext cx="7992888" cy="1526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矩形 55"/>
            <p:cNvSpPr/>
            <p:nvPr/>
          </p:nvSpPr>
          <p:spPr>
            <a:xfrm>
              <a:off x="7452320" y="1553395"/>
              <a:ext cx="360040" cy="10081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尖尾箭头 202"/>
            <p:cNvSpPr/>
            <p:nvPr/>
          </p:nvSpPr>
          <p:spPr>
            <a:xfrm rot="13847579">
              <a:off x="7101742" y="1729669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12160" y="1337371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点击选择球队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9" name="虚尾箭头 277"/>
            <p:cNvSpPr/>
            <p:nvPr/>
          </p:nvSpPr>
          <p:spPr>
            <a:xfrm rot="5340000">
              <a:off x="6766933" y="3187521"/>
              <a:ext cx="1162231" cy="188285"/>
            </a:xfrm>
            <a:custGeom>
              <a:avLst/>
              <a:gdLst/>
              <a:ahLst/>
              <a:cxnLst>
                <a:cxn ang="0">
                  <a:pos x="87145" y="61686"/>
                </a:cxn>
                <a:cxn ang="0">
                  <a:pos x="135831" y="61686"/>
                </a:cxn>
                <a:cxn ang="0">
                  <a:pos x="135831" y="154214"/>
                </a:cxn>
                <a:cxn ang="0">
                  <a:pos x="87145" y="154214"/>
                </a:cxn>
                <a:cxn ang="0">
                  <a:pos x="87145" y="61686"/>
                </a:cxn>
                <a:cxn ang="0">
                  <a:pos x="34729" y="61686"/>
                </a:cxn>
                <a:cxn ang="0">
                  <a:pos x="72143" y="61686"/>
                </a:cxn>
                <a:cxn ang="0">
                  <a:pos x="72143" y="154214"/>
                </a:cxn>
                <a:cxn ang="0">
                  <a:pos x="34729" y="154214"/>
                </a:cxn>
                <a:cxn ang="0">
                  <a:pos x="34729" y="61686"/>
                </a:cxn>
                <a:cxn ang="0">
                  <a:pos x="0" y="61686"/>
                </a:cxn>
                <a:cxn ang="0">
                  <a:pos x="19727" y="61686"/>
                </a:cxn>
                <a:cxn ang="0">
                  <a:pos x="19727" y="154214"/>
                </a:cxn>
                <a:cxn ang="0">
                  <a:pos x="0" y="154214"/>
                </a:cxn>
                <a:cxn ang="0">
                  <a:pos x="0" y="61686"/>
                </a:cxn>
                <a:cxn ang="0">
                  <a:pos x="204379" y="0"/>
                </a:cxn>
                <a:cxn ang="0">
                  <a:pos x="288925" y="107950"/>
                </a:cxn>
                <a:cxn ang="0">
                  <a:pos x="204379" y="215900"/>
                </a:cxn>
                <a:cxn ang="0">
                  <a:pos x="204379" y="154214"/>
                </a:cxn>
                <a:cxn ang="0">
                  <a:pos x="150833" y="154214"/>
                </a:cxn>
                <a:cxn ang="0">
                  <a:pos x="150833" y="61686"/>
                </a:cxn>
                <a:cxn ang="0">
                  <a:pos x="204379" y="61686"/>
                </a:cxn>
                <a:cxn ang="0">
                  <a:pos x="204379" y="0"/>
                </a:cxn>
              </a:cxnLst>
              <a:rect l="0" t="0" r="0" b="0"/>
              <a:pathLst>
                <a:path w="7382320" h="3528392">
                  <a:moveTo>
                    <a:pt x="2226629" y="1008112"/>
                  </a:moveTo>
                  <a:lnTo>
                    <a:pt x="3470622" y="1008112"/>
                  </a:lnTo>
                  <a:lnTo>
                    <a:pt x="3470622" y="2520280"/>
                  </a:lnTo>
                  <a:lnTo>
                    <a:pt x="2226629" y="2520280"/>
                  </a:lnTo>
                  <a:lnTo>
                    <a:pt x="2226629" y="1008112"/>
                  </a:lnTo>
                  <a:close/>
                  <a:moveTo>
                    <a:pt x="887362" y="1008112"/>
                  </a:moveTo>
                  <a:lnTo>
                    <a:pt x="1843323" y="1008112"/>
                  </a:lnTo>
                  <a:lnTo>
                    <a:pt x="1843323" y="2520280"/>
                  </a:lnTo>
                  <a:lnTo>
                    <a:pt x="887362" y="2520280"/>
                  </a:lnTo>
                  <a:lnTo>
                    <a:pt x="887362" y="1008112"/>
                  </a:lnTo>
                  <a:close/>
                  <a:moveTo>
                    <a:pt x="0" y="1008112"/>
                  </a:moveTo>
                  <a:lnTo>
                    <a:pt x="504056" y="1008112"/>
                  </a:lnTo>
                  <a:lnTo>
                    <a:pt x="504056" y="2520280"/>
                  </a:lnTo>
                  <a:lnTo>
                    <a:pt x="0" y="2520280"/>
                  </a:lnTo>
                  <a:lnTo>
                    <a:pt x="0" y="1008112"/>
                  </a:lnTo>
                  <a:close/>
                  <a:moveTo>
                    <a:pt x="5222080" y="0"/>
                  </a:moveTo>
                  <a:lnTo>
                    <a:pt x="7382320" y="1764196"/>
                  </a:lnTo>
                  <a:lnTo>
                    <a:pt x="5222080" y="3528392"/>
                  </a:lnTo>
                  <a:lnTo>
                    <a:pt x="5222080" y="2520280"/>
                  </a:lnTo>
                  <a:lnTo>
                    <a:pt x="3853928" y="2520280"/>
                  </a:lnTo>
                  <a:lnTo>
                    <a:pt x="3853928" y="1008112"/>
                  </a:lnTo>
                  <a:lnTo>
                    <a:pt x="5222080" y="1008112"/>
                  </a:lnTo>
                  <a:lnTo>
                    <a:pt x="5222080" y="0"/>
                  </a:lnTo>
                  <a:close/>
                </a:path>
              </a:pathLst>
            </a:custGeom>
            <a:solidFill>
              <a:srgbClr val="3333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08304" y="2921547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弹窗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43808" y="4005065"/>
              <a:ext cx="360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选择本赛事两支球队（仅能选两支）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1" name="尖尾箭头 202"/>
            <p:cNvSpPr/>
            <p:nvPr/>
          </p:nvSpPr>
          <p:spPr>
            <a:xfrm rot="19240492">
              <a:off x="2504992" y="4169656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75848" y="422108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点击保存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4" name="尖尾箭头 202"/>
            <p:cNvSpPr/>
            <p:nvPr/>
          </p:nvSpPr>
          <p:spPr>
            <a:xfrm rot="3600301">
              <a:off x="7950843" y="3896844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835696" y="4437112"/>
              <a:ext cx="648072" cy="19442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8193"/>
          <p:cNvSpPr txBox="1"/>
          <p:nvPr/>
        </p:nvSpPr>
        <p:spPr>
          <a:xfrm>
            <a:off x="899592" y="190500"/>
            <a:ext cx="8172450" cy="649288"/>
          </a:xfrm>
        </p:spPr>
        <p:txBody>
          <a:bodyPr vert="horz" wrap="square" anchor="t"/>
          <a:lstStyle/>
          <a:p>
            <a:pPr marL="342900" indent="-342900" eaLnBrk="1" hangingPunct="1">
              <a:buClr>
                <a:srgbClr val="074987"/>
              </a:buClr>
              <a:defRPr/>
            </a:pPr>
            <a:r>
              <a:rPr lang="zh-CN" altLang="en-US" sz="3600" noProof="0" dirty="0" smtClean="0">
                <a:solidFill>
                  <a:srgbClr val="002060"/>
                </a:solidFill>
                <a:latin typeface="+mj-ea"/>
                <a:ea typeface="+mj-ea"/>
                <a:cs typeface="+mn-cs"/>
                <a:sym typeface="Arial" panose="020B0604020202020204" pitchFamily="34" charset="0"/>
              </a:rPr>
              <a:t>三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、</a:t>
            </a:r>
            <a:r>
              <a:rPr lang="zh-CN" altLang="en-US" sz="3600" dirty="0" smtClean="0"/>
              <a:t>角色权限设置（管理员特权）</a:t>
            </a:r>
            <a:endParaRPr lang="zh-CN" altLang="en-US" sz="3600" dirty="0" smtClean="0"/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4987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99591" y="1052736"/>
            <a:ext cx="8172401" cy="5632306"/>
            <a:chOff x="899591" y="1052736"/>
            <a:chExt cx="8172401" cy="5632306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99592" y="3068960"/>
              <a:ext cx="8172400" cy="361608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1" y="1052736"/>
              <a:ext cx="8057113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8604448" y="2060848"/>
              <a:ext cx="288032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左上箭头2 259"/>
            <p:cNvSpPr/>
            <p:nvPr/>
          </p:nvSpPr>
          <p:spPr>
            <a:xfrm>
              <a:off x="1331640" y="1243881"/>
              <a:ext cx="144462" cy="215900"/>
            </a:xfrm>
            <a:custGeom>
              <a:avLst/>
              <a:gdLst/>
              <a:ahLst/>
              <a:cxnLst>
                <a:cxn ang="0">
                  <a:pos x="55033" y="128844"/>
                </a:cxn>
                <a:cxn ang="0">
                  <a:pos x="13758" y="184560"/>
                </a:cxn>
                <a:cxn ang="0">
                  <a:pos x="0" y="0"/>
                </a:cxn>
                <a:cxn ang="0">
                  <a:pos x="144462" y="104468"/>
                </a:cxn>
                <a:cxn ang="0">
                  <a:pos x="79110" y="114915"/>
                </a:cxn>
                <a:cxn ang="0">
                  <a:pos x="127264" y="198489"/>
                </a:cxn>
                <a:cxn ang="0">
                  <a:pos x="96308" y="215900"/>
                </a:cxn>
                <a:cxn ang="0">
                  <a:pos x="55033" y="128844"/>
                </a:cxn>
              </a:cxnLst>
              <a:rect l="0" t="0" r="0" b="0"/>
              <a:pathLst>
                <a:path w="662152" h="977462">
                  <a:moveTo>
                    <a:pt x="252248" y="583324"/>
                  </a:moveTo>
                  <a:lnTo>
                    <a:pt x="63062" y="835573"/>
                  </a:lnTo>
                  <a:lnTo>
                    <a:pt x="0" y="0"/>
                  </a:lnTo>
                  <a:lnTo>
                    <a:pt x="662152" y="472966"/>
                  </a:lnTo>
                  <a:lnTo>
                    <a:pt x="362607" y="520262"/>
                  </a:lnTo>
                  <a:lnTo>
                    <a:pt x="583324" y="898635"/>
                  </a:lnTo>
                  <a:lnTo>
                    <a:pt x="441434" y="977462"/>
                  </a:lnTo>
                  <a:lnTo>
                    <a:pt x="252248" y="58332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5656" y="1196752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点击进入角色</a:t>
              </a:r>
              <a:endParaRPr lang="en-US" altLang="zh-CN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9" name="虚尾箭头 277"/>
            <p:cNvSpPr/>
            <p:nvPr/>
          </p:nvSpPr>
          <p:spPr>
            <a:xfrm rot="5340000">
              <a:off x="8455277" y="2855345"/>
              <a:ext cx="658382" cy="204565"/>
            </a:xfrm>
            <a:custGeom>
              <a:avLst/>
              <a:gdLst/>
              <a:ahLst/>
              <a:cxnLst>
                <a:cxn ang="0">
                  <a:pos x="87145" y="61686"/>
                </a:cxn>
                <a:cxn ang="0">
                  <a:pos x="135831" y="61686"/>
                </a:cxn>
                <a:cxn ang="0">
                  <a:pos x="135831" y="154214"/>
                </a:cxn>
                <a:cxn ang="0">
                  <a:pos x="87145" y="154214"/>
                </a:cxn>
                <a:cxn ang="0">
                  <a:pos x="87145" y="61686"/>
                </a:cxn>
                <a:cxn ang="0">
                  <a:pos x="34729" y="61686"/>
                </a:cxn>
                <a:cxn ang="0">
                  <a:pos x="72143" y="61686"/>
                </a:cxn>
                <a:cxn ang="0">
                  <a:pos x="72143" y="154214"/>
                </a:cxn>
                <a:cxn ang="0">
                  <a:pos x="34729" y="154214"/>
                </a:cxn>
                <a:cxn ang="0">
                  <a:pos x="34729" y="61686"/>
                </a:cxn>
                <a:cxn ang="0">
                  <a:pos x="0" y="61686"/>
                </a:cxn>
                <a:cxn ang="0">
                  <a:pos x="19727" y="61686"/>
                </a:cxn>
                <a:cxn ang="0">
                  <a:pos x="19727" y="154214"/>
                </a:cxn>
                <a:cxn ang="0">
                  <a:pos x="0" y="154214"/>
                </a:cxn>
                <a:cxn ang="0">
                  <a:pos x="0" y="61686"/>
                </a:cxn>
                <a:cxn ang="0">
                  <a:pos x="204379" y="0"/>
                </a:cxn>
                <a:cxn ang="0">
                  <a:pos x="288925" y="107950"/>
                </a:cxn>
                <a:cxn ang="0">
                  <a:pos x="204379" y="215900"/>
                </a:cxn>
                <a:cxn ang="0">
                  <a:pos x="204379" y="154214"/>
                </a:cxn>
                <a:cxn ang="0">
                  <a:pos x="150833" y="154214"/>
                </a:cxn>
                <a:cxn ang="0">
                  <a:pos x="150833" y="61686"/>
                </a:cxn>
                <a:cxn ang="0">
                  <a:pos x="204379" y="61686"/>
                </a:cxn>
                <a:cxn ang="0">
                  <a:pos x="204379" y="0"/>
                </a:cxn>
              </a:cxnLst>
              <a:rect l="0" t="0" r="0" b="0"/>
              <a:pathLst>
                <a:path w="7382320" h="3528392">
                  <a:moveTo>
                    <a:pt x="2226629" y="1008112"/>
                  </a:moveTo>
                  <a:lnTo>
                    <a:pt x="3470622" y="1008112"/>
                  </a:lnTo>
                  <a:lnTo>
                    <a:pt x="3470622" y="2520280"/>
                  </a:lnTo>
                  <a:lnTo>
                    <a:pt x="2226629" y="2520280"/>
                  </a:lnTo>
                  <a:lnTo>
                    <a:pt x="2226629" y="1008112"/>
                  </a:lnTo>
                  <a:close/>
                  <a:moveTo>
                    <a:pt x="887362" y="1008112"/>
                  </a:moveTo>
                  <a:lnTo>
                    <a:pt x="1843323" y="1008112"/>
                  </a:lnTo>
                  <a:lnTo>
                    <a:pt x="1843323" y="2520280"/>
                  </a:lnTo>
                  <a:lnTo>
                    <a:pt x="887362" y="2520280"/>
                  </a:lnTo>
                  <a:lnTo>
                    <a:pt x="887362" y="1008112"/>
                  </a:lnTo>
                  <a:close/>
                  <a:moveTo>
                    <a:pt x="0" y="1008112"/>
                  </a:moveTo>
                  <a:lnTo>
                    <a:pt x="504056" y="1008112"/>
                  </a:lnTo>
                  <a:lnTo>
                    <a:pt x="504056" y="2520280"/>
                  </a:lnTo>
                  <a:lnTo>
                    <a:pt x="0" y="2520280"/>
                  </a:lnTo>
                  <a:lnTo>
                    <a:pt x="0" y="1008112"/>
                  </a:lnTo>
                  <a:close/>
                  <a:moveTo>
                    <a:pt x="5222080" y="0"/>
                  </a:moveTo>
                  <a:lnTo>
                    <a:pt x="7382320" y="1764196"/>
                  </a:lnTo>
                  <a:lnTo>
                    <a:pt x="5222080" y="3528392"/>
                  </a:lnTo>
                  <a:lnTo>
                    <a:pt x="5222080" y="2520280"/>
                  </a:lnTo>
                  <a:lnTo>
                    <a:pt x="3853928" y="2520280"/>
                  </a:lnTo>
                  <a:lnTo>
                    <a:pt x="3853928" y="1008112"/>
                  </a:lnTo>
                  <a:lnTo>
                    <a:pt x="5222080" y="1008112"/>
                  </a:lnTo>
                  <a:lnTo>
                    <a:pt x="5222080" y="0"/>
                  </a:lnTo>
                  <a:close/>
                </a:path>
              </a:pathLst>
            </a:custGeom>
            <a:solidFill>
              <a:srgbClr val="3333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00392" y="2708920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弹窗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87624" y="3356992"/>
              <a:ext cx="936104" cy="3240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8304" y="1484784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点击进入授权</a:t>
              </a:r>
              <a:endParaRPr lang="en-US" altLang="zh-CN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" name="尖尾箭头 202"/>
            <p:cNvSpPr/>
            <p:nvPr/>
          </p:nvSpPr>
          <p:spPr>
            <a:xfrm rot="13847579">
              <a:off x="8469893" y="1805074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7744" y="2924944"/>
              <a:ext cx="15121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打勾选择权限</a:t>
              </a:r>
              <a:endParaRPr lang="en-US" altLang="zh-CN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" name="尖尾箭头 202"/>
            <p:cNvSpPr/>
            <p:nvPr/>
          </p:nvSpPr>
          <p:spPr>
            <a:xfrm rot="20171784">
              <a:off x="2003948" y="3133736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16216" y="3933056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4.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点击保存</a:t>
              </a:r>
              <a:endParaRPr lang="en-US" altLang="zh-CN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8" name="尖尾箭头 202"/>
            <p:cNvSpPr/>
            <p:nvPr/>
          </p:nvSpPr>
          <p:spPr>
            <a:xfrm rot="7258677">
              <a:off x="7592626" y="3608688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9217"/>
          <p:cNvSpPr>
            <a:spLocks noGrp="1"/>
          </p:cNvSpPr>
          <p:nvPr>
            <p:ph type="title"/>
          </p:nvPr>
        </p:nvSpPr>
        <p:spPr>
          <a:xfrm>
            <a:off x="1981076" y="2781300"/>
            <a:ext cx="6191324" cy="1511796"/>
          </a:xfrm>
        </p:spPr>
        <p:txBody>
          <a:bodyPr vert="horz" wrap="square" anchor="ctr"/>
          <a:lstStyle/>
          <a:p>
            <a:pPr lvl="0" algn="ctr" eaLnBrk="1" hangingPunct="1"/>
            <a:r>
              <a:rPr lang="zh-CN" altLang="en-US" sz="7200" dirty="0"/>
              <a:t>以</a:t>
            </a:r>
            <a:r>
              <a:rPr lang="zh-CN" altLang="en-US" sz="7200" dirty="0" smtClean="0"/>
              <a:t>上，谢谢！</a:t>
            </a:r>
            <a:endParaRPr lang="zh-CN" altLang="en-US" sz="7200" dirty="0">
              <a:sym typeface="Wingdings" panose="05000000000000000000" pitchFamily="2" charset="2"/>
            </a:endParaRPr>
          </a:p>
        </p:txBody>
      </p:sp>
      <p:sp>
        <p:nvSpPr>
          <p:cNvPr id="19459" name="文本框 1"/>
          <p:cNvSpPr txBox="1"/>
          <p:nvPr/>
        </p:nvSpPr>
        <p:spPr>
          <a:xfrm>
            <a:off x="827584" y="692696"/>
            <a:ext cx="8064500" cy="1130246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lvl="0" indent="-342900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后台系统目前还不尽完善，往后将不断加强升级，希望使用人员在使用过程中积极发现问题，提出更改需求</a:t>
            </a:r>
            <a:r>
              <a:rPr lang="zh-CN" altLang="en-US" dirty="0">
                <a:solidFill>
                  <a:srgbClr val="3333CC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……</a:t>
            </a:r>
            <a:endParaRPr lang="zh-CN" altLang="en-US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838200" y="269875"/>
            <a:ext cx="8001000" cy="1143000"/>
          </a:xfrm>
        </p:spPr>
        <p:txBody>
          <a:bodyPr vert="horz" wrap="square" anchor="ctr"/>
          <a:lstStyle/>
          <a:p>
            <a:pPr lvl="0" eaLnBrk="1" hangingPunct="1"/>
            <a:r>
              <a:rPr lang="zh-CN" altLang="en-US"/>
              <a:t>目 录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/>
          </p:nvPr>
        </p:nvSpPr>
        <p:spPr>
          <a:xfrm>
            <a:off x="838200" y="2133600"/>
            <a:ext cx="8001000" cy="3889375"/>
          </a:xfrm>
        </p:spPr>
        <p:txBody>
          <a:bodyPr vert="horz" wrap="square" anchor="t"/>
          <a:lstStyle/>
          <a:p>
            <a:pPr lvl="0" eaLnBrk="1" hangingPunct="1"/>
            <a:r>
              <a:rPr lang="zh-CN" altLang="en-US" dirty="0"/>
              <a:t>操作界面介绍</a:t>
            </a:r>
            <a:endParaRPr lang="zh-CN" altLang="en-US" dirty="0"/>
          </a:p>
          <a:p>
            <a:pPr lvl="0" eaLnBrk="1" hangingPunct="1"/>
            <a:r>
              <a:rPr lang="zh-CN" altLang="en-US" dirty="0" smtClean="0"/>
              <a:t>操</a:t>
            </a:r>
            <a:r>
              <a:rPr lang="zh-CN" altLang="en-US" dirty="0"/>
              <a:t>作流程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角色权限设</a:t>
            </a:r>
            <a:r>
              <a:rPr lang="zh-CN" altLang="en-US" dirty="0" smtClean="0"/>
              <a:t>置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839788" y="200025"/>
            <a:ext cx="6684962" cy="565150"/>
          </a:xfrm>
        </p:spPr>
        <p:txBody>
          <a:bodyPr vert="horz" wrap="square" anchor="ctr"/>
          <a:lstStyle/>
          <a:p>
            <a:pPr lvl="0" eaLnBrk="1" hangingPunct="1"/>
            <a:r>
              <a:rPr lang="zh-CN" altLang="en-US" sz="3600" dirty="0"/>
              <a:t>一</a:t>
            </a:r>
            <a:r>
              <a:rPr lang="en-US" altLang="x-none" sz="3600" dirty="0"/>
              <a:t>.</a:t>
            </a:r>
            <a:r>
              <a:rPr lang="zh-CN" altLang="en-US" sz="3600" dirty="0"/>
              <a:t>操</a:t>
            </a:r>
            <a:r>
              <a:rPr lang="zh-CN" altLang="en-US" sz="3600" dirty="0">
                <a:solidFill>
                  <a:srgbClr val="074987"/>
                </a:solidFill>
              </a:rPr>
              <a:t>作界面</a:t>
            </a:r>
            <a:endParaRPr lang="zh-CN" altLang="en-US" sz="3600" dirty="0">
              <a:solidFill>
                <a:srgbClr val="074987"/>
              </a:solidFill>
            </a:endParaRPr>
          </a:p>
        </p:txBody>
      </p:sp>
      <p:sp>
        <p:nvSpPr>
          <p:cNvPr id="6147" name="文本占位符 6146"/>
          <p:cNvSpPr>
            <a:spLocks noGrp="1"/>
          </p:cNvSpPr>
          <p:nvPr>
            <p:ph type="body"/>
          </p:nvPr>
        </p:nvSpPr>
        <p:spPr>
          <a:xfrm>
            <a:off x="971550" y="765175"/>
            <a:ext cx="3384550" cy="647700"/>
          </a:xfrm>
        </p:spPr>
        <p:txBody>
          <a:bodyPr vert="horz" wrap="square" anchor="t"/>
          <a:lstStyle/>
          <a:p>
            <a:pPr lvl="0" eaLnBrk="1" hangingPunct="1">
              <a:buClr>
                <a:srgbClr val="074987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rgbClr val="074987"/>
                </a:solidFill>
                <a:sym typeface="Arial" panose="020B0604020202020204" pitchFamily="34" charset="0"/>
              </a:rPr>
              <a:t>登录页面</a:t>
            </a:r>
            <a:endParaRPr lang="zh-CN" altLang="en-US" sz="2400">
              <a:solidFill>
                <a:srgbClr val="074987"/>
              </a:solidFill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6808" y="2929791"/>
            <a:ext cx="7499648" cy="3379529"/>
            <a:chOff x="1176808" y="2281719"/>
            <a:chExt cx="7499648" cy="337952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176808" y="2281719"/>
              <a:ext cx="7499648" cy="3379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9" name="矩形 6148"/>
            <p:cNvSpPr/>
            <p:nvPr/>
          </p:nvSpPr>
          <p:spPr>
            <a:xfrm>
              <a:off x="4211960" y="3355975"/>
              <a:ext cx="1079500" cy="215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" name="矩形 6149"/>
            <p:cNvSpPr/>
            <p:nvPr/>
          </p:nvSpPr>
          <p:spPr>
            <a:xfrm>
              <a:off x="4211960" y="3644900"/>
              <a:ext cx="1079500" cy="215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" name="矩形 6150"/>
            <p:cNvSpPr/>
            <p:nvPr/>
          </p:nvSpPr>
          <p:spPr>
            <a:xfrm>
              <a:off x="4211960" y="3932238"/>
              <a:ext cx="574675" cy="215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" name="文本框 6151"/>
            <p:cNvSpPr txBox="1"/>
            <p:nvPr/>
          </p:nvSpPr>
          <p:spPr>
            <a:xfrm>
              <a:off x="5434335" y="3213100"/>
              <a:ext cx="1296988" cy="2730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12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输入用户账号</a:t>
              </a:r>
              <a:endParaRPr lang="zh-CN" altLang="en-US" sz="1200" dirty="0">
                <a:solidFill>
                  <a:srgbClr val="FF0000"/>
                </a:solidFill>
                <a:latin typeface="Times New Roman" panose="02020603050405020304" pitchFamily="2" charset="0"/>
                <a:ea typeface="PMingLiU" panose="02020500000000000000" pitchFamily="2" charset="-120"/>
              </a:endParaRPr>
            </a:p>
          </p:txBody>
        </p:sp>
        <p:sp>
          <p:nvSpPr>
            <p:cNvPr id="6153" name="文本框 6152"/>
            <p:cNvSpPr txBox="1"/>
            <p:nvPr/>
          </p:nvSpPr>
          <p:spPr>
            <a:xfrm>
              <a:off x="5507360" y="3571875"/>
              <a:ext cx="1150938" cy="27463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12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输入密码</a:t>
              </a:r>
              <a:endParaRPr lang="zh-CN" altLang="en-US" sz="1200" dirty="0">
                <a:solidFill>
                  <a:srgbClr val="FF0000"/>
                </a:solidFill>
                <a:latin typeface="Times New Roman" panose="02020603050405020304" pitchFamily="2" charset="0"/>
                <a:ea typeface="PMingLiU" panose="02020500000000000000" pitchFamily="2" charset="-120"/>
              </a:endParaRPr>
            </a:p>
          </p:txBody>
        </p:sp>
        <p:sp>
          <p:nvSpPr>
            <p:cNvPr id="6154" name="文本框 6153"/>
            <p:cNvSpPr txBox="1"/>
            <p:nvPr/>
          </p:nvSpPr>
          <p:spPr>
            <a:xfrm>
              <a:off x="5507360" y="3932238"/>
              <a:ext cx="1150938" cy="27463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12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输入验证码</a:t>
              </a:r>
              <a:endParaRPr lang="zh-CN" altLang="en-US" sz="1200" dirty="0">
                <a:solidFill>
                  <a:srgbClr val="FF0000"/>
                </a:solidFill>
                <a:latin typeface="Times New Roman" panose="02020603050405020304" pitchFamily="2" charset="0"/>
                <a:ea typeface="PMingLiU" panose="02020500000000000000" pitchFamily="2" charset="-120"/>
              </a:endParaRPr>
            </a:p>
          </p:txBody>
        </p:sp>
        <p:sp>
          <p:nvSpPr>
            <p:cNvPr id="6155" name="向上箭头1 82"/>
            <p:cNvSpPr/>
            <p:nvPr/>
          </p:nvSpPr>
          <p:spPr>
            <a:xfrm>
              <a:off x="5291460" y="3429000"/>
              <a:ext cx="215900" cy="74613"/>
            </a:xfrm>
            <a:custGeom>
              <a:avLst/>
              <a:gdLst/>
              <a:ahLst/>
              <a:cxnLst>
                <a:cxn ang="0">
                  <a:pos x="205595" y="30"/>
                </a:cxn>
                <a:cxn ang="0">
                  <a:pos x="213391" y="1229"/>
                </a:cxn>
                <a:cxn ang="0">
                  <a:pos x="213605" y="1302"/>
                </a:cxn>
                <a:cxn ang="0">
                  <a:pos x="215103" y="6821"/>
                </a:cxn>
                <a:cxn ang="0">
                  <a:pos x="211924" y="12029"/>
                </a:cxn>
                <a:cxn ang="0">
                  <a:pos x="187214" y="48891"/>
                </a:cxn>
                <a:cxn ang="0">
                  <a:pos x="187144" y="48766"/>
                </a:cxn>
                <a:cxn ang="0">
                  <a:pos x="177307" y="63465"/>
                </a:cxn>
                <a:cxn ang="0">
                  <a:pos x="172148" y="39015"/>
                </a:cxn>
                <a:cxn ang="0">
                  <a:pos x="168055" y="40689"/>
                </a:cxn>
                <a:cxn ang="0">
                  <a:pos x="0" y="74613"/>
                </a:cxn>
                <a:cxn ang="0">
                  <a:pos x="128539" y="27128"/>
                </a:cxn>
                <a:cxn ang="0">
                  <a:pos x="136725" y="21199"/>
                </a:cxn>
                <a:cxn ang="0">
                  <a:pos x="86904" y="18657"/>
                </a:cxn>
                <a:cxn ang="0">
                  <a:pos x="199311" y="767"/>
                </a:cxn>
                <a:cxn ang="0">
                  <a:pos x="201945" y="385"/>
                </a:cxn>
                <a:cxn ang="0">
                  <a:pos x="205595" y="30"/>
                </a:cxn>
              </a:cxnLst>
              <a:rect l="0" t="0" r="0" b="0"/>
              <a:pathLst>
                <a:path w="2860172" h="2023853">
                  <a:moveTo>
                    <a:pt x="2723651" y="817"/>
                  </a:moveTo>
                  <a:cubicBezTo>
                    <a:pt x="2768908" y="-3349"/>
                    <a:pt x="2804496" y="8545"/>
                    <a:pt x="2826935" y="33337"/>
                  </a:cubicBezTo>
                  <a:cubicBezTo>
                    <a:pt x="2828146" y="33729"/>
                    <a:pt x="2828970" y="34520"/>
                    <a:pt x="2829774" y="35326"/>
                  </a:cubicBezTo>
                  <a:cubicBezTo>
                    <a:pt x="2860445" y="66039"/>
                    <a:pt x="2869482" y="118360"/>
                    <a:pt x="2849613" y="185007"/>
                  </a:cubicBezTo>
                  <a:lnTo>
                    <a:pt x="2807494" y="326285"/>
                  </a:lnTo>
                  <a:lnTo>
                    <a:pt x="2480152" y="1326140"/>
                  </a:lnTo>
                  <a:lnTo>
                    <a:pt x="2479216" y="1322755"/>
                  </a:lnTo>
                  <a:lnTo>
                    <a:pt x="2348905" y="1721466"/>
                  </a:lnTo>
                  <a:lnTo>
                    <a:pt x="2280556" y="1058272"/>
                  </a:lnTo>
                  <a:lnTo>
                    <a:pt x="2226338" y="1103673"/>
                  </a:lnTo>
                  <a:cubicBezTo>
                    <a:pt x="1323053" y="1809646"/>
                    <a:pt x="162385" y="2005519"/>
                    <a:pt x="0" y="2023853"/>
                  </a:cubicBezTo>
                  <a:cubicBezTo>
                    <a:pt x="722027" y="1807246"/>
                    <a:pt x="1311081" y="1275400"/>
                    <a:pt x="1702841" y="735848"/>
                  </a:cubicBezTo>
                  <a:lnTo>
                    <a:pt x="1811294" y="575004"/>
                  </a:lnTo>
                  <a:lnTo>
                    <a:pt x="1151281" y="506068"/>
                  </a:lnTo>
                  <a:lnTo>
                    <a:pt x="2640411" y="20803"/>
                  </a:lnTo>
                  <a:lnTo>
                    <a:pt x="2675299" y="10454"/>
                  </a:lnTo>
                  <a:cubicBezTo>
                    <a:pt x="2692405" y="5379"/>
                    <a:pt x="2708565" y="2206"/>
                    <a:pt x="2723651" y="817"/>
                  </a:cubicBez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向上箭头1 82"/>
            <p:cNvSpPr/>
            <p:nvPr/>
          </p:nvSpPr>
          <p:spPr>
            <a:xfrm>
              <a:off x="5291460" y="3716338"/>
              <a:ext cx="215900" cy="74612"/>
            </a:xfrm>
            <a:custGeom>
              <a:avLst/>
              <a:gdLst/>
              <a:ahLst/>
              <a:cxnLst>
                <a:cxn ang="0">
                  <a:pos x="205595" y="30"/>
                </a:cxn>
                <a:cxn ang="0">
                  <a:pos x="213391" y="1229"/>
                </a:cxn>
                <a:cxn ang="0">
                  <a:pos x="213605" y="1302"/>
                </a:cxn>
                <a:cxn ang="0">
                  <a:pos x="215103" y="6821"/>
                </a:cxn>
                <a:cxn ang="0">
                  <a:pos x="211924" y="12029"/>
                </a:cxn>
                <a:cxn ang="0">
                  <a:pos x="187214" y="48890"/>
                </a:cxn>
                <a:cxn ang="0">
                  <a:pos x="187144" y="48765"/>
                </a:cxn>
                <a:cxn ang="0">
                  <a:pos x="177307" y="63464"/>
                </a:cxn>
                <a:cxn ang="0">
                  <a:pos x="172148" y="39015"/>
                </a:cxn>
                <a:cxn ang="0">
                  <a:pos x="168055" y="40688"/>
                </a:cxn>
                <a:cxn ang="0">
                  <a:pos x="0" y="74612"/>
                </a:cxn>
                <a:cxn ang="0">
                  <a:pos x="128539" y="27128"/>
                </a:cxn>
                <a:cxn ang="0">
                  <a:pos x="136725" y="21198"/>
                </a:cxn>
                <a:cxn ang="0">
                  <a:pos x="86904" y="18657"/>
                </a:cxn>
                <a:cxn ang="0">
                  <a:pos x="199311" y="767"/>
                </a:cxn>
                <a:cxn ang="0">
                  <a:pos x="201945" y="385"/>
                </a:cxn>
                <a:cxn ang="0">
                  <a:pos x="205595" y="30"/>
                </a:cxn>
              </a:cxnLst>
              <a:rect l="0" t="0" r="0" b="0"/>
              <a:pathLst>
                <a:path w="2860172" h="2023853">
                  <a:moveTo>
                    <a:pt x="2723651" y="817"/>
                  </a:moveTo>
                  <a:cubicBezTo>
                    <a:pt x="2768908" y="-3349"/>
                    <a:pt x="2804496" y="8545"/>
                    <a:pt x="2826935" y="33337"/>
                  </a:cubicBezTo>
                  <a:cubicBezTo>
                    <a:pt x="2828146" y="33729"/>
                    <a:pt x="2828970" y="34520"/>
                    <a:pt x="2829774" y="35326"/>
                  </a:cubicBezTo>
                  <a:cubicBezTo>
                    <a:pt x="2860445" y="66039"/>
                    <a:pt x="2869482" y="118360"/>
                    <a:pt x="2849613" y="185007"/>
                  </a:cubicBezTo>
                  <a:lnTo>
                    <a:pt x="2807494" y="326285"/>
                  </a:lnTo>
                  <a:lnTo>
                    <a:pt x="2480152" y="1326140"/>
                  </a:lnTo>
                  <a:lnTo>
                    <a:pt x="2479216" y="1322755"/>
                  </a:lnTo>
                  <a:lnTo>
                    <a:pt x="2348905" y="1721466"/>
                  </a:lnTo>
                  <a:lnTo>
                    <a:pt x="2280556" y="1058272"/>
                  </a:lnTo>
                  <a:lnTo>
                    <a:pt x="2226338" y="1103673"/>
                  </a:lnTo>
                  <a:cubicBezTo>
                    <a:pt x="1323053" y="1809646"/>
                    <a:pt x="162385" y="2005519"/>
                    <a:pt x="0" y="2023853"/>
                  </a:cubicBezTo>
                  <a:cubicBezTo>
                    <a:pt x="722027" y="1807246"/>
                    <a:pt x="1311081" y="1275400"/>
                    <a:pt x="1702841" y="735848"/>
                  </a:cubicBezTo>
                  <a:lnTo>
                    <a:pt x="1811294" y="575004"/>
                  </a:lnTo>
                  <a:lnTo>
                    <a:pt x="1151281" y="506068"/>
                  </a:lnTo>
                  <a:lnTo>
                    <a:pt x="2640411" y="20803"/>
                  </a:lnTo>
                  <a:lnTo>
                    <a:pt x="2675299" y="10454"/>
                  </a:lnTo>
                  <a:cubicBezTo>
                    <a:pt x="2692405" y="5379"/>
                    <a:pt x="2708565" y="2206"/>
                    <a:pt x="2723651" y="817"/>
                  </a:cubicBez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向上箭头1 82"/>
            <p:cNvSpPr/>
            <p:nvPr/>
          </p:nvSpPr>
          <p:spPr>
            <a:xfrm>
              <a:off x="5291460" y="4005263"/>
              <a:ext cx="287338" cy="76200"/>
            </a:xfrm>
            <a:custGeom>
              <a:avLst/>
              <a:gdLst/>
              <a:ahLst/>
              <a:cxnLst>
                <a:cxn ang="0">
                  <a:pos x="273623" y="31"/>
                </a:cxn>
                <a:cxn ang="0">
                  <a:pos x="283999" y="1255"/>
                </a:cxn>
                <a:cxn ang="0">
                  <a:pos x="284284" y="1330"/>
                </a:cxn>
                <a:cxn ang="0">
                  <a:pos x="286277" y="6966"/>
                </a:cxn>
                <a:cxn ang="0">
                  <a:pos x="282046" y="12285"/>
                </a:cxn>
                <a:cxn ang="0">
                  <a:pos x="249161" y="49930"/>
                </a:cxn>
                <a:cxn ang="0">
                  <a:pos x="249066" y="49803"/>
                </a:cxn>
                <a:cxn ang="0">
                  <a:pos x="235975" y="64815"/>
                </a:cxn>
                <a:cxn ang="0">
                  <a:pos x="229109" y="39845"/>
                </a:cxn>
                <a:cxn ang="0">
                  <a:pos x="223662" y="41554"/>
                </a:cxn>
                <a:cxn ang="0">
                  <a:pos x="0" y="76200"/>
                </a:cxn>
                <a:cxn ang="0">
                  <a:pos x="171070" y="27705"/>
                </a:cxn>
                <a:cxn ang="0">
                  <a:pos x="181966" y="21649"/>
                </a:cxn>
                <a:cxn ang="0">
                  <a:pos x="115660" y="19054"/>
                </a:cxn>
                <a:cxn ang="0">
                  <a:pos x="265260" y="783"/>
                </a:cxn>
                <a:cxn ang="0">
                  <a:pos x="268765" y="394"/>
                </a:cxn>
                <a:cxn ang="0">
                  <a:pos x="273623" y="31"/>
                </a:cxn>
              </a:cxnLst>
              <a:rect l="0" t="0" r="0" b="0"/>
              <a:pathLst>
                <a:path w="2860172" h="2023853">
                  <a:moveTo>
                    <a:pt x="2723651" y="817"/>
                  </a:moveTo>
                  <a:cubicBezTo>
                    <a:pt x="2768908" y="-3349"/>
                    <a:pt x="2804496" y="8545"/>
                    <a:pt x="2826935" y="33337"/>
                  </a:cubicBezTo>
                  <a:cubicBezTo>
                    <a:pt x="2828146" y="33729"/>
                    <a:pt x="2828970" y="34520"/>
                    <a:pt x="2829774" y="35326"/>
                  </a:cubicBezTo>
                  <a:cubicBezTo>
                    <a:pt x="2860445" y="66039"/>
                    <a:pt x="2869482" y="118360"/>
                    <a:pt x="2849613" y="185007"/>
                  </a:cubicBezTo>
                  <a:lnTo>
                    <a:pt x="2807494" y="326285"/>
                  </a:lnTo>
                  <a:lnTo>
                    <a:pt x="2480152" y="1326140"/>
                  </a:lnTo>
                  <a:lnTo>
                    <a:pt x="2479216" y="1322755"/>
                  </a:lnTo>
                  <a:lnTo>
                    <a:pt x="2348905" y="1721466"/>
                  </a:lnTo>
                  <a:lnTo>
                    <a:pt x="2280556" y="1058272"/>
                  </a:lnTo>
                  <a:lnTo>
                    <a:pt x="2226338" y="1103673"/>
                  </a:lnTo>
                  <a:cubicBezTo>
                    <a:pt x="1323053" y="1809646"/>
                    <a:pt x="162385" y="2005519"/>
                    <a:pt x="0" y="2023853"/>
                  </a:cubicBezTo>
                  <a:cubicBezTo>
                    <a:pt x="722027" y="1807246"/>
                    <a:pt x="1311081" y="1275400"/>
                    <a:pt x="1702841" y="735848"/>
                  </a:cubicBezTo>
                  <a:lnTo>
                    <a:pt x="1811294" y="575004"/>
                  </a:lnTo>
                  <a:lnTo>
                    <a:pt x="1151281" y="506068"/>
                  </a:lnTo>
                  <a:lnTo>
                    <a:pt x="2640411" y="20803"/>
                  </a:lnTo>
                  <a:lnTo>
                    <a:pt x="2675299" y="10454"/>
                  </a:lnTo>
                  <a:cubicBezTo>
                    <a:pt x="2692405" y="5379"/>
                    <a:pt x="2708565" y="2206"/>
                    <a:pt x="2723651" y="817"/>
                  </a:cubicBez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文本框 6157"/>
            <p:cNvSpPr txBox="1"/>
            <p:nvPr/>
          </p:nvSpPr>
          <p:spPr>
            <a:xfrm>
              <a:off x="4213225" y="4772000"/>
              <a:ext cx="863600" cy="4572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zh-CN" altLang="en-US" sz="12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点击登录进入主页</a:t>
              </a:r>
              <a:endParaRPr lang="zh-CN" altLang="en-US" sz="1200" dirty="0">
                <a:solidFill>
                  <a:srgbClr val="FF0000"/>
                </a:solidFill>
                <a:latin typeface="Times New Roman" panose="02020603050405020304" pitchFamily="2" charset="0"/>
                <a:ea typeface="PMingLiU" panose="02020500000000000000" pitchFamily="2" charset="-120"/>
              </a:endParaRPr>
            </a:p>
          </p:txBody>
        </p:sp>
        <p:sp>
          <p:nvSpPr>
            <p:cNvPr id="6159" name="左上箭头2 259"/>
            <p:cNvSpPr/>
            <p:nvPr/>
          </p:nvSpPr>
          <p:spPr>
            <a:xfrm>
              <a:off x="4500563" y="4581252"/>
              <a:ext cx="144462" cy="215900"/>
            </a:xfrm>
            <a:custGeom>
              <a:avLst/>
              <a:gdLst/>
              <a:ahLst/>
              <a:cxnLst>
                <a:cxn ang="0">
                  <a:pos x="55033" y="128844"/>
                </a:cxn>
                <a:cxn ang="0">
                  <a:pos x="13758" y="184560"/>
                </a:cxn>
                <a:cxn ang="0">
                  <a:pos x="0" y="0"/>
                </a:cxn>
                <a:cxn ang="0">
                  <a:pos x="144462" y="104468"/>
                </a:cxn>
                <a:cxn ang="0">
                  <a:pos x="79110" y="114915"/>
                </a:cxn>
                <a:cxn ang="0">
                  <a:pos x="127264" y="198489"/>
                </a:cxn>
                <a:cxn ang="0">
                  <a:pos x="96308" y="215900"/>
                </a:cxn>
                <a:cxn ang="0">
                  <a:pos x="55033" y="128844"/>
                </a:cxn>
              </a:cxnLst>
              <a:rect l="0" t="0" r="0" b="0"/>
              <a:pathLst>
                <a:path w="662152" h="977462">
                  <a:moveTo>
                    <a:pt x="252248" y="583324"/>
                  </a:moveTo>
                  <a:lnTo>
                    <a:pt x="63062" y="835573"/>
                  </a:lnTo>
                  <a:lnTo>
                    <a:pt x="0" y="0"/>
                  </a:lnTo>
                  <a:lnTo>
                    <a:pt x="662152" y="472966"/>
                  </a:lnTo>
                  <a:lnTo>
                    <a:pt x="362607" y="520262"/>
                  </a:lnTo>
                  <a:lnTo>
                    <a:pt x="583324" y="898635"/>
                  </a:lnTo>
                  <a:lnTo>
                    <a:pt x="441434" y="977462"/>
                  </a:lnTo>
                  <a:lnTo>
                    <a:pt x="252248" y="58332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87624" y="1268760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www.michellelee.top    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</a:rPr>
              <a:t>账号</a:t>
            </a:r>
            <a:r>
              <a:rPr lang="en-US" altLang="zh-CN" sz="2000" dirty="0" smtClean="0">
                <a:solidFill>
                  <a:srgbClr val="002060"/>
                </a:solidFill>
              </a:rPr>
              <a:t>1</a:t>
            </a:r>
            <a:r>
              <a:rPr lang="zh-CN" altLang="en-US" sz="2000" dirty="0" smtClean="0">
                <a:solidFill>
                  <a:srgbClr val="002060"/>
                </a:solidFill>
              </a:rPr>
              <a:t>：超级管理员   </a:t>
            </a:r>
            <a:r>
              <a:rPr lang="en-US" altLang="zh-CN" sz="2000" dirty="0" smtClean="0">
                <a:solidFill>
                  <a:srgbClr val="002060"/>
                </a:solidFill>
              </a:rPr>
              <a:t>	</a:t>
            </a:r>
            <a:r>
              <a:rPr lang="zh-CN" altLang="en-US" sz="2000" dirty="0" smtClean="0">
                <a:solidFill>
                  <a:srgbClr val="002060"/>
                </a:solidFill>
              </a:rPr>
              <a:t>（上线后开放，影响测试）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</a:rPr>
              <a:t>账号</a:t>
            </a:r>
            <a:r>
              <a:rPr lang="en-US" altLang="zh-CN" sz="2000" dirty="0" smtClean="0">
                <a:solidFill>
                  <a:srgbClr val="002060"/>
                </a:solidFill>
              </a:rPr>
              <a:t>2</a:t>
            </a:r>
            <a:r>
              <a:rPr lang="zh-CN" altLang="en-US" sz="2000" dirty="0" smtClean="0">
                <a:solidFill>
                  <a:srgbClr val="002060"/>
                </a:solidFill>
              </a:rPr>
              <a:t>：</a:t>
            </a:r>
            <a:r>
              <a:rPr lang="en-US" altLang="zh-CN" sz="2000" dirty="0" smtClean="0">
                <a:solidFill>
                  <a:srgbClr val="002060"/>
                </a:solidFill>
              </a:rPr>
              <a:t>jiandong_sp       </a:t>
            </a:r>
            <a:r>
              <a:rPr lang="zh-CN" altLang="en-US" sz="2000" dirty="0" smtClean="0">
                <a:solidFill>
                  <a:srgbClr val="002060"/>
                </a:solidFill>
              </a:rPr>
              <a:t>初始密码：</a:t>
            </a:r>
            <a:r>
              <a:rPr lang="en-US" altLang="zh-CN" sz="2000" dirty="0" smtClean="0">
                <a:solidFill>
                  <a:srgbClr val="002060"/>
                </a:solidFill>
              </a:rPr>
              <a:t>123456     //</a:t>
            </a:r>
            <a:r>
              <a:rPr lang="zh-CN" altLang="en-US" sz="2000" dirty="0" smtClean="0">
                <a:solidFill>
                  <a:srgbClr val="002060"/>
                </a:solidFill>
              </a:rPr>
              <a:t>管理员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</a:rPr>
              <a:t>账号</a:t>
            </a:r>
            <a:r>
              <a:rPr lang="en-US" altLang="zh-CN" sz="2000" dirty="0" smtClean="0">
                <a:solidFill>
                  <a:srgbClr val="002060"/>
                </a:solidFill>
              </a:rPr>
              <a:t>3</a:t>
            </a:r>
            <a:r>
              <a:rPr lang="zh-CN" altLang="en-US" sz="2000" dirty="0" smtClean="0">
                <a:solidFill>
                  <a:srgbClr val="002060"/>
                </a:solidFill>
              </a:rPr>
              <a:t>：</a:t>
            </a:r>
            <a:r>
              <a:rPr lang="en-US" altLang="zh-CN" sz="2000" dirty="0" smtClean="0">
                <a:solidFill>
                  <a:srgbClr val="002060"/>
                </a:solidFill>
              </a:rPr>
              <a:t>jiandong_cs	</a:t>
            </a:r>
            <a:r>
              <a:rPr lang="zh-CN" altLang="en-US" sz="2000" dirty="0" smtClean="0">
                <a:solidFill>
                  <a:srgbClr val="002060"/>
                </a:solidFill>
              </a:rPr>
              <a:t>初始密码：</a:t>
            </a:r>
            <a:r>
              <a:rPr lang="en-US" altLang="zh-CN" sz="2000" dirty="0" smtClean="0">
                <a:solidFill>
                  <a:srgbClr val="002060"/>
                </a:solidFill>
              </a:rPr>
              <a:t>123456     //</a:t>
            </a:r>
            <a:r>
              <a:rPr lang="zh-CN" altLang="en-US" sz="2000" dirty="0" smtClean="0">
                <a:solidFill>
                  <a:srgbClr val="002060"/>
                </a:solidFill>
              </a:rPr>
              <a:t>客服员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文本占位符 7169"/>
          <p:cNvSpPr>
            <a:spLocks noGrp="1"/>
          </p:cNvSpPr>
          <p:nvPr>
            <p:ph type="body"/>
          </p:nvPr>
        </p:nvSpPr>
        <p:spPr>
          <a:xfrm>
            <a:off x="971550" y="190500"/>
            <a:ext cx="3384550" cy="649288"/>
          </a:xfrm>
        </p:spPr>
        <p:txBody>
          <a:bodyPr vert="horz" wrap="square" anchor="t"/>
          <a:lstStyle/>
          <a:p>
            <a:pPr lvl="0" eaLnBrk="1" hangingPunct="1">
              <a:buClr>
                <a:srgbClr val="074987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74987"/>
                </a:solidFill>
                <a:sym typeface="Arial" panose="020B0604020202020204" pitchFamily="34" charset="0"/>
              </a:rPr>
              <a:t>主页</a:t>
            </a:r>
            <a:endParaRPr lang="zh-CN" altLang="en-US" sz="2800">
              <a:solidFill>
                <a:srgbClr val="074987"/>
              </a:solidFill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27584" y="764704"/>
            <a:ext cx="8208912" cy="3744416"/>
            <a:chOff x="827584" y="764704"/>
            <a:chExt cx="8208912" cy="374441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74248" y="831007"/>
              <a:ext cx="8162248" cy="367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899592" y="1052736"/>
              <a:ext cx="648072" cy="1224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7584" y="284364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</a:rPr>
                <a:t>菜单树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907704" y="2348880"/>
              <a:ext cx="6912768" cy="20882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5896" y="234888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rgbClr val="FF0000"/>
                  </a:solidFill>
                </a:rPr>
                <a:t>服务器相关信息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7" name="尖尾箭头 202"/>
            <p:cNvSpPr/>
            <p:nvPr/>
          </p:nvSpPr>
          <p:spPr>
            <a:xfrm rot="16200000">
              <a:off x="1006790" y="2528084"/>
              <a:ext cx="498261" cy="151442"/>
            </a:xfrm>
            <a:custGeom>
              <a:avLst/>
              <a:gdLst/>
              <a:ahLst/>
              <a:cxnLst>
                <a:cxn ang="0">
                  <a:pos x="301425" y="0"/>
                </a:cxn>
                <a:cxn ang="0">
                  <a:pos x="433388" y="73819"/>
                </a:cxn>
                <a:cxn ang="0">
                  <a:pos x="301425" y="147637"/>
                </a:cxn>
                <a:cxn ang="0">
                  <a:pos x="301425" y="100642"/>
                </a:cxn>
                <a:cxn ang="0">
                  <a:pos x="0" y="73819"/>
                </a:cxn>
                <a:cxn ang="0">
                  <a:pos x="301425" y="46995"/>
                </a:cxn>
                <a:cxn ang="0">
                  <a:pos x="301425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100392" y="764704"/>
              <a:ext cx="648072" cy="1224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尖尾箭头 202"/>
            <p:cNvSpPr/>
            <p:nvPr/>
          </p:nvSpPr>
          <p:spPr>
            <a:xfrm rot="19582784">
              <a:off x="7566943" y="1514178"/>
              <a:ext cx="498261" cy="151442"/>
            </a:xfrm>
            <a:custGeom>
              <a:avLst/>
              <a:gdLst/>
              <a:ahLst/>
              <a:cxnLst>
                <a:cxn ang="0">
                  <a:pos x="301425" y="0"/>
                </a:cxn>
                <a:cxn ang="0">
                  <a:pos x="433388" y="73819"/>
                </a:cxn>
                <a:cxn ang="0">
                  <a:pos x="301425" y="147637"/>
                </a:cxn>
                <a:cxn ang="0">
                  <a:pos x="301425" y="100642"/>
                </a:cxn>
                <a:cxn ang="0">
                  <a:pos x="0" y="73819"/>
                </a:cxn>
                <a:cxn ang="0">
                  <a:pos x="301425" y="46995"/>
                </a:cxn>
                <a:cxn ang="0">
                  <a:pos x="301425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00192" y="170080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FF0000"/>
                  </a:solidFill>
                </a:rPr>
                <a:t>当前管理员相关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占位符 8193"/>
          <p:cNvSpPr>
            <a:spLocks noGrp="1"/>
          </p:cNvSpPr>
          <p:nvPr>
            <p:ph type="body"/>
          </p:nvPr>
        </p:nvSpPr>
        <p:spPr>
          <a:xfrm>
            <a:off x="899592" y="190500"/>
            <a:ext cx="8172450" cy="649288"/>
          </a:xfrm>
        </p:spPr>
        <p:txBody>
          <a:bodyPr vert="horz" wrap="square" anchor="t"/>
          <a:lstStyle/>
          <a:p>
            <a:pPr eaLnBrk="1" hangingPunct="1">
              <a:buClr>
                <a:srgbClr val="074987"/>
              </a:buClr>
              <a:buSzPct val="100000"/>
              <a:buNone/>
            </a:pPr>
            <a:r>
              <a:rPr lang="zh-CN" altLang="en-US" sz="3600" dirty="0" smtClean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二、</a:t>
            </a:r>
            <a:r>
              <a:rPr lang="zh-CN" altLang="en-US" sz="3600" dirty="0" smtClean="0">
                <a:solidFill>
                  <a:srgbClr val="002060"/>
                </a:solidFill>
              </a:rPr>
              <a:t>操作流程</a:t>
            </a:r>
            <a:r>
              <a:rPr lang="en-US" altLang="zh-CN" sz="3600" dirty="0" smtClean="0">
                <a:solidFill>
                  <a:srgbClr val="002060"/>
                </a:solidFill>
                <a:sym typeface="Arial" panose="020B0604020202020204" pitchFamily="34" charset="0"/>
              </a:rPr>
              <a:t>——</a:t>
            </a:r>
            <a:r>
              <a:rPr lang="zh-CN" altLang="en-US" sz="3600" dirty="0" smtClean="0">
                <a:solidFill>
                  <a:srgbClr val="002060"/>
                </a:solidFill>
                <a:latin typeface="+mj-ea"/>
                <a:ea typeface="+mj-ea"/>
                <a:sym typeface="Arial" panose="020B0604020202020204" pitchFamily="34" charset="0"/>
              </a:rPr>
              <a:t>通用操作</a:t>
            </a:r>
            <a:endParaRPr lang="zh-CN" altLang="en-US" sz="360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8197" name="文本框 1"/>
          <p:cNvSpPr txBox="1"/>
          <p:nvPr/>
        </p:nvSpPr>
        <p:spPr>
          <a:xfrm>
            <a:off x="899592" y="763588"/>
            <a:ext cx="1608138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lvl="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3333CC"/>
                </a:solidFill>
              </a:rPr>
              <a:t>查询</a:t>
            </a:r>
            <a:endParaRPr lang="zh-CN" altLang="en-US" sz="18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55576" y="1196752"/>
            <a:ext cx="8223874" cy="3888432"/>
            <a:chOff x="755576" y="1196752"/>
            <a:chExt cx="8223874" cy="38884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99592" y="1196752"/>
              <a:ext cx="8079858" cy="3888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左上箭头2 259"/>
            <p:cNvSpPr/>
            <p:nvPr/>
          </p:nvSpPr>
          <p:spPr>
            <a:xfrm>
              <a:off x="1403648" y="2636912"/>
              <a:ext cx="144462" cy="215900"/>
            </a:xfrm>
            <a:custGeom>
              <a:avLst/>
              <a:gdLst/>
              <a:ahLst/>
              <a:cxnLst>
                <a:cxn ang="0">
                  <a:pos x="55033" y="128844"/>
                </a:cxn>
                <a:cxn ang="0">
                  <a:pos x="13758" y="184560"/>
                </a:cxn>
                <a:cxn ang="0">
                  <a:pos x="0" y="0"/>
                </a:cxn>
                <a:cxn ang="0">
                  <a:pos x="144462" y="104468"/>
                </a:cxn>
                <a:cxn ang="0">
                  <a:pos x="79110" y="114915"/>
                </a:cxn>
                <a:cxn ang="0">
                  <a:pos x="127264" y="198489"/>
                </a:cxn>
                <a:cxn ang="0">
                  <a:pos x="96308" y="215900"/>
                </a:cxn>
                <a:cxn ang="0">
                  <a:pos x="55033" y="128844"/>
                </a:cxn>
              </a:cxnLst>
              <a:rect l="0" t="0" r="0" b="0"/>
              <a:pathLst>
                <a:path w="662152" h="977462">
                  <a:moveTo>
                    <a:pt x="252248" y="583324"/>
                  </a:moveTo>
                  <a:lnTo>
                    <a:pt x="63062" y="835573"/>
                  </a:lnTo>
                  <a:lnTo>
                    <a:pt x="0" y="0"/>
                  </a:lnTo>
                  <a:lnTo>
                    <a:pt x="662152" y="472966"/>
                  </a:lnTo>
                  <a:lnTo>
                    <a:pt x="362607" y="520262"/>
                  </a:lnTo>
                  <a:lnTo>
                    <a:pt x="583324" y="898635"/>
                  </a:lnTo>
                  <a:lnTo>
                    <a:pt x="441434" y="977462"/>
                  </a:lnTo>
                  <a:lnTo>
                    <a:pt x="252248" y="58332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5576" y="2924944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点击菜单进入数据列表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07704" y="2492896"/>
              <a:ext cx="6912768" cy="2520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79912" y="4653136"/>
              <a:ext cx="2952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显示列表内容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07704" y="1916832"/>
              <a:ext cx="6912768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按条件搜索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1"/>
          <p:cNvSpPr txBox="1"/>
          <p:nvPr/>
        </p:nvSpPr>
        <p:spPr>
          <a:xfrm>
            <a:off x="947638" y="763588"/>
            <a:ext cx="1608138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lvl="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3333CC"/>
                </a:solidFill>
              </a:rPr>
              <a:t>添加</a:t>
            </a:r>
            <a:endParaRPr lang="zh-CN" altLang="en-US" sz="18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99592" y="1124744"/>
            <a:ext cx="8060678" cy="5733256"/>
            <a:chOff x="899592" y="1124744"/>
            <a:chExt cx="8060678" cy="573325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99592" y="1124744"/>
              <a:ext cx="8060678" cy="280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左上箭头2 259"/>
            <p:cNvSpPr/>
            <p:nvPr/>
          </p:nvSpPr>
          <p:spPr>
            <a:xfrm>
              <a:off x="1187624" y="1412776"/>
              <a:ext cx="144462" cy="215900"/>
            </a:xfrm>
            <a:custGeom>
              <a:avLst/>
              <a:gdLst/>
              <a:ahLst/>
              <a:cxnLst>
                <a:cxn ang="0">
                  <a:pos x="55033" y="128844"/>
                </a:cxn>
                <a:cxn ang="0">
                  <a:pos x="13758" y="184560"/>
                </a:cxn>
                <a:cxn ang="0">
                  <a:pos x="0" y="0"/>
                </a:cxn>
                <a:cxn ang="0">
                  <a:pos x="144462" y="104468"/>
                </a:cxn>
                <a:cxn ang="0">
                  <a:pos x="79110" y="114915"/>
                </a:cxn>
                <a:cxn ang="0">
                  <a:pos x="127264" y="198489"/>
                </a:cxn>
                <a:cxn ang="0">
                  <a:pos x="96308" y="215900"/>
                </a:cxn>
                <a:cxn ang="0">
                  <a:pos x="55033" y="128844"/>
                </a:cxn>
              </a:cxnLst>
              <a:rect l="0" t="0" r="0" b="0"/>
              <a:pathLst>
                <a:path w="662152" h="977462">
                  <a:moveTo>
                    <a:pt x="252248" y="583324"/>
                  </a:moveTo>
                  <a:lnTo>
                    <a:pt x="63062" y="835573"/>
                  </a:lnTo>
                  <a:lnTo>
                    <a:pt x="0" y="0"/>
                  </a:lnTo>
                  <a:lnTo>
                    <a:pt x="662152" y="472966"/>
                  </a:lnTo>
                  <a:lnTo>
                    <a:pt x="362607" y="520262"/>
                  </a:lnTo>
                  <a:lnTo>
                    <a:pt x="583324" y="898635"/>
                  </a:lnTo>
                  <a:lnTo>
                    <a:pt x="441434" y="977462"/>
                  </a:lnTo>
                  <a:lnTo>
                    <a:pt x="252248" y="58332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虚尾箭头 277"/>
            <p:cNvSpPr/>
            <p:nvPr/>
          </p:nvSpPr>
          <p:spPr>
            <a:xfrm rot="5340000">
              <a:off x="4723811" y="3928892"/>
              <a:ext cx="203835" cy="215900"/>
            </a:xfrm>
            <a:custGeom>
              <a:avLst/>
              <a:gdLst/>
              <a:ahLst/>
              <a:cxnLst>
                <a:cxn ang="0">
                  <a:pos x="87145" y="61686"/>
                </a:cxn>
                <a:cxn ang="0">
                  <a:pos x="135831" y="61686"/>
                </a:cxn>
                <a:cxn ang="0">
                  <a:pos x="135831" y="154214"/>
                </a:cxn>
                <a:cxn ang="0">
                  <a:pos x="87145" y="154214"/>
                </a:cxn>
                <a:cxn ang="0">
                  <a:pos x="87145" y="61686"/>
                </a:cxn>
                <a:cxn ang="0">
                  <a:pos x="34729" y="61686"/>
                </a:cxn>
                <a:cxn ang="0">
                  <a:pos x="72143" y="61686"/>
                </a:cxn>
                <a:cxn ang="0">
                  <a:pos x="72143" y="154214"/>
                </a:cxn>
                <a:cxn ang="0">
                  <a:pos x="34729" y="154214"/>
                </a:cxn>
                <a:cxn ang="0">
                  <a:pos x="34729" y="61686"/>
                </a:cxn>
                <a:cxn ang="0">
                  <a:pos x="0" y="61686"/>
                </a:cxn>
                <a:cxn ang="0">
                  <a:pos x="19727" y="61686"/>
                </a:cxn>
                <a:cxn ang="0">
                  <a:pos x="19727" y="154214"/>
                </a:cxn>
                <a:cxn ang="0">
                  <a:pos x="0" y="154214"/>
                </a:cxn>
                <a:cxn ang="0">
                  <a:pos x="0" y="61686"/>
                </a:cxn>
                <a:cxn ang="0">
                  <a:pos x="204379" y="0"/>
                </a:cxn>
                <a:cxn ang="0">
                  <a:pos x="288925" y="107950"/>
                </a:cxn>
                <a:cxn ang="0">
                  <a:pos x="204379" y="215900"/>
                </a:cxn>
                <a:cxn ang="0">
                  <a:pos x="204379" y="154214"/>
                </a:cxn>
                <a:cxn ang="0">
                  <a:pos x="150833" y="154214"/>
                </a:cxn>
                <a:cxn ang="0">
                  <a:pos x="150833" y="61686"/>
                </a:cxn>
                <a:cxn ang="0">
                  <a:pos x="204379" y="61686"/>
                </a:cxn>
                <a:cxn ang="0">
                  <a:pos x="204379" y="0"/>
                </a:cxn>
              </a:cxnLst>
              <a:rect l="0" t="0" r="0" b="0"/>
              <a:pathLst>
                <a:path w="7382320" h="3528392">
                  <a:moveTo>
                    <a:pt x="2226629" y="1008112"/>
                  </a:moveTo>
                  <a:lnTo>
                    <a:pt x="3470622" y="1008112"/>
                  </a:lnTo>
                  <a:lnTo>
                    <a:pt x="3470622" y="2520280"/>
                  </a:lnTo>
                  <a:lnTo>
                    <a:pt x="2226629" y="2520280"/>
                  </a:lnTo>
                  <a:lnTo>
                    <a:pt x="2226629" y="1008112"/>
                  </a:lnTo>
                  <a:close/>
                  <a:moveTo>
                    <a:pt x="887362" y="1008112"/>
                  </a:moveTo>
                  <a:lnTo>
                    <a:pt x="1843323" y="1008112"/>
                  </a:lnTo>
                  <a:lnTo>
                    <a:pt x="1843323" y="2520280"/>
                  </a:lnTo>
                  <a:lnTo>
                    <a:pt x="887362" y="2520280"/>
                  </a:lnTo>
                  <a:lnTo>
                    <a:pt x="887362" y="1008112"/>
                  </a:lnTo>
                  <a:close/>
                  <a:moveTo>
                    <a:pt x="0" y="1008112"/>
                  </a:moveTo>
                  <a:lnTo>
                    <a:pt x="504056" y="1008112"/>
                  </a:lnTo>
                  <a:lnTo>
                    <a:pt x="504056" y="2520280"/>
                  </a:lnTo>
                  <a:lnTo>
                    <a:pt x="0" y="2520280"/>
                  </a:lnTo>
                  <a:lnTo>
                    <a:pt x="0" y="1008112"/>
                  </a:lnTo>
                  <a:close/>
                  <a:moveTo>
                    <a:pt x="5222080" y="0"/>
                  </a:moveTo>
                  <a:lnTo>
                    <a:pt x="7382320" y="1764196"/>
                  </a:lnTo>
                  <a:lnTo>
                    <a:pt x="5222080" y="3528392"/>
                  </a:lnTo>
                  <a:lnTo>
                    <a:pt x="5222080" y="2520280"/>
                  </a:lnTo>
                  <a:lnTo>
                    <a:pt x="3853928" y="2520280"/>
                  </a:lnTo>
                  <a:lnTo>
                    <a:pt x="3853928" y="1008112"/>
                  </a:lnTo>
                  <a:lnTo>
                    <a:pt x="5222080" y="1008112"/>
                  </a:lnTo>
                  <a:lnTo>
                    <a:pt x="5222080" y="0"/>
                  </a:lnTo>
                  <a:close/>
                </a:path>
              </a:pathLst>
            </a:custGeom>
            <a:solidFill>
              <a:srgbClr val="3333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67744" y="4149080"/>
              <a:ext cx="5112568" cy="2533501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4211960" y="4077072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弹窗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627784" y="4653136"/>
              <a:ext cx="4320480" cy="17281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11960" y="5065439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填写内容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2" name="左上箭头2 259"/>
            <p:cNvSpPr/>
            <p:nvPr/>
          </p:nvSpPr>
          <p:spPr>
            <a:xfrm>
              <a:off x="3851920" y="6525468"/>
              <a:ext cx="144462" cy="215900"/>
            </a:xfrm>
            <a:custGeom>
              <a:avLst/>
              <a:gdLst/>
              <a:ahLst/>
              <a:cxnLst>
                <a:cxn ang="0">
                  <a:pos x="55033" y="128844"/>
                </a:cxn>
                <a:cxn ang="0">
                  <a:pos x="13758" y="184560"/>
                </a:cxn>
                <a:cxn ang="0">
                  <a:pos x="0" y="0"/>
                </a:cxn>
                <a:cxn ang="0">
                  <a:pos x="144462" y="104468"/>
                </a:cxn>
                <a:cxn ang="0">
                  <a:pos x="79110" y="114915"/>
                </a:cxn>
                <a:cxn ang="0">
                  <a:pos x="127264" y="198489"/>
                </a:cxn>
                <a:cxn ang="0">
                  <a:pos x="96308" y="215900"/>
                </a:cxn>
                <a:cxn ang="0">
                  <a:pos x="55033" y="128844"/>
                </a:cxn>
              </a:cxnLst>
              <a:rect l="0" t="0" r="0" b="0"/>
              <a:pathLst>
                <a:path w="662152" h="977462">
                  <a:moveTo>
                    <a:pt x="252248" y="583324"/>
                  </a:moveTo>
                  <a:lnTo>
                    <a:pt x="63062" y="835573"/>
                  </a:lnTo>
                  <a:lnTo>
                    <a:pt x="0" y="0"/>
                  </a:lnTo>
                  <a:lnTo>
                    <a:pt x="662152" y="472966"/>
                  </a:lnTo>
                  <a:lnTo>
                    <a:pt x="362607" y="520262"/>
                  </a:lnTo>
                  <a:lnTo>
                    <a:pt x="583324" y="898635"/>
                  </a:lnTo>
                  <a:lnTo>
                    <a:pt x="441434" y="977462"/>
                  </a:lnTo>
                  <a:lnTo>
                    <a:pt x="252248" y="58332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zh-CN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15616" y="1484784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添加按钮</a:t>
              </a:r>
              <a:endParaRPr lang="en-US" altLang="zh-CN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95936" y="6550223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点击提交</a:t>
              </a:r>
              <a:endParaRPr lang="en-US" altLang="zh-CN" sz="14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文本占位符 8193"/>
          <p:cNvSpPr txBox="1"/>
          <p:nvPr/>
        </p:nvSpPr>
        <p:spPr>
          <a:xfrm>
            <a:off x="899592" y="188640"/>
            <a:ext cx="7740402" cy="649288"/>
          </a:xfrm>
        </p:spPr>
        <p:txBody>
          <a:bodyPr vert="horz" wrap="square" anchor="t"/>
          <a:lstStyle/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4987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二、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操作流程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通用操作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占位符 8193"/>
          <p:cNvSpPr txBox="1"/>
          <p:nvPr/>
        </p:nvSpPr>
        <p:spPr>
          <a:xfrm>
            <a:off x="899592" y="190500"/>
            <a:ext cx="8172450" cy="649288"/>
          </a:xfrm>
        </p:spPr>
        <p:txBody>
          <a:bodyPr vert="horz" wrap="square" anchor="t"/>
          <a:lstStyle/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4987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二、</a:t>
            </a: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操作流程</a:t>
            </a: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通用操作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8" name="文本框 1"/>
          <p:cNvSpPr txBox="1"/>
          <p:nvPr/>
        </p:nvSpPr>
        <p:spPr>
          <a:xfrm>
            <a:off x="1117600" y="763588"/>
            <a:ext cx="1608138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lvl="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3333CC"/>
                </a:solidFill>
              </a:rPr>
              <a:t>修改</a:t>
            </a:r>
            <a:endParaRPr lang="zh-CN" altLang="en-US" sz="18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99592" y="1124744"/>
            <a:ext cx="8064896" cy="5553908"/>
            <a:chOff x="899592" y="1124744"/>
            <a:chExt cx="8064896" cy="555390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99592" y="1124744"/>
              <a:ext cx="8064896" cy="2045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左上箭头2 259"/>
            <p:cNvSpPr/>
            <p:nvPr/>
          </p:nvSpPr>
          <p:spPr>
            <a:xfrm>
              <a:off x="8676456" y="1988840"/>
              <a:ext cx="144462" cy="215900"/>
            </a:xfrm>
            <a:custGeom>
              <a:avLst/>
              <a:gdLst/>
              <a:ahLst/>
              <a:cxnLst>
                <a:cxn ang="0">
                  <a:pos x="55033" y="128844"/>
                </a:cxn>
                <a:cxn ang="0">
                  <a:pos x="13758" y="184560"/>
                </a:cxn>
                <a:cxn ang="0">
                  <a:pos x="0" y="0"/>
                </a:cxn>
                <a:cxn ang="0">
                  <a:pos x="144462" y="104468"/>
                </a:cxn>
                <a:cxn ang="0">
                  <a:pos x="79110" y="114915"/>
                </a:cxn>
                <a:cxn ang="0">
                  <a:pos x="127264" y="198489"/>
                </a:cxn>
                <a:cxn ang="0">
                  <a:pos x="96308" y="215900"/>
                </a:cxn>
                <a:cxn ang="0">
                  <a:pos x="55033" y="128844"/>
                </a:cxn>
              </a:cxnLst>
              <a:rect l="0" t="0" r="0" b="0"/>
              <a:pathLst>
                <a:path w="662152" h="977462">
                  <a:moveTo>
                    <a:pt x="252248" y="583324"/>
                  </a:moveTo>
                  <a:lnTo>
                    <a:pt x="63062" y="835573"/>
                  </a:lnTo>
                  <a:lnTo>
                    <a:pt x="0" y="0"/>
                  </a:lnTo>
                  <a:lnTo>
                    <a:pt x="662152" y="472966"/>
                  </a:lnTo>
                  <a:lnTo>
                    <a:pt x="362607" y="520262"/>
                  </a:lnTo>
                  <a:lnTo>
                    <a:pt x="583324" y="898635"/>
                  </a:lnTo>
                  <a:lnTo>
                    <a:pt x="441434" y="977462"/>
                  </a:lnTo>
                  <a:lnTo>
                    <a:pt x="252248" y="58332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02934" y="1275859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编辑</a:t>
              </a:r>
              <a:endParaRPr lang="en-US" altLang="zh-CN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2" name="虚尾箭头 277"/>
            <p:cNvSpPr/>
            <p:nvPr/>
          </p:nvSpPr>
          <p:spPr>
            <a:xfrm rot="5340000">
              <a:off x="4723811" y="2992788"/>
              <a:ext cx="203835" cy="215900"/>
            </a:xfrm>
            <a:custGeom>
              <a:avLst/>
              <a:gdLst/>
              <a:ahLst/>
              <a:cxnLst>
                <a:cxn ang="0">
                  <a:pos x="87145" y="61686"/>
                </a:cxn>
                <a:cxn ang="0">
                  <a:pos x="135831" y="61686"/>
                </a:cxn>
                <a:cxn ang="0">
                  <a:pos x="135831" y="154214"/>
                </a:cxn>
                <a:cxn ang="0">
                  <a:pos x="87145" y="154214"/>
                </a:cxn>
                <a:cxn ang="0">
                  <a:pos x="87145" y="61686"/>
                </a:cxn>
                <a:cxn ang="0">
                  <a:pos x="34729" y="61686"/>
                </a:cxn>
                <a:cxn ang="0">
                  <a:pos x="72143" y="61686"/>
                </a:cxn>
                <a:cxn ang="0">
                  <a:pos x="72143" y="154214"/>
                </a:cxn>
                <a:cxn ang="0">
                  <a:pos x="34729" y="154214"/>
                </a:cxn>
                <a:cxn ang="0">
                  <a:pos x="34729" y="61686"/>
                </a:cxn>
                <a:cxn ang="0">
                  <a:pos x="0" y="61686"/>
                </a:cxn>
                <a:cxn ang="0">
                  <a:pos x="19727" y="61686"/>
                </a:cxn>
                <a:cxn ang="0">
                  <a:pos x="19727" y="154214"/>
                </a:cxn>
                <a:cxn ang="0">
                  <a:pos x="0" y="154214"/>
                </a:cxn>
                <a:cxn ang="0">
                  <a:pos x="0" y="61686"/>
                </a:cxn>
                <a:cxn ang="0">
                  <a:pos x="204379" y="0"/>
                </a:cxn>
                <a:cxn ang="0">
                  <a:pos x="288925" y="107950"/>
                </a:cxn>
                <a:cxn ang="0">
                  <a:pos x="204379" y="215900"/>
                </a:cxn>
                <a:cxn ang="0">
                  <a:pos x="204379" y="154214"/>
                </a:cxn>
                <a:cxn ang="0">
                  <a:pos x="150833" y="154214"/>
                </a:cxn>
                <a:cxn ang="0">
                  <a:pos x="150833" y="61686"/>
                </a:cxn>
                <a:cxn ang="0">
                  <a:pos x="204379" y="61686"/>
                </a:cxn>
                <a:cxn ang="0">
                  <a:pos x="204379" y="0"/>
                </a:cxn>
              </a:cxnLst>
              <a:rect l="0" t="0" r="0" b="0"/>
              <a:pathLst>
                <a:path w="7382320" h="3528392">
                  <a:moveTo>
                    <a:pt x="2226629" y="1008112"/>
                  </a:moveTo>
                  <a:lnTo>
                    <a:pt x="3470622" y="1008112"/>
                  </a:lnTo>
                  <a:lnTo>
                    <a:pt x="3470622" y="2520280"/>
                  </a:lnTo>
                  <a:lnTo>
                    <a:pt x="2226629" y="2520280"/>
                  </a:lnTo>
                  <a:lnTo>
                    <a:pt x="2226629" y="1008112"/>
                  </a:lnTo>
                  <a:close/>
                  <a:moveTo>
                    <a:pt x="887362" y="1008112"/>
                  </a:moveTo>
                  <a:lnTo>
                    <a:pt x="1843323" y="1008112"/>
                  </a:lnTo>
                  <a:lnTo>
                    <a:pt x="1843323" y="2520280"/>
                  </a:lnTo>
                  <a:lnTo>
                    <a:pt x="887362" y="2520280"/>
                  </a:lnTo>
                  <a:lnTo>
                    <a:pt x="887362" y="1008112"/>
                  </a:lnTo>
                  <a:close/>
                  <a:moveTo>
                    <a:pt x="0" y="1008112"/>
                  </a:moveTo>
                  <a:lnTo>
                    <a:pt x="504056" y="1008112"/>
                  </a:lnTo>
                  <a:lnTo>
                    <a:pt x="504056" y="2520280"/>
                  </a:lnTo>
                  <a:lnTo>
                    <a:pt x="0" y="2520280"/>
                  </a:lnTo>
                  <a:lnTo>
                    <a:pt x="0" y="1008112"/>
                  </a:lnTo>
                  <a:close/>
                  <a:moveTo>
                    <a:pt x="5222080" y="0"/>
                  </a:moveTo>
                  <a:lnTo>
                    <a:pt x="7382320" y="1764196"/>
                  </a:lnTo>
                  <a:lnTo>
                    <a:pt x="5222080" y="3528392"/>
                  </a:lnTo>
                  <a:lnTo>
                    <a:pt x="5222080" y="2520280"/>
                  </a:lnTo>
                  <a:lnTo>
                    <a:pt x="3853928" y="2520280"/>
                  </a:lnTo>
                  <a:lnTo>
                    <a:pt x="3853928" y="1008112"/>
                  </a:lnTo>
                  <a:lnTo>
                    <a:pt x="5222080" y="1008112"/>
                  </a:lnTo>
                  <a:lnTo>
                    <a:pt x="5222080" y="0"/>
                  </a:lnTo>
                  <a:close/>
                </a:path>
              </a:pathLst>
            </a:custGeom>
            <a:solidFill>
              <a:srgbClr val="3333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67744" y="3212976"/>
              <a:ext cx="5112568" cy="2533501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</p:spPr>
        </p:pic>
        <p:sp>
          <p:nvSpPr>
            <p:cNvPr id="54" name="TextBox 53"/>
            <p:cNvSpPr txBox="1"/>
            <p:nvPr/>
          </p:nvSpPr>
          <p:spPr>
            <a:xfrm>
              <a:off x="4211960" y="3140968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弹窗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627784" y="3717032"/>
              <a:ext cx="4320480" cy="17281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11960" y="4129335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修改内容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7" name="左上箭头2 259"/>
            <p:cNvSpPr/>
            <p:nvPr/>
          </p:nvSpPr>
          <p:spPr>
            <a:xfrm>
              <a:off x="3851920" y="5589364"/>
              <a:ext cx="144462" cy="215900"/>
            </a:xfrm>
            <a:custGeom>
              <a:avLst/>
              <a:gdLst/>
              <a:ahLst/>
              <a:cxnLst>
                <a:cxn ang="0">
                  <a:pos x="55033" y="128844"/>
                </a:cxn>
                <a:cxn ang="0">
                  <a:pos x="13758" y="184560"/>
                </a:cxn>
                <a:cxn ang="0">
                  <a:pos x="0" y="0"/>
                </a:cxn>
                <a:cxn ang="0">
                  <a:pos x="144462" y="104468"/>
                </a:cxn>
                <a:cxn ang="0">
                  <a:pos x="79110" y="114915"/>
                </a:cxn>
                <a:cxn ang="0">
                  <a:pos x="127264" y="198489"/>
                </a:cxn>
                <a:cxn ang="0">
                  <a:pos x="96308" y="215900"/>
                </a:cxn>
                <a:cxn ang="0">
                  <a:pos x="55033" y="128844"/>
                </a:cxn>
              </a:cxnLst>
              <a:rect l="0" t="0" r="0" b="0"/>
              <a:pathLst>
                <a:path w="662152" h="977462">
                  <a:moveTo>
                    <a:pt x="252248" y="583324"/>
                  </a:moveTo>
                  <a:lnTo>
                    <a:pt x="63062" y="835573"/>
                  </a:lnTo>
                  <a:lnTo>
                    <a:pt x="0" y="0"/>
                  </a:lnTo>
                  <a:lnTo>
                    <a:pt x="662152" y="472966"/>
                  </a:lnTo>
                  <a:lnTo>
                    <a:pt x="362607" y="520262"/>
                  </a:lnTo>
                  <a:lnTo>
                    <a:pt x="583324" y="898635"/>
                  </a:lnTo>
                  <a:lnTo>
                    <a:pt x="441434" y="977462"/>
                  </a:lnTo>
                  <a:lnTo>
                    <a:pt x="252248" y="58332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5936" y="5614119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点击提交</a:t>
              </a:r>
              <a:endParaRPr lang="en-US" altLang="zh-CN" sz="14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9" name="文本框 1"/>
            <p:cNvSpPr txBox="1"/>
            <p:nvPr/>
          </p:nvSpPr>
          <p:spPr>
            <a:xfrm>
              <a:off x="971600" y="6309320"/>
              <a:ext cx="7992888" cy="369332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marL="342900" lvl="0" indent="-342900" eaLnBrk="1" hangingPunct="1">
                <a:buFont typeface="Wingdings" panose="05000000000000000000" pitchFamily="2" charset="2"/>
                <a:buChar char="Ø"/>
              </a:pPr>
              <a:r>
                <a:rPr lang="zh-CN" altLang="en-US" sz="1800" dirty="0" smtClean="0">
                  <a:solidFill>
                    <a:srgbClr val="3333CC"/>
                  </a:solidFill>
                </a:rPr>
                <a:t>备注：每个数据记录都设置了可用状态：禁用与恢复，同属修改操作。</a:t>
              </a:r>
              <a:endParaRPr lang="zh-CN" altLang="en-US" sz="180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316416" y="2636912"/>
              <a:ext cx="36842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尖尾箭头 202"/>
            <p:cNvSpPr/>
            <p:nvPr/>
          </p:nvSpPr>
          <p:spPr>
            <a:xfrm rot="5400000">
              <a:off x="6876254" y="4581130"/>
              <a:ext cx="3384377" cy="21602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尖尾箭头 202"/>
          <p:cNvSpPr/>
          <p:nvPr/>
        </p:nvSpPr>
        <p:spPr>
          <a:xfrm rot="13847579">
            <a:off x="8304432" y="1687813"/>
            <a:ext cx="362395" cy="196472"/>
          </a:xfrm>
          <a:custGeom>
            <a:avLst/>
            <a:gdLst/>
            <a:ahLst/>
            <a:cxnLst>
              <a:cxn ang="0">
                <a:pos x="300320" y="0"/>
              </a:cxn>
              <a:cxn ang="0">
                <a:pos x="431800" y="74613"/>
              </a:cxn>
              <a:cxn ang="0">
                <a:pos x="300320" y="149225"/>
              </a:cxn>
              <a:cxn ang="0">
                <a:pos x="300320" y="101725"/>
              </a:cxn>
              <a:cxn ang="0">
                <a:pos x="0" y="74613"/>
              </a:cxn>
              <a:cxn ang="0">
                <a:pos x="300320" y="47500"/>
              </a:cxn>
              <a:cxn ang="0">
                <a:pos x="300320" y="0"/>
              </a:cxn>
            </a:cxnLst>
            <a:rect l="0" t="0" r="0" b="0"/>
            <a:pathLst>
              <a:path w="1100040" h="352802">
                <a:moveTo>
                  <a:pt x="765086" y="0"/>
                </a:moveTo>
                <a:lnTo>
                  <a:pt x="1100040" y="176401"/>
                </a:lnTo>
                <a:lnTo>
                  <a:pt x="765086" y="352802"/>
                </a:lnTo>
                <a:lnTo>
                  <a:pt x="765086" y="240500"/>
                </a:lnTo>
                <a:lnTo>
                  <a:pt x="0" y="176401"/>
                </a:lnTo>
                <a:lnTo>
                  <a:pt x="765086" y="112302"/>
                </a:lnTo>
                <a:lnTo>
                  <a:pt x="765086" y="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占位符 8193"/>
          <p:cNvSpPr txBox="1"/>
          <p:nvPr/>
        </p:nvSpPr>
        <p:spPr>
          <a:xfrm>
            <a:off x="899592" y="190500"/>
            <a:ext cx="8172450" cy="649288"/>
          </a:xfrm>
        </p:spPr>
        <p:txBody>
          <a:bodyPr vert="horz" wrap="square" anchor="t"/>
          <a:lstStyle/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4987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二、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操作流程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通用操作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8" name="文本框 1"/>
          <p:cNvSpPr txBox="1"/>
          <p:nvPr/>
        </p:nvSpPr>
        <p:spPr>
          <a:xfrm>
            <a:off x="971600" y="764704"/>
            <a:ext cx="1608138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lvl="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3333CC"/>
                </a:solidFill>
              </a:rPr>
              <a:t>删除</a:t>
            </a:r>
            <a:endParaRPr lang="zh-CN" altLang="en-US" sz="18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3" y="1124744"/>
            <a:ext cx="8064895" cy="166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文本框 1"/>
          <p:cNvSpPr txBox="1"/>
          <p:nvPr/>
        </p:nvSpPr>
        <p:spPr>
          <a:xfrm>
            <a:off x="971600" y="2708920"/>
            <a:ext cx="1608138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lvl="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3333CC"/>
                </a:solidFill>
              </a:rPr>
              <a:t>回收站</a:t>
            </a:r>
            <a:endParaRPr lang="zh-CN" altLang="en-US" sz="18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68960"/>
            <a:ext cx="1152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13"/>
          <p:cNvGrpSpPr/>
          <p:nvPr/>
        </p:nvGrpSpPr>
        <p:grpSpPr>
          <a:xfrm>
            <a:off x="899592" y="3356992"/>
            <a:ext cx="7992888" cy="2664296"/>
            <a:chOff x="899592" y="3356992"/>
            <a:chExt cx="7992888" cy="2664296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3691965"/>
              <a:ext cx="7992888" cy="2329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左上箭头2 259"/>
            <p:cNvSpPr/>
            <p:nvPr/>
          </p:nvSpPr>
          <p:spPr>
            <a:xfrm>
              <a:off x="1763688" y="3356992"/>
              <a:ext cx="144462" cy="215900"/>
            </a:xfrm>
            <a:custGeom>
              <a:avLst/>
              <a:gdLst/>
              <a:ahLst/>
              <a:cxnLst>
                <a:cxn ang="0">
                  <a:pos x="55033" y="128844"/>
                </a:cxn>
                <a:cxn ang="0">
                  <a:pos x="13758" y="184560"/>
                </a:cxn>
                <a:cxn ang="0">
                  <a:pos x="0" y="0"/>
                </a:cxn>
                <a:cxn ang="0">
                  <a:pos x="144462" y="104468"/>
                </a:cxn>
                <a:cxn ang="0">
                  <a:pos x="79110" y="114915"/>
                </a:cxn>
                <a:cxn ang="0">
                  <a:pos x="127264" y="198489"/>
                </a:cxn>
                <a:cxn ang="0">
                  <a:pos x="96308" y="215900"/>
                </a:cxn>
                <a:cxn ang="0">
                  <a:pos x="55033" y="128844"/>
                </a:cxn>
              </a:cxnLst>
              <a:rect l="0" t="0" r="0" b="0"/>
              <a:pathLst>
                <a:path w="662152" h="977462">
                  <a:moveTo>
                    <a:pt x="252248" y="583324"/>
                  </a:moveTo>
                  <a:lnTo>
                    <a:pt x="63062" y="835573"/>
                  </a:lnTo>
                  <a:lnTo>
                    <a:pt x="0" y="0"/>
                  </a:lnTo>
                  <a:lnTo>
                    <a:pt x="662152" y="472966"/>
                  </a:lnTo>
                  <a:lnTo>
                    <a:pt x="362607" y="520262"/>
                  </a:lnTo>
                  <a:lnTo>
                    <a:pt x="583324" y="898635"/>
                  </a:lnTo>
                  <a:lnTo>
                    <a:pt x="441434" y="977462"/>
                  </a:lnTo>
                  <a:lnTo>
                    <a:pt x="252248" y="58332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 dirty="0"/>
            </a:p>
          </p:txBody>
        </p:sp>
        <p:sp>
          <p:nvSpPr>
            <p:cNvPr id="55" name="虚尾箭头 277"/>
            <p:cNvSpPr/>
            <p:nvPr/>
          </p:nvSpPr>
          <p:spPr>
            <a:xfrm rot="5340000">
              <a:off x="1483450" y="3568852"/>
              <a:ext cx="203835" cy="215900"/>
            </a:xfrm>
            <a:custGeom>
              <a:avLst/>
              <a:gdLst/>
              <a:ahLst/>
              <a:cxnLst>
                <a:cxn ang="0">
                  <a:pos x="87145" y="61686"/>
                </a:cxn>
                <a:cxn ang="0">
                  <a:pos x="135831" y="61686"/>
                </a:cxn>
                <a:cxn ang="0">
                  <a:pos x="135831" y="154214"/>
                </a:cxn>
                <a:cxn ang="0">
                  <a:pos x="87145" y="154214"/>
                </a:cxn>
                <a:cxn ang="0">
                  <a:pos x="87145" y="61686"/>
                </a:cxn>
                <a:cxn ang="0">
                  <a:pos x="34729" y="61686"/>
                </a:cxn>
                <a:cxn ang="0">
                  <a:pos x="72143" y="61686"/>
                </a:cxn>
                <a:cxn ang="0">
                  <a:pos x="72143" y="154214"/>
                </a:cxn>
                <a:cxn ang="0">
                  <a:pos x="34729" y="154214"/>
                </a:cxn>
                <a:cxn ang="0">
                  <a:pos x="34729" y="61686"/>
                </a:cxn>
                <a:cxn ang="0">
                  <a:pos x="0" y="61686"/>
                </a:cxn>
                <a:cxn ang="0">
                  <a:pos x="19727" y="61686"/>
                </a:cxn>
                <a:cxn ang="0">
                  <a:pos x="19727" y="154214"/>
                </a:cxn>
                <a:cxn ang="0">
                  <a:pos x="0" y="154214"/>
                </a:cxn>
                <a:cxn ang="0">
                  <a:pos x="0" y="61686"/>
                </a:cxn>
                <a:cxn ang="0">
                  <a:pos x="204379" y="0"/>
                </a:cxn>
                <a:cxn ang="0">
                  <a:pos x="288925" y="107950"/>
                </a:cxn>
                <a:cxn ang="0">
                  <a:pos x="204379" y="215900"/>
                </a:cxn>
                <a:cxn ang="0">
                  <a:pos x="204379" y="154214"/>
                </a:cxn>
                <a:cxn ang="0">
                  <a:pos x="150833" y="154214"/>
                </a:cxn>
                <a:cxn ang="0">
                  <a:pos x="150833" y="61686"/>
                </a:cxn>
                <a:cxn ang="0">
                  <a:pos x="204379" y="61686"/>
                </a:cxn>
                <a:cxn ang="0">
                  <a:pos x="204379" y="0"/>
                </a:cxn>
              </a:cxnLst>
              <a:rect l="0" t="0" r="0" b="0"/>
              <a:pathLst>
                <a:path w="7382320" h="3528392">
                  <a:moveTo>
                    <a:pt x="2226629" y="1008112"/>
                  </a:moveTo>
                  <a:lnTo>
                    <a:pt x="3470622" y="1008112"/>
                  </a:lnTo>
                  <a:lnTo>
                    <a:pt x="3470622" y="2520280"/>
                  </a:lnTo>
                  <a:lnTo>
                    <a:pt x="2226629" y="2520280"/>
                  </a:lnTo>
                  <a:lnTo>
                    <a:pt x="2226629" y="1008112"/>
                  </a:lnTo>
                  <a:close/>
                  <a:moveTo>
                    <a:pt x="887362" y="1008112"/>
                  </a:moveTo>
                  <a:lnTo>
                    <a:pt x="1843323" y="1008112"/>
                  </a:lnTo>
                  <a:lnTo>
                    <a:pt x="1843323" y="2520280"/>
                  </a:lnTo>
                  <a:lnTo>
                    <a:pt x="887362" y="2520280"/>
                  </a:lnTo>
                  <a:lnTo>
                    <a:pt x="887362" y="1008112"/>
                  </a:lnTo>
                  <a:close/>
                  <a:moveTo>
                    <a:pt x="0" y="1008112"/>
                  </a:moveTo>
                  <a:lnTo>
                    <a:pt x="504056" y="1008112"/>
                  </a:lnTo>
                  <a:lnTo>
                    <a:pt x="504056" y="2520280"/>
                  </a:lnTo>
                  <a:lnTo>
                    <a:pt x="0" y="2520280"/>
                  </a:lnTo>
                  <a:lnTo>
                    <a:pt x="0" y="1008112"/>
                  </a:lnTo>
                  <a:close/>
                  <a:moveTo>
                    <a:pt x="5222080" y="0"/>
                  </a:moveTo>
                  <a:lnTo>
                    <a:pt x="7382320" y="1764196"/>
                  </a:lnTo>
                  <a:lnTo>
                    <a:pt x="5222080" y="3528392"/>
                  </a:lnTo>
                  <a:lnTo>
                    <a:pt x="5222080" y="2520280"/>
                  </a:lnTo>
                  <a:lnTo>
                    <a:pt x="3853928" y="2520280"/>
                  </a:lnTo>
                  <a:lnTo>
                    <a:pt x="3853928" y="1008112"/>
                  </a:lnTo>
                  <a:lnTo>
                    <a:pt x="5222080" y="1008112"/>
                  </a:lnTo>
                  <a:lnTo>
                    <a:pt x="5222080" y="0"/>
                  </a:lnTo>
                  <a:close/>
                </a:path>
              </a:pathLst>
            </a:custGeom>
            <a:solidFill>
              <a:srgbClr val="3333C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91680" y="3429000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点击进入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812360" y="4437112"/>
              <a:ext cx="7920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尖尾箭头 202"/>
            <p:cNvSpPr/>
            <p:nvPr/>
          </p:nvSpPr>
          <p:spPr>
            <a:xfrm rot="15758356" flipV="1">
              <a:off x="7509027" y="4069624"/>
              <a:ext cx="608326" cy="213517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36096" y="3481263"/>
              <a:ext cx="3456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可还原和彻底删除（超级管理员权限）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99592" y="4293096"/>
            <a:ext cx="8064896" cy="2449728"/>
            <a:chOff x="899592" y="4293096"/>
            <a:chExt cx="8064896" cy="2449728"/>
          </a:xfrm>
        </p:grpSpPr>
        <p:sp>
          <p:nvSpPr>
            <p:cNvPr id="64" name="文本框 1"/>
            <p:cNvSpPr txBox="1"/>
            <p:nvPr/>
          </p:nvSpPr>
          <p:spPr>
            <a:xfrm>
              <a:off x="947638" y="4293096"/>
              <a:ext cx="1608138" cy="369332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marL="342900" lvl="0" indent="-342900" eaLnBrk="1" hangingPunct="1">
                <a:buFont typeface="Wingdings" panose="05000000000000000000" pitchFamily="2" charset="2"/>
                <a:buChar char="l"/>
              </a:pPr>
              <a:r>
                <a:rPr lang="zh-CN" altLang="en-US" sz="1800" dirty="0" smtClean="0">
                  <a:solidFill>
                    <a:srgbClr val="3333CC"/>
                  </a:solidFill>
                </a:rPr>
                <a:t>排序</a:t>
              </a:r>
              <a:endParaRPr lang="zh-CN" altLang="en-US" sz="180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99592" y="4725143"/>
              <a:ext cx="8064896" cy="2017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矩形 64"/>
            <p:cNvSpPr/>
            <p:nvPr/>
          </p:nvSpPr>
          <p:spPr>
            <a:xfrm>
              <a:off x="7236296" y="5085184"/>
              <a:ext cx="432048" cy="2880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尖尾箭头 202"/>
            <p:cNvSpPr/>
            <p:nvPr/>
          </p:nvSpPr>
          <p:spPr>
            <a:xfrm rot="13847579">
              <a:off x="7101742" y="4757403"/>
              <a:ext cx="362395" cy="196472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2000" y="4365104"/>
              <a:ext cx="4104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此外还可以点击列名旁边的小按钮进行排序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文本框 1"/>
          <p:cNvSpPr txBox="1"/>
          <p:nvPr/>
        </p:nvSpPr>
        <p:spPr>
          <a:xfrm>
            <a:off x="971600" y="763588"/>
            <a:ext cx="2088232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lvl="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3333CC"/>
                </a:solidFill>
              </a:rPr>
              <a:t>批量操作</a:t>
            </a:r>
            <a:endParaRPr lang="zh-CN" altLang="en-US" sz="180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文本占位符 8193"/>
          <p:cNvSpPr txBox="1"/>
          <p:nvPr/>
        </p:nvSpPr>
        <p:spPr>
          <a:xfrm>
            <a:off x="899592" y="190500"/>
            <a:ext cx="8172450" cy="649288"/>
          </a:xfrm>
        </p:spPr>
        <p:txBody>
          <a:bodyPr vert="horz" wrap="square" anchor="t"/>
          <a:lstStyle/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74987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二、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操作流程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——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Arial" panose="020B0604020202020204" pitchFamily="34" charset="0"/>
              </a:rPr>
              <a:t>通用操作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99592" y="1052736"/>
            <a:ext cx="8096323" cy="3240360"/>
            <a:chOff x="899592" y="1052736"/>
            <a:chExt cx="8096323" cy="324036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1196752"/>
              <a:ext cx="8096323" cy="3096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矩形 57"/>
            <p:cNvSpPr/>
            <p:nvPr/>
          </p:nvSpPr>
          <p:spPr>
            <a:xfrm>
              <a:off x="1403648" y="1484784"/>
              <a:ext cx="144016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971600" y="1844824"/>
              <a:ext cx="288032" cy="2304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尖尾箭头 202"/>
            <p:cNvSpPr/>
            <p:nvPr/>
          </p:nvSpPr>
          <p:spPr>
            <a:xfrm rot="19989201" flipV="1">
              <a:off x="2787229" y="1322606"/>
              <a:ext cx="608326" cy="213517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07704" y="2780928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打勾选择要批量操作的记录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19872" y="1052736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点击禁用、恢复、删除批量操作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3" name="尖尾箭头 202"/>
            <p:cNvSpPr/>
            <p:nvPr/>
          </p:nvSpPr>
          <p:spPr>
            <a:xfrm flipV="1">
              <a:off x="1259632" y="2834775"/>
              <a:ext cx="608326" cy="213517"/>
            </a:xfrm>
            <a:custGeom>
              <a:avLst/>
              <a:gdLst/>
              <a:ahLst/>
              <a:cxnLst>
                <a:cxn ang="0">
                  <a:pos x="300320" y="0"/>
                </a:cxn>
                <a:cxn ang="0">
                  <a:pos x="431800" y="74613"/>
                </a:cxn>
                <a:cxn ang="0">
                  <a:pos x="300320" y="149225"/>
                </a:cxn>
                <a:cxn ang="0">
                  <a:pos x="300320" y="101725"/>
                </a:cxn>
                <a:cxn ang="0">
                  <a:pos x="0" y="74613"/>
                </a:cxn>
                <a:cxn ang="0">
                  <a:pos x="300320" y="47500"/>
                </a:cxn>
                <a:cxn ang="0">
                  <a:pos x="300320" y="0"/>
                </a:cxn>
              </a:cxnLst>
              <a:rect l="0" t="0" r="0" b="0"/>
              <a:pathLst>
                <a:path w="1100040" h="352802">
                  <a:moveTo>
                    <a:pt x="765086" y="0"/>
                  </a:moveTo>
                  <a:lnTo>
                    <a:pt x="1100040" y="176401"/>
                  </a:lnTo>
                  <a:lnTo>
                    <a:pt x="765086" y="352802"/>
                  </a:lnTo>
                  <a:lnTo>
                    <a:pt x="765086" y="240500"/>
                  </a:lnTo>
                  <a:lnTo>
                    <a:pt x="0" y="176401"/>
                  </a:lnTo>
                  <a:lnTo>
                    <a:pt x="765086" y="112302"/>
                  </a:lnTo>
                  <a:lnTo>
                    <a:pt x="76508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WPS 演示</Application>
  <PresentationFormat>全屏显示(4:3)</PresentationFormat>
  <Paragraphs>213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Arial Unicode MS</vt:lpstr>
      <vt:lpstr>Calibri</vt:lpstr>
      <vt:lpstr>通用_汇报</vt:lpstr>
      <vt:lpstr>1_通用_汇报</vt:lpstr>
      <vt:lpstr>建东体育管理后台操作说明</vt:lpstr>
      <vt:lpstr>目 录</vt:lpstr>
      <vt:lpstr>一.操作界面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以上，谢谢！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门禁系统后台操作说明</dc:title>
  <dc:creator/>
  <cp:lastModifiedBy>caigan</cp:lastModifiedBy>
  <cp:revision>32</cp:revision>
  <dcterms:created xsi:type="dcterms:W3CDTF">2008-12-15T14:25:00Z</dcterms:created>
  <dcterms:modified xsi:type="dcterms:W3CDTF">2018-02-02T15:38:46Z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