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36" y="11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A94D9-1F22-9D48-F8F5-0BFE2351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F4E4B-1214-1837-4356-7517388A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5BD9B-263C-FFA3-FC31-FF235360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B5A7A-4379-0FBC-EA24-AF9DCE28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866B2-8F62-C049-5DF1-8ED94EF7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1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B71CB-1770-B542-C835-488F6D9D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6BAC6-7EFE-52AE-AFB4-11871344B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DB741-756E-5646-220E-DA79FAE0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B965F-7D72-22C4-BC1A-45145D7C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484AC-229F-64AE-17F4-E05D61F2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44400C-9FB1-528E-27F7-7A943DA53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42C34-C78B-8AEA-D474-5CF1B380F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C8298-27D3-4701-12D0-079091EA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98568-F1F7-18A3-077D-C7E4860A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30DE-1198-60BD-AE69-EA12FB6B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F7F0D-C90F-8601-9BCF-C7F6CF23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1E03-34E8-9C90-7212-BAF6CB54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CCA7E-F564-A522-7935-80D22657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1FC9-2076-CC96-1CA8-1B914159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28E85-54C9-9838-611B-A64DA200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EAAC1-A6C5-67CB-867B-8D30AFF3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A4E60-F302-4500-F0CE-E6EE99ED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45A5F-8F66-4764-1799-F158C666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02DB5-2DC8-7D03-9923-0CCD3AEE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A60E0-6499-D605-30F4-6C3CE7C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43A6C-E280-8918-AAB6-AC208004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84516-8037-D5D5-A9E4-F98400E3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0D369-C456-6F23-558B-B8BBEEC0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B3ACD-B294-E1DD-F6FE-274F979E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88A63-B993-1A48-6D20-5CC7A13A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727C7-C4A7-5C15-8094-6E9903BE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128A9-552F-99BD-F805-B1D1C630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052FF-D582-D0FE-081B-3DFD37E8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706E9-66C9-3F99-4E81-61F4FE1E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96A183-ED54-837B-AEFF-53B3FCB8C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91B48-C53A-B175-5DB9-F3EB34E93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9DDA56-4C80-D705-74E3-70731AB2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0F94EA-9ABD-860A-9D84-69134FE8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A6FF42-90C6-78D4-A201-BFEF5CAE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9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896A-99DE-3407-1C6A-1516B20D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ECAAC-C3FB-B572-8E8B-DB569FCD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8C79F-8196-A52F-1B9C-1E7C1259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9A05B-D3E2-50BC-2EE5-9705EA7B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2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9C588B-978E-76DD-C870-8EB3488D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D89D5A-0FA9-6BCE-A04E-797D1522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D0D8A-EEEC-176F-0BEA-D635B110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0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87FA-32AA-3775-9355-4B192044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2B6D4-3A6A-372B-A1E7-70C4E762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D0958-AC90-3421-DF83-34D5D1AF1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565B2-F8A2-374E-2CAB-DBAA995B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2AEA4-9033-BAC3-7F0C-D696529D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7B1D0-3806-0467-63CC-1ADF460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DD902-52D2-4383-035F-8FFF7F38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FBEABB-168E-9B63-F1EF-164F9D2FE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61AB8-94FD-DA63-335F-B61F09B8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D1A9F-40B0-C460-9031-5EF455B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DAB0C-3936-B117-1BD3-F7DD0E22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C14B2-0FA8-06D1-A510-6090690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F44E7-1DF8-8994-411B-D23B146B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0348F-67A5-DC10-B7F8-DFE5DCEA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3E4DC-9E50-CF52-A9FF-7233AF2E5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4052-F01B-4846-A586-23E38ED8225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0DA82-927C-0BDF-2D7D-D55880CCF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28BD-2761-1A2C-55F6-0AF27EC1A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75CF-F3B0-452F-AC84-A0F16F0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2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E394-C2AF-F999-AB05-DA5BFB8B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IRENE CAI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93200-965B-A191-E94F-255AA7163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Turtle is listening to you……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7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id="{2E5C9AB2-8AAA-9D5E-94A6-5CEE1D05E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56"/>
            <a:ext cx="6076994" cy="51244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B66FD5-2769-2327-F200-493D1CFF12DB}"/>
              </a:ext>
            </a:extLst>
          </p:cNvPr>
          <p:cNvSpPr txBox="1"/>
          <p:nvPr/>
        </p:nvSpPr>
        <p:spPr>
          <a:xfrm>
            <a:off x="6316980" y="396240"/>
            <a:ext cx="560832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0" b="1" dirty="0"/>
              <a:t>What is it?</a:t>
            </a:r>
          </a:p>
          <a:p>
            <a:endParaRPr lang="en-US" altLang="zh-CN" dirty="0"/>
          </a:p>
          <a:p>
            <a:r>
              <a:rPr lang="en-US" altLang="zh-CN" sz="4400" dirty="0"/>
              <a:t>It is a program that change English sentences into moving images.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183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0EFC-C02C-6D0E-7C71-7CDB2B3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Make a dictionary</a:t>
            </a:r>
            <a:endParaRPr lang="zh-CN" altLang="en-US" sz="4400" b="1" dirty="0">
              <a:latin typeface="Adobe Gothic Std B" panose="020B0800000000000000" pitchFamily="34" charset="-128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9494E-4633-EBE4-A3BF-FC97785D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640" y="2141220"/>
            <a:ext cx="4604385" cy="372776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3200" dirty="0"/>
              <a:t>1.Oxford Dictionary</a:t>
            </a:r>
          </a:p>
          <a:p>
            <a:endParaRPr lang="en-US" altLang="zh-CN" sz="3200" dirty="0"/>
          </a:p>
          <a:p>
            <a:r>
              <a:rPr lang="en-US" altLang="zh-CN" sz="3200" dirty="0"/>
              <a:t>2.“make” / “making” ?</a:t>
            </a:r>
          </a:p>
          <a:p>
            <a:endParaRPr lang="en-US" altLang="zh-CN" sz="3200" dirty="0"/>
          </a:p>
          <a:p>
            <a:r>
              <a:rPr lang="en-US" altLang="zh-CN" sz="3200" dirty="0"/>
              <a:t>3.Store it.</a:t>
            </a:r>
            <a:endParaRPr lang="zh-CN" altLang="en-US" sz="3200" dirty="0"/>
          </a:p>
        </p:txBody>
      </p:sp>
      <p:pic>
        <p:nvPicPr>
          <p:cNvPr id="14" name="图片占位符 13" descr="文本">
            <a:extLst>
              <a:ext uri="{FF2B5EF4-FFF2-40B4-BE49-F238E27FC236}">
                <a16:creationId xmlns:a16="http://schemas.microsoft.com/office/drawing/2014/main" id="{E9E4954C-8BF7-0E48-56DE-A58729773F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9" r="11219"/>
          <a:stretch>
            <a:fillRect/>
          </a:stretch>
        </p:blipFill>
        <p:spPr>
          <a:xfrm>
            <a:off x="4772025" y="315913"/>
            <a:ext cx="7977619" cy="6299200"/>
          </a:xfrm>
        </p:spPr>
      </p:pic>
    </p:spTree>
    <p:extLst>
      <p:ext uri="{BB962C8B-B14F-4D97-AF65-F5344CB8AC3E}">
        <p14:creationId xmlns:p14="http://schemas.microsoft.com/office/powerpoint/2010/main" val="251647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94F1AF7-ACC7-3C2F-8E74-5BBAF468D8A2}"/>
              </a:ext>
            </a:extLst>
          </p:cNvPr>
          <p:cNvSpPr txBox="1"/>
          <p:nvPr/>
        </p:nvSpPr>
        <p:spPr>
          <a:xfrm>
            <a:off x="556260" y="754380"/>
            <a:ext cx="527304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/>
              <a:t>Input </a:t>
            </a:r>
            <a:r>
              <a:rPr lang="en-US" altLang="zh-CN" sz="3200" u="sng" dirty="0"/>
              <a:t>and</a:t>
            </a:r>
            <a:r>
              <a:rPr lang="en-US" altLang="zh-CN" sz="4800" b="1" u="sng" dirty="0"/>
              <a:t> translate</a:t>
            </a:r>
          </a:p>
          <a:p>
            <a:endParaRPr lang="en-US" altLang="zh-CN" sz="4800" b="1" dirty="0"/>
          </a:p>
          <a:p>
            <a:r>
              <a:rPr lang="en-US" altLang="zh-CN" sz="2800" dirty="0">
                <a:latin typeface="Adobe Caslon Pro" panose="0205050205050A020403" pitchFamily="18" charset="0"/>
              </a:rPr>
              <a:t>~ Give each word a weight</a:t>
            </a:r>
          </a:p>
          <a:p>
            <a:endParaRPr lang="en-US" altLang="zh-CN" sz="2800" dirty="0">
              <a:latin typeface="Adobe Caslon Pro" panose="0205050205050A020403" pitchFamily="18" charset="0"/>
            </a:endParaRPr>
          </a:p>
          <a:p>
            <a:r>
              <a:rPr lang="en-US" altLang="zh-CN" sz="2800" dirty="0">
                <a:latin typeface="Adobe Caslon Pro" panose="0205050205050A020403" pitchFamily="18" charset="0"/>
              </a:rPr>
              <a:t>~ the top one decide the drawing</a:t>
            </a:r>
          </a:p>
          <a:p>
            <a:endParaRPr lang="en-US" altLang="zh-CN" sz="2800" dirty="0">
              <a:latin typeface="Adobe Caslon Pro" panose="0205050205050A020403" pitchFamily="18" charset="0"/>
            </a:endParaRPr>
          </a:p>
          <a:p>
            <a:r>
              <a:rPr lang="en-US" altLang="zh-CN" sz="2800" dirty="0">
                <a:latin typeface="Adobe Caslon Pro" panose="0205050205050A020403" pitchFamily="18" charset="0"/>
              </a:rPr>
              <a:t>~ and parameter as well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图形用户界面&#10;&#10;低可信度描述已自动生成">
            <a:extLst>
              <a:ext uri="{FF2B5EF4-FFF2-40B4-BE49-F238E27FC236}">
                <a16:creationId xmlns:a16="http://schemas.microsoft.com/office/drawing/2014/main" id="{D6B24211-E866-D923-F607-51364B79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32"/>
            <a:ext cx="6718094" cy="64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D20FD593-2157-6E74-6665-411AB5B83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690"/>
            <a:ext cx="6129082" cy="66326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7E74B2-6553-AF34-7D4C-96A3D8A1689E}"/>
              </a:ext>
            </a:extLst>
          </p:cNvPr>
          <p:cNvSpPr txBox="1"/>
          <p:nvPr/>
        </p:nvSpPr>
        <p:spPr>
          <a:xfrm>
            <a:off x="343877" y="508000"/>
            <a:ext cx="462670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then DRAW it</a:t>
            </a:r>
          </a:p>
          <a:p>
            <a:endParaRPr lang="en-US" altLang="zh-CN" sz="5400" b="1" dirty="0"/>
          </a:p>
          <a:p>
            <a:r>
              <a:rPr lang="en-US" altLang="zh-CN" sz="3400" dirty="0"/>
              <a:t>~ but, what if I don’t want to stop user </a:t>
            </a:r>
            <a:r>
              <a:rPr lang="en-US" altLang="zh-CN" sz="3400" dirty="0" err="1"/>
              <a:t>inputing</a:t>
            </a:r>
            <a:r>
              <a:rPr lang="en-US" altLang="zh-CN" sz="3400" dirty="0"/>
              <a:t> more?</a:t>
            </a:r>
          </a:p>
          <a:p>
            <a:endParaRPr lang="en-US" altLang="zh-CN" sz="3400" dirty="0"/>
          </a:p>
          <a:p>
            <a:r>
              <a:rPr lang="en-US" altLang="zh-CN" sz="3400" dirty="0"/>
              <a:t>~ enjoy!!!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426721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01B3CC-B49F-4CE0-B198-228D1D428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背景图案&#10;&#10;描述已自动生成">
            <a:extLst>
              <a:ext uri="{FF2B5EF4-FFF2-40B4-BE49-F238E27FC236}">
                <a16:creationId xmlns:a16="http://schemas.microsoft.com/office/drawing/2014/main" id="{677BB488-F1C7-6601-D61B-10E9C2E8D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4" r="17839" b="-2"/>
          <a:stretch/>
        </p:blipFill>
        <p:spPr>
          <a:xfrm>
            <a:off x="321734" y="557189"/>
            <a:ext cx="4276956" cy="5743616"/>
          </a:xfrm>
          <a:prstGeom prst="rect">
            <a:avLst/>
          </a:prstGeom>
        </p:spPr>
      </p:pic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id="{A5974E25-58FA-6CC5-9E55-B1A825273C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 r="-2" b="-2"/>
          <a:stretch/>
        </p:blipFill>
        <p:spPr>
          <a:xfrm>
            <a:off x="4772525" y="557189"/>
            <a:ext cx="7097742" cy="57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片包含 游戏机, 花&#10;&#10;描述已自动生成">
            <a:extLst>
              <a:ext uri="{FF2B5EF4-FFF2-40B4-BE49-F238E27FC236}">
                <a16:creationId xmlns:a16="http://schemas.microsoft.com/office/drawing/2014/main" id="{421E3372-6803-592A-3654-150BB84E5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r="7591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AD71BF61-D45B-CF9A-9139-D6C19663A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r="7776" b="-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4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9F675C19-0F12-26A1-E050-1EA08234D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r="7055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图片 4" descr="图片包含 游戏机, 动物&#10;&#10;描述已自动生成">
            <a:extLst>
              <a:ext uri="{FF2B5EF4-FFF2-40B4-BE49-F238E27FC236}">
                <a16:creationId xmlns:a16="http://schemas.microsoft.com/office/drawing/2014/main" id="{0B53DE72-6132-39D8-2042-E9F34920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r="8141" b="-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2368D6-FD18-E5B7-60D6-8505B8EAF7DF}"/>
              </a:ext>
            </a:extLst>
          </p:cNvPr>
          <p:cNvSpPr txBox="1"/>
          <p:nvPr/>
        </p:nvSpPr>
        <p:spPr>
          <a:xfrm>
            <a:off x="662940" y="464820"/>
            <a:ext cx="10988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Citation(unformal):</a:t>
            </a:r>
          </a:p>
          <a:p>
            <a:endParaRPr lang="en-US" altLang="zh-CN" dirty="0"/>
          </a:p>
          <a:p>
            <a:r>
              <a:rPr lang="en-US" altLang="zh-CN" dirty="0"/>
              <a:t>~ Turtle</a:t>
            </a:r>
          </a:p>
          <a:p>
            <a:r>
              <a:rPr lang="en-US" altLang="zh-CN" dirty="0"/>
              <a:t>https://docs.python.org/zh-cn/3/library/turtle.html</a:t>
            </a:r>
          </a:p>
          <a:p>
            <a:r>
              <a:rPr lang="en-US" altLang="zh-CN" dirty="0"/>
              <a:t>~ </a:t>
            </a:r>
            <a:r>
              <a:rPr lang="en-US" altLang="zh-CN" dirty="0" err="1"/>
              <a:t>colorsys</a:t>
            </a:r>
            <a:endParaRPr lang="en-US" altLang="zh-CN" dirty="0"/>
          </a:p>
          <a:p>
            <a:r>
              <a:rPr lang="en-US" altLang="zh-CN" dirty="0"/>
              <a:t>https://docs.python.org/3/library/colorsys.html</a:t>
            </a:r>
          </a:p>
          <a:p>
            <a:r>
              <a:rPr lang="en-US" altLang="zh-CN" dirty="0"/>
              <a:t>~ </a:t>
            </a:r>
            <a:r>
              <a:rPr lang="en-US" altLang="zh-CN" dirty="0" err="1"/>
              <a:t>json</a:t>
            </a:r>
            <a:endParaRPr lang="en-US" altLang="zh-CN" dirty="0"/>
          </a:p>
          <a:p>
            <a:r>
              <a:rPr lang="en-US" altLang="zh-CN" dirty="0"/>
              <a:t>https://docs.python.org/3/library/json.html</a:t>
            </a:r>
          </a:p>
          <a:p>
            <a:r>
              <a:rPr lang="en-US" altLang="zh-CN" dirty="0"/>
              <a:t>~ </a:t>
            </a:r>
            <a:r>
              <a:rPr lang="en-US" altLang="zh-CN" dirty="0" err="1"/>
              <a:t>ramdom</a:t>
            </a:r>
            <a:endParaRPr lang="en-US" altLang="zh-CN" dirty="0"/>
          </a:p>
          <a:p>
            <a:r>
              <a:rPr lang="en-US" altLang="zh-CN" dirty="0"/>
              <a:t>https://docs.python.org/3/library/random.html</a:t>
            </a:r>
          </a:p>
          <a:p>
            <a:r>
              <a:rPr lang="en-US" altLang="zh-CN" dirty="0"/>
              <a:t>~ collections</a:t>
            </a:r>
          </a:p>
          <a:p>
            <a:r>
              <a:rPr lang="en-US" altLang="zh-CN" dirty="0"/>
              <a:t>https://docs.python.org/3/library/collections.html</a:t>
            </a:r>
          </a:p>
          <a:p>
            <a:r>
              <a:rPr lang="en-US" altLang="zh-CN" dirty="0"/>
              <a:t>~ time</a:t>
            </a:r>
          </a:p>
          <a:p>
            <a:r>
              <a:rPr lang="en-US" altLang="zh-CN" dirty="0"/>
              <a:t>https://docs.python.org/3/library/time.html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2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195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Adobe Gothic Std B</vt:lpstr>
      <vt:lpstr>等线</vt:lpstr>
      <vt:lpstr>等线 Light</vt:lpstr>
      <vt:lpstr>Adobe Caslon Pro</vt:lpstr>
      <vt:lpstr>Arial</vt:lpstr>
      <vt:lpstr>Office 主题​​</vt:lpstr>
      <vt:lpstr>IRENE CAI</vt:lpstr>
      <vt:lpstr>PowerPoint 演示文稿</vt:lpstr>
      <vt:lpstr>Make a dictionary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IRENE CAI</dc:title>
  <dc:creator>IRENE CAI</dc:creator>
  <cp:lastModifiedBy>IRENE CAI</cp:lastModifiedBy>
  <cp:revision>10</cp:revision>
  <dcterms:created xsi:type="dcterms:W3CDTF">2022-12-09T07:48:13Z</dcterms:created>
  <dcterms:modified xsi:type="dcterms:W3CDTF">2022-12-14T22:25:27Z</dcterms:modified>
</cp:coreProperties>
</file>