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caniuse.com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ruanyifeng.com/blog/2015/07/flex-grammar.html" TargetMode="External"/><Relationship Id="rId3" Type="http://schemas.openxmlformats.org/officeDocument/2006/relationships/hyperlink" Target="http://www.ruanyifeng.com/blog/2015/07/flex-examples.html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聊聊布局</a:t>
            </a:r>
          </a:p>
          <a:p>
            <a:pPr/>
            <a:r>
              <a:t>Flex历史</a:t>
            </a:r>
          </a:p>
          <a:p>
            <a:pPr/>
            <a:r>
              <a:t>兼容性</a:t>
            </a:r>
          </a:p>
          <a:p>
            <a:pPr/>
            <a:r>
              <a:t>趋势</a:t>
            </a:r>
          </a:p>
          <a:p>
            <a:pPr/>
            <a:r>
              <a:t>语法和实例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聊聊布局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  <a:p>
            <a:pPr/>
            <a:r>
              <a:t>float</a:t>
            </a:r>
          </a:p>
          <a:p>
            <a:pPr/>
            <a:r>
              <a:t>position</a:t>
            </a:r>
          </a:p>
          <a:p>
            <a:pPr/>
            <a:r>
              <a:t>display</a:t>
            </a:r>
          </a:p>
          <a:p>
            <a:pPr/>
            <a:r>
              <a:t>flex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Flex历史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2051037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09年，display:box;box-flex:1;</a:t>
            </a:r>
          </a:p>
          <a:p>
            <a:pPr/>
            <a:r>
              <a:t>11年，display:flexbox;flex:1;</a:t>
            </a:r>
          </a:p>
          <a:p>
            <a:pPr/>
            <a:r>
              <a:t>12年至今，display:flex;flex:1;</a:t>
            </a:r>
          </a:p>
          <a:p>
            <a:pPr/>
            <a:r>
              <a:t>box?  flex-box?  flex? 为向下兼容，最好都写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FC7F6998-F356-4C84-8F36-BF26EBDA8E9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4457170"/>
            <a:ext cx="5334000" cy="2553761"/>
          </a:xfrm>
          <a:prstGeom prst="rect">
            <a:avLst/>
          </a:prstGeom>
        </p:spPr>
      </p:pic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兼容性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spcBef>
                <a:spcPts val="4200"/>
              </a:spcBef>
              <a:defRPr sz="3800"/>
            </a:pPr>
            <a:r>
              <a:rPr u="sng">
                <a:hlinkClick r:id="rId3" invalidUrl="" action="" tgtFrame="" tooltip="" history="1" highlightClick="0" endSnd="0"/>
              </a:rPr>
              <a:t>caniuse</a:t>
            </a:r>
            <a:r>
              <a:t>：一个提供HTML5,CSS3,JS等新技术浏览器兼容一览表的网站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趋势？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Bootstrap4、Ionic、framework7、React-Native、天猫…</a:t>
            </a:r>
          </a:p>
          <a:p>
            <a:pPr/>
            <a:r>
              <a:t>按需使用，不盲目跟风，结合业务需求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语法和实例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推荐看阮一峰写的2篇文章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Flex 布局教程：语法篇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Flex 布局教程：实例篇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