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84" r:id="rId5"/>
    <p:sldId id="285" r:id="rId6"/>
    <p:sldId id="260" r:id="rId7"/>
    <p:sldId id="26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09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62025" y="1221581"/>
            <a:ext cx="7772400" cy="107989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647825" y="2803922"/>
            <a:ext cx="6400800" cy="847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0"/>
              </a:defRPr>
            </a:lvl1pPr>
            <a:lvl2pPr marL="342900" lvl="1" indent="-3429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685800" lvl="2" indent="-685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028700" lvl="3" indent="-10287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371600" lvl="4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9620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400425" y="4575572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8294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  <p:sp>
        <p:nvSpPr>
          <p:cNvPr id="2055" name="直接连接符 2054"/>
          <p:cNvSpPr/>
          <p:nvPr/>
        </p:nvSpPr>
        <p:spPr>
          <a:xfrm>
            <a:off x="973138" y="2356247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128" y="304800"/>
            <a:ext cx="1946672" cy="4157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304800"/>
            <a:ext cx="5727165" cy="4157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132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016000" y="120015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9906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3429000" y="4572000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8580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900113" y="304800"/>
            <a:ext cx="7786687" cy="759619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900113" y="1200150"/>
            <a:ext cx="7786687" cy="32623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7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02740" y="1496060"/>
            <a:ext cx="744410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高可用网站架构的设计与实现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551430" y="2754630"/>
            <a:ext cx="5547360" cy="89916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：徐益峰 徐斌  宋信良  刘研 刘超杰 蔡建澳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5.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x-none" altLang="zh-CN"/>
          </a:p>
        </p:txBody>
      </p:sp>
      <p:pic>
        <p:nvPicPr>
          <p:cNvPr id="4" name="内容占位符 3" descr="缓存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8480" y="1200150"/>
            <a:ext cx="596963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6.日志切割</a:t>
            </a:r>
            <a:endParaRPr lang="x-none" altLang="zh-CN"/>
          </a:p>
        </p:txBody>
      </p:sp>
      <p:pic>
        <p:nvPicPr>
          <p:cNvPr id="4" name="内容占位符 3" descr="/home/student/图片/日志切割改.png日志切割改"/>
          <p:cNvPicPr>
            <a:picLocks noChangeAspect="1"/>
          </p:cNvPicPr>
          <p:nvPr>
            <p:ph idx="1"/>
          </p:nvPr>
        </p:nvPicPr>
        <p:blipFill>
          <a:blip r:embed="rId1"/>
          <a:srcRect l="6780" t="-790" r="-6780" b="790"/>
          <a:stretch>
            <a:fillRect/>
          </a:stretch>
        </p:blipFill>
        <p:spPr>
          <a:xfrm>
            <a:off x="1555115" y="1464945"/>
            <a:ext cx="7530465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7.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x-none" altLang="zh-CN"/>
          </a:p>
        </p:txBody>
      </p:sp>
      <p:pic>
        <p:nvPicPr>
          <p:cNvPr id="4" name="内容占位符 3" descr="压缩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200150"/>
            <a:ext cx="424942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x-none" altLang="zh-CN"/>
            </a:br>
            <a:r>
              <a:rPr lang="x-none" altLang="zh-CN"/>
              <a:t> 8.服务器内存缓存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内容占位符 3" descr="内存缓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200150"/>
            <a:ext cx="580961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3565" y="1122680"/>
            <a:ext cx="6383655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keepalived + HAproxy </a:t>
            </a:r>
            <a:endParaRPr lang="en-US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895" y="3329940"/>
            <a:ext cx="2339340" cy="3987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>
                <a:solidFill>
                  <a:schemeClr val="accent4"/>
                </a:solidFill>
                <a:effectLst/>
              </a:rPr>
              <a:t>Ceph分布式存储</a:t>
            </a:r>
            <a:endParaRPr lang="zh-CN" altLang="en-US" sz="2000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4100" y="2310765"/>
            <a:ext cx="54432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  <a:effectLst/>
              </a:rPr>
              <a:t>nginx + tomcat 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后端服务器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048886" y="1265948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011420" y="1964690"/>
            <a:ext cx="39528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查看服务器状态信息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0" y="2722880"/>
            <a:ext cx="390334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585" y="3552190"/>
            <a:ext cx="391813" cy="445135"/>
            <a:chOff x="6268964" y="4689078"/>
            <a:chExt cx="575790" cy="705400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68964" y="4689078"/>
              <a:ext cx="575790" cy="705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优化Nginx数据包头缓存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2774471"/>
              <a:ext cx="1970641" cy="1537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F0000"/>
                  </a:solidFill>
                  <a:cs typeface="+mn-ea"/>
                  <a:sym typeface="+mn-lt"/>
                </a:rPr>
                <a:t>Nginx服务器的优化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1170940" y="328295"/>
            <a:ext cx="2229485" cy="3276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Nginx服务器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83723" y="65678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8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05" y="1198245"/>
            <a:ext cx="2639695" cy="273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9445" y="1520190"/>
            <a:ext cx="2882265" cy="1289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05" y="2850515"/>
            <a:ext cx="2371090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894205" y="3217545"/>
            <a:ext cx="2509520" cy="13423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x-none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05" y="1188720"/>
            <a:ext cx="33737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日志切割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1475" y="1520190"/>
            <a:ext cx="2797175" cy="114046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x-none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05" y="2850515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840" y="3212465"/>
            <a:ext cx="3052445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1040543" y="66757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 txBox="1"/>
          <p:nvPr/>
        </p:nvSpPr>
        <p:spPr>
          <a:xfrm>
            <a:off x="5577205" y="2927350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7.服务器内存缓存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</a:t>
            </a:r>
            <a:br>
              <a:rPr lang="x-none" altLang="zh-CN"/>
            </a:br>
            <a:r>
              <a:rPr lang="x-none" altLang="zh-CN"/>
              <a:t> 1.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x-none" altLang="zh-CN"/>
          </a:p>
        </p:txBody>
      </p:sp>
      <p:pic>
        <p:nvPicPr>
          <p:cNvPr id="4" name="内容占位符 3" descr="2019-07-30 16-39-2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655445"/>
            <a:ext cx="3705225" cy="2435860"/>
          </a:xfrm>
          <a:prstGeom prst="rect">
            <a:avLst/>
          </a:prstGeom>
        </p:spPr>
      </p:pic>
      <p:pic>
        <p:nvPicPr>
          <p:cNvPr id="5" name="图片 4" descr="/home/student/图片/404改.png404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2695" y="1503680"/>
            <a:ext cx="3836670" cy="2671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2.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查看服务器状态信息</a:t>
            </a:r>
            <a:endParaRPr lang="x-none" altLang="zh-CN"/>
          </a:p>
        </p:txBody>
      </p:sp>
      <p:pic>
        <p:nvPicPr>
          <p:cNvPr id="4" name="内容占位符 3" descr="2019-07-30 16-51-1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1421130"/>
            <a:ext cx="519303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3355" y="4204970"/>
            <a:ext cx="33807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   --with-http_stub_status_module  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x-none" altLang="zh-CN"/>
          </a:p>
        </p:txBody>
      </p:sp>
      <p:pic>
        <p:nvPicPr>
          <p:cNvPr id="6" name="内容占位符 5" descr="/home/student/桌面/2.png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147695" y="1342390"/>
            <a:ext cx="3074035" cy="2506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6440" y="3959860"/>
            <a:ext cx="15303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85720" y="3959860"/>
            <a:ext cx="43853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修改配置文件，修改内核参数，设置内核的临时参数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x-none" altLang="zh-CN"/>
              <a:t> 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4.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优化Nginx数据包头缓存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内容占位符 3" descr="包头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1430" y="1307465"/>
            <a:ext cx="4466590" cy="2804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Kingsoft Office WPP</Application>
  <PresentationFormat>全屏显示(16:9)</PresentationFormat>
  <Paragraphs>96</Paragraphs>
  <Slides>14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日常_活页夹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1.自定义返回给客户端的404错误页面</vt:lpstr>
      <vt:lpstr> 2.查看服务器状态信息</vt:lpstr>
      <vt:lpstr>3.优化Nginx并发量</vt:lpstr>
      <vt:lpstr>  4.优化Nginx数据包头缓存</vt:lpstr>
      <vt:lpstr> 5.浏览器本地缓存静态数据</vt:lpstr>
      <vt:lpstr>6.日志切割</vt:lpstr>
      <vt:lpstr>7.对页面进行压缩处理</vt:lpstr>
      <vt:lpstr>  8.服务器内存缓存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student</cp:lastModifiedBy>
  <cp:revision>67</cp:revision>
  <dcterms:created xsi:type="dcterms:W3CDTF">2019-07-30T12:56:13Z</dcterms:created>
  <dcterms:modified xsi:type="dcterms:W3CDTF">2019-07-30T12:56:13Z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