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3" r:id="rId2"/>
    <p:sldId id="574" r:id="rId3"/>
    <p:sldId id="575" r:id="rId4"/>
    <p:sldId id="5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4A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C7F6-E8A6-4B0C-B228-9941EACA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0F1A6-23E5-4685-9C1B-426BE3DB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55085-CE99-464C-83E7-72310062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32CE2-65E5-4F68-98E7-C43FA9E3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3EE91-527A-4197-90C3-9EAA7A9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F3D5-54C7-438B-BD0A-5DC6B576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CFC32-F868-4868-B698-B72BD9B38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665D-3700-4098-9BA7-1C2B65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FE0E3-AD9D-4BF2-9A0F-9F63B6C6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B24A-3BCD-42B8-908C-77C1A3C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F44FF-1416-430B-A0FC-1119B441F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05F8C-E62C-4A0A-B1EF-3EAB5C69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65F9-60DD-41AB-ACAD-068787E5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24CF-DA5B-4D1E-888B-B183379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47E9E-4140-4ED9-A75E-B65CEBC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77F8-D74C-4398-9AD0-A7959CCC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FDCCE-F5E7-4F3D-A69C-39E17128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241D3-E2AD-4E35-ADE3-6EF3DF1A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F4409-EF50-4B1A-A741-5629809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F92CA-533B-43C7-AF06-BA2EB67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7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DDBD-A47A-4624-8C8B-DC05EC63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A52A-BB12-4102-8C1A-D5A2C51A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8D4D-1485-44B6-A09F-5328BB02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91EC5-309C-4CD2-8237-9E159A09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A2628-2D87-45E3-9B2B-416B2B2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C002-2EE2-44EA-A3F0-1E36F441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E3529-4439-4998-A396-E1A925977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43710-8E1A-4232-9C55-B0D2A8CA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4F44B-1720-463D-9FA7-67FBD95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7BF78-917F-472C-A0B6-C2725E0D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1BFBB-BCBD-4CD4-A6D5-080EF441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BB6A-7A7A-439E-AFFF-A770C8F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ED3F5-CFEB-4972-9A87-1F56C15D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E6230-0C76-4F60-8ADC-23835C3F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C166A-EDF4-4B6F-BE44-01914E575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FA912-DBF1-4DB3-B1A0-BD152A68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E919E-734B-4701-8DD2-4FEBEA14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1BB58-6B8F-45B8-8647-A6AEA28C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DA392-F67D-43F9-8A43-67D60EB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9FCB-24E6-41F6-ADD3-4048B8AF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4DD3C-E1A4-4410-80D4-8A5F6E6E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9FCCE-EACC-4DCE-9860-583E502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119E0-F70E-4C81-98B9-BEFD3946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B5924-32E4-4DDF-82EA-E67734A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8250F3-F645-47C5-906C-7C52B87B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5F995-056D-4FC1-A268-87429D50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E5ECD-4A2A-4515-AA69-9AD346148062}"/>
              </a:ext>
            </a:extLst>
          </p:cNvPr>
          <p:cNvSpPr txBox="1"/>
          <p:nvPr userDrawn="1"/>
        </p:nvSpPr>
        <p:spPr>
          <a:xfrm rot="19699422">
            <a:off x="5251732" y="93999"/>
            <a:ext cx="1200329" cy="68203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</a:rPr>
              <a:t>达内云计算学院</a:t>
            </a:r>
          </a:p>
        </p:txBody>
      </p:sp>
    </p:spTree>
    <p:extLst>
      <p:ext uri="{BB962C8B-B14F-4D97-AF65-F5344CB8AC3E}">
        <p14:creationId xmlns:p14="http://schemas.microsoft.com/office/powerpoint/2010/main" val="7620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0C-EF84-4653-9FC6-F690F0D9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FEAB0-5482-4536-94A0-A01439E4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1554A-B063-41F9-A324-17265CD4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08E57-090A-46CB-B215-202B9257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84C6C-0DA4-4C8F-9A5D-09F2CD45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37735-C250-4FC1-9C75-6B327B2B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16CA-1976-47E3-9AC3-E326DDEF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4B0AC5-EB58-40BE-B5A4-E117C9ABC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84E63-92A9-41F9-A851-8C72FA68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04587-7D15-497A-911F-003D6E7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EF584-B52E-46C9-9FB1-03453BA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F518C-E302-48C1-898E-64EFCF20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74D56-9627-41C1-8D9E-F039E37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9C279-7E9C-40F5-AB99-E2B84724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1D0FB-E79B-4A08-B081-23EA61FD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8693-3116-4086-91D1-AFDE372545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91716-7A54-47C3-96B2-0967AA8E4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F63F-17D9-4A42-BD42-02CDF8F0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19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emf"/><Relationship Id="rId7" Type="http://schemas.openxmlformats.org/officeDocument/2006/relationships/image" Target="../media/image4.jpeg"/><Relationship Id="rId12" Type="http://schemas.openxmlformats.org/officeDocument/2006/relationships/image" Target="../media/image29.e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image" Target="../media/image27.emf"/><Relationship Id="rId4" Type="http://schemas.openxmlformats.org/officeDocument/2006/relationships/image" Target="../media/image22.wmf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4.emf"/><Relationship Id="rId3" Type="http://schemas.openxmlformats.org/officeDocument/2006/relationships/image" Target="../media/image39.emf"/><Relationship Id="rId21" Type="http://schemas.openxmlformats.org/officeDocument/2006/relationships/image" Target="../media/image57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image" Target="../media/image38.emf"/><Relationship Id="rId16" Type="http://schemas.openxmlformats.org/officeDocument/2006/relationships/image" Target="../media/image52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19" Type="http://schemas.openxmlformats.org/officeDocument/2006/relationships/image" Target="../media/image55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719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19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3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5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7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393319" y="1492654"/>
            <a:ext cx="137873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XX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84" descr="black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" y="784553"/>
            <a:ext cx="643255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625209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6" name="Picture 19" descr="email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97" y="784553"/>
            <a:ext cx="693503" cy="6935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4474688" y="1492654"/>
            <a:ext cx="146232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45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PC Blu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28" y="3544674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6027802" y="4175756"/>
            <a:ext cx="738972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PC</a:t>
            </a:r>
          </a:p>
        </p:txBody>
      </p:sp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87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052951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39" name="Picture 2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86" y="4793842"/>
            <a:ext cx="1409700" cy="111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022535" y="5890670"/>
            <a:ext cx="287100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IDC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机房、学校等建筑物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50" y="4406491"/>
            <a:ext cx="977261" cy="150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 descr="firewall_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38193" y="2710943"/>
            <a:ext cx="168898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防火墙服务器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3" descr="Y2L项目实战-SG-图0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54" y="5093131"/>
            <a:ext cx="2816965" cy="81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2165739" y="5890670"/>
            <a:ext cx="186300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机架式服务器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5907814" y="2710943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打印服务器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1672101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代理服务器</a:t>
            </a:r>
          </a:p>
        </p:txBody>
      </p:sp>
      <p:pic>
        <p:nvPicPr>
          <p:cNvPr id="55" name="Picture 13" descr="lock_serv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3483215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280599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VPN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60" name="Picture 16" descr="未标题-1 副本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3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3223278" y="2710943"/>
            <a:ext cx="141982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域控制器</a:t>
            </a:r>
          </a:p>
        </p:txBody>
      </p:sp>
      <p:pic>
        <p:nvPicPr>
          <p:cNvPr id="62" name="Picture 6" descr="svr-boo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4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4552841" y="2710943"/>
            <a:ext cx="146232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7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47" y="783303"/>
            <a:ext cx="696000" cy="696000"/>
          </a:xfrm>
          <a:prstGeom prst="rect">
            <a:avLst/>
          </a:prstGeom>
        </p:spPr>
      </p:pic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5718516" y="1492654"/>
            <a:ext cx="182646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数据库服务器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37" y="3481965"/>
            <a:ext cx="696000" cy="696000"/>
          </a:xfrm>
          <a:prstGeom prst="rect">
            <a:avLst/>
          </a:prstGeom>
        </p:spPr>
      </p:pic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3065954" y="4175757"/>
            <a:ext cx="167195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DHCP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2030919"/>
            <a:ext cx="696000" cy="696000"/>
          </a:xfrm>
          <a:prstGeom prst="rect">
            <a:avLst/>
          </a:prstGeom>
        </p:spPr>
      </p:pic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1767460" y="2710943"/>
            <a:ext cx="147597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FTP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3476262"/>
            <a:ext cx="696000" cy="707409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7" y="3557813"/>
            <a:ext cx="696000" cy="544308"/>
          </a:xfrm>
          <a:prstGeom prst="rect">
            <a:avLst/>
          </a:prstGeom>
        </p:spPr>
      </p:pic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4694641" y="4175757"/>
            <a:ext cx="11161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" y="5053968"/>
            <a:ext cx="696000" cy="593113"/>
          </a:xfrm>
          <a:prstGeom prst="rect">
            <a:avLst/>
          </a:prstGeom>
        </p:spPr>
      </p:pic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466741" y="5608239"/>
            <a:ext cx="129441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移动终端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719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19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3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5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7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69" y="891203"/>
            <a:ext cx="785707" cy="33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5" y="395560"/>
            <a:ext cx="932400" cy="8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83217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无线路由器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3346069" y="1202149"/>
            <a:ext cx="1218120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9" y="701549"/>
            <a:ext cx="894080" cy="52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419917" y="1202149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路由器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3" y="560664"/>
            <a:ext cx="677333" cy="66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48245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三层交换机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1829329" y="1912134"/>
            <a:ext cx="682793" cy="77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840910" y="1917475"/>
            <a:ext cx="621871" cy="6874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23"/>
          <p:cNvCxnSpPr>
            <a:cxnSpLocks noChangeShapeType="1"/>
          </p:cNvCxnSpPr>
          <p:nvPr/>
        </p:nvCxnSpPr>
        <p:spPr bwMode="auto">
          <a:xfrm>
            <a:off x="3013675" y="189217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23"/>
          <p:cNvCxnSpPr>
            <a:cxnSpLocks noChangeShapeType="1"/>
          </p:cNvCxnSpPr>
          <p:nvPr/>
        </p:nvCxnSpPr>
        <p:spPr bwMode="auto">
          <a:xfrm>
            <a:off x="3013675" y="2151900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</p:cNvCxnSpPr>
          <p:nvPr/>
        </p:nvCxnSpPr>
        <p:spPr bwMode="auto">
          <a:xfrm>
            <a:off x="3013675" y="2488441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23"/>
          <p:cNvCxnSpPr>
            <a:cxnSpLocks noChangeShapeType="1"/>
          </p:cNvCxnSpPr>
          <p:nvPr/>
        </p:nvCxnSpPr>
        <p:spPr bwMode="auto">
          <a:xfrm>
            <a:off x="3013675" y="2766397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组合 35"/>
          <p:cNvGrpSpPr/>
          <p:nvPr/>
        </p:nvGrpSpPr>
        <p:grpSpPr>
          <a:xfrm>
            <a:off x="4851481" y="4109062"/>
            <a:ext cx="2186148" cy="752633"/>
            <a:chOff x="4642619" y="1914878"/>
            <a:chExt cx="1639611" cy="564475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93166" y="4861695"/>
            <a:ext cx="3395701" cy="1397451"/>
            <a:chOff x="6343380" y="2603349"/>
            <a:chExt cx="2546776" cy="1048088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6343380" y="2603349"/>
              <a:ext cx="1170539" cy="28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867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540150" y="2811870"/>
              <a:ext cx="2350006" cy="83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5512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981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476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3316026"/>
            <a:ext cx="560616" cy="6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0910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0"/>
          <p:cNvPicPr>
            <a:picLocks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17623" y="3316024"/>
            <a:ext cx="560616" cy="68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8274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677" y="3275453"/>
            <a:ext cx="833247" cy="112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9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7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425534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2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60" y="2488441"/>
            <a:ext cx="719531" cy="1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8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C82D8E-4D62-4A69-BA4B-F97FEE9F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8" y="397700"/>
            <a:ext cx="1578395" cy="145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801CC-C3BE-42C1-B0BB-695271FA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05" y="687900"/>
            <a:ext cx="1635773" cy="1312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F40C28-96E0-4674-803A-D100E305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55" y="796333"/>
            <a:ext cx="1439269" cy="1095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AE779A-35D7-4C60-9CAF-65174678F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56" y="2539775"/>
            <a:ext cx="2001244" cy="1633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762543-A97A-457E-962A-11F9404DC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106" y="2597544"/>
            <a:ext cx="1715494" cy="1517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6B395-AB19-4D20-9CCF-4202B01FC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656" y="2860125"/>
            <a:ext cx="4096306" cy="95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72DE69-C1E0-409E-870E-9F3CB9210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2455" y="4869899"/>
            <a:ext cx="3486945" cy="816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9DCBDC-8411-4EE1-9DA9-9CEA98FDF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555" y="3819525"/>
            <a:ext cx="3774507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图片 1200">
            <a:extLst>
              <a:ext uri="{FF2B5EF4-FFF2-40B4-BE49-F238E27FC236}">
                <a16:creationId xmlns:a16="http://schemas.microsoft.com/office/drawing/2014/main" id="{EE82C6E4-BA51-40B8-A435-63ACD9BB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90" y="2980750"/>
            <a:ext cx="1220151" cy="1150930"/>
          </a:xfrm>
          <a:prstGeom prst="rect">
            <a:avLst/>
          </a:prstGeom>
        </p:spPr>
      </p:pic>
      <p:pic>
        <p:nvPicPr>
          <p:cNvPr id="1202" name="图片 1201">
            <a:extLst>
              <a:ext uri="{FF2B5EF4-FFF2-40B4-BE49-F238E27FC236}">
                <a16:creationId xmlns:a16="http://schemas.microsoft.com/office/drawing/2014/main" id="{CB3275B7-EDB9-4FF3-9B43-9C751DE3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43" y="2369400"/>
            <a:ext cx="1041258" cy="896500"/>
          </a:xfrm>
          <a:prstGeom prst="rect">
            <a:avLst/>
          </a:prstGeom>
        </p:spPr>
      </p:pic>
      <p:pic>
        <p:nvPicPr>
          <p:cNvPr id="1203" name="图片 1202">
            <a:extLst>
              <a:ext uri="{FF2B5EF4-FFF2-40B4-BE49-F238E27FC236}">
                <a16:creationId xmlns:a16="http://schemas.microsoft.com/office/drawing/2014/main" id="{A1503F23-C091-474A-8AA8-E06633C6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58" y="2121750"/>
            <a:ext cx="824063" cy="709500"/>
          </a:xfrm>
          <a:prstGeom prst="rect">
            <a:avLst/>
          </a:prstGeom>
        </p:spPr>
      </p:pic>
      <p:pic>
        <p:nvPicPr>
          <p:cNvPr id="1204" name="图片 1203">
            <a:extLst>
              <a:ext uri="{FF2B5EF4-FFF2-40B4-BE49-F238E27FC236}">
                <a16:creationId xmlns:a16="http://schemas.microsoft.com/office/drawing/2014/main" id="{BA76DC4A-24F1-499F-B0FC-AC047BE30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043" y="3381375"/>
            <a:ext cx="824063" cy="709500"/>
          </a:xfrm>
          <a:prstGeom prst="rect">
            <a:avLst/>
          </a:prstGeom>
        </p:spPr>
      </p:pic>
      <p:pic>
        <p:nvPicPr>
          <p:cNvPr id="1205" name="图片 1204">
            <a:extLst>
              <a:ext uri="{FF2B5EF4-FFF2-40B4-BE49-F238E27FC236}">
                <a16:creationId xmlns:a16="http://schemas.microsoft.com/office/drawing/2014/main" id="{D7868654-056A-4160-B6A0-191ACE814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861" y="3877250"/>
            <a:ext cx="824063" cy="709500"/>
          </a:xfrm>
          <a:prstGeom prst="rect">
            <a:avLst/>
          </a:prstGeom>
        </p:spPr>
      </p:pic>
      <p:pic>
        <p:nvPicPr>
          <p:cNvPr id="1206" name="图片 1205">
            <a:extLst>
              <a:ext uri="{FF2B5EF4-FFF2-40B4-BE49-F238E27FC236}">
                <a16:creationId xmlns:a16="http://schemas.microsoft.com/office/drawing/2014/main" id="{82D6FFFC-4E35-499E-A0E6-9DEAB2C83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404" y="3958900"/>
            <a:ext cx="1089785" cy="938281"/>
          </a:xfrm>
          <a:prstGeom prst="rect">
            <a:avLst/>
          </a:prstGeom>
        </p:spPr>
      </p:pic>
      <p:pic>
        <p:nvPicPr>
          <p:cNvPr id="1207" name="图片 1206">
            <a:extLst>
              <a:ext uri="{FF2B5EF4-FFF2-40B4-BE49-F238E27FC236}">
                <a16:creationId xmlns:a16="http://schemas.microsoft.com/office/drawing/2014/main" id="{2356A2F4-031E-40C8-B443-D9F178A80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943" y="1321650"/>
            <a:ext cx="1089787" cy="938282"/>
          </a:xfrm>
          <a:prstGeom prst="rect">
            <a:avLst/>
          </a:prstGeom>
        </p:spPr>
      </p:pic>
      <p:pic>
        <p:nvPicPr>
          <p:cNvPr id="1208" name="图片 1207">
            <a:extLst>
              <a:ext uri="{FF2B5EF4-FFF2-40B4-BE49-F238E27FC236}">
                <a16:creationId xmlns:a16="http://schemas.microsoft.com/office/drawing/2014/main" id="{E676F4B9-37B1-410E-BB4C-B90F9A73C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3660" y="2476500"/>
            <a:ext cx="824063" cy="709500"/>
          </a:xfrm>
          <a:prstGeom prst="rect">
            <a:avLst/>
          </a:prstGeom>
        </p:spPr>
      </p:pic>
      <p:pic>
        <p:nvPicPr>
          <p:cNvPr id="1209" name="图片 1208">
            <a:extLst>
              <a:ext uri="{FF2B5EF4-FFF2-40B4-BE49-F238E27FC236}">
                <a16:creationId xmlns:a16="http://schemas.microsoft.com/office/drawing/2014/main" id="{FF5FF389-12D9-4A40-B868-1A8D91C28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32" y="5181600"/>
            <a:ext cx="824063" cy="709500"/>
          </a:xfrm>
          <a:prstGeom prst="rect">
            <a:avLst/>
          </a:prstGeom>
        </p:spPr>
      </p:pic>
      <p:pic>
        <p:nvPicPr>
          <p:cNvPr id="1210" name="图片 1209">
            <a:extLst>
              <a:ext uri="{FF2B5EF4-FFF2-40B4-BE49-F238E27FC236}">
                <a16:creationId xmlns:a16="http://schemas.microsoft.com/office/drawing/2014/main" id="{E869269D-39EE-441D-837A-D5B4E01AB8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218" y="4453050"/>
            <a:ext cx="824063" cy="709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5EC144-0905-4908-BF15-3B69BBE01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315" y="0"/>
            <a:ext cx="1668450" cy="1352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33DC6F-BFC9-4B17-B103-705FB51637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18" y="1836400"/>
            <a:ext cx="1867875" cy="1078000"/>
          </a:xfrm>
          <a:prstGeom prst="rect">
            <a:avLst/>
          </a:prstGeom>
        </p:spPr>
      </p:pic>
      <p:sp>
        <p:nvSpPr>
          <p:cNvPr id="4" name="云形 3">
            <a:extLst>
              <a:ext uri="{FF2B5EF4-FFF2-40B4-BE49-F238E27FC236}">
                <a16:creationId xmlns:a16="http://schemas.microsoft.com/office/drawing/2014/main" id="{E8635B58-EF09-4F57-86E6-5C4429E6E41D}"/>
              </a:ext>
            </a:extLst>
          </p:cNvPr>
          <p:cNvSpPr/>
          <p:nvPr/>
        </p:nvSpPr>
        <p:spPr>
          <a:xfrm>
            <a:off x="8865691" y="676092"/>
            <a:ext cx="2430959" cy="125748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FE726-DF02-49F5-9278-913D5968C6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8121" y="3429000"/>
            <a:ext cx="406538" cy="80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175C7C-D114-4627-A26B-D964B5D2DC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8912" y="4807800"/>
            <a:ext cx="538388" cy="80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AD839B-180B-4C60-899F-7234CDCF8A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3121" y="5743449"/>
            <a:ext cx="1351238" cy="639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8444EF-2357-408F-88E6-B9A4363D0E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62513" y="4924426"/>
            <a:ext cx="2134137" cy="731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57A74D-7693-48CE-8762-64BAC10B27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0018" y="5770100"/>
            <a:ext cx="835050" cy="24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B91E53-6A14-4806-BA40-DD8DEBBAC5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9395" y="856900"/>
            <a:ext cx="505425" cy="81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371858-FE4A-47FC-B0AB-D19111AC68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6622" y="318592"/>
            <a:ext cx="1167426" cy="10335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383EEF-0884-459E-9101-6DD1874AFBD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47587" y="2758234"/>
            <a:ext cx="1514586" cy="12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50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 黄山</dc:creator>
  <cp:lastModifiedBy>Jacob 黄山</cp:lastModifiedBy>
  <cp:revision>54</cp:revision>
  <dcterms:created xsi:type="dcterms:W3CDTF">2019-05-06T09:30:33Z</dcterms:created>
  <dcterms:modified xsi:type="dcterms:W3CDTF">2019-08-01T07:11:52Z</dcterms:modified>
</cp:coreProperties>
</file>