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3" r:id="rId5"/>
    <p:sldId id="262" r:id="rId6"/>
    <p:sldId id="261" r:id="rId7"/>
    <p:sldId id="259" r:id="rId8"/>
    <p:sldId id="26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latin typeface="腾讯体 W3" panose="020C04030202040F0204" charset="-122"/>
                <a:ea typeface="腾讯体 W3" panose="020C04030202040F0204" charset="-122"/>
              </a:rPr>
              <a:t>Golang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工程化实践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腾讯体 W3" panose="020C04030202040F0204" charset="-122"/>
                <a:ea typeface="腾讯体 W3" panose="020C04030202040F0204" charset="-122"/>
              </a:rPr>
              <a:t>Go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的目录结构如何设计？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腾讯体 W3" panose="020C04030202040F0204" charset="-122"/>
                <a:ea typeface="腾讯体 W3" panose="020C04030202040F0204" charset="-122"/>
              </a:rPr>
              <a:t>Golang-Standards project layout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被用在很多开源项目上，但是业务项目的</a:t>
            </a:r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布局并未完全统一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推荐系统目录结构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pPr marL="0" indent="0">
              <a:buNone/>
            </a:pP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620" y="2600325"/>
            <a:ext cx="3689985" cy="3833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腾讯体 W3" panose="020C04030202040F0204" charset="-122"/>
                <a:ea typeface="腾讯体 W3" panose="020C04030202040F0204" charset="-122"/>
              </a:rPr>
              <a:t>Go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的目录结构如何设计？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业务项目最难的点是</a:t>
            </a:r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如何将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 </a:t>
            </a:r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变和不变 的进行分离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internal 是外部不能访问的业务内容</a:t>
            </a:r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（变）</a:t>
            </a:r>
            <a:endParaRPr lang="zh-CN" altLang="en-US" b="1">
              <a:latin typeface="腾讯体 W3" panose="020C04030202040F0204" charset="-122"/>
              <a:ea typeface="腾讯体 W3" panose="020C04030202040F0204" charset="-122"/>
            </a:endParaRPr>
          </a:p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pkg 的话是公共工具包的抽象 </a:t>
            </a:r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（不变）</a:t>
            </a:r>
            <a:endParaRPr lang="zh-CN" altLang="en-US" b="1">
              <a:latin typeface="腾讯体 W3" panose="020C04030202040F0204" charset="-122"/>
              <a:ea typeface="腾讯体 W3" panose="020C04030202040F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latin typeface="腾讯体 W3" panose="020C04030202040F0204" charset="-122"/>
                <a:ea typeface="腾讯体 W3" panose="020C04030202040F0204" charset="-122"/>
              </a:rPr>
              <a:t>Example：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变 转向 不变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b="1">
                <a:latin typeface="腾讯体 W3" panose="020C04030202040F0204" charset="-122"/>
                <a:ea typeface="腾讯体 W3" panose="020C04030202040F0204" charset="-122"/>
              </a:rPr>
              <a:t>id生成器</a:t>
            </a:r>
            <a:r>
              <a:rPr>
                <a:latin typeface="腾讯体 W3" panose="020C04030202040F0204" charset="-122"/>
                <a:ea typeface="腾讯体 W3" panose="020C04030202040F0204" charset="-122"/>
              </a:rPr>
              <a:t>几乎是在每个业务中都有可能会用到的，所以这种虽然不是工具包，但是是业务上通用中间件，也可以封装在pkg中。</a:t>
            </a:r>
            <a:endParaRPr>
              <a:latin typeface="腾讯体 W3" panose="020C04030202040F0204" charset="-122"/>
              <a:ea typeface="腾讯体 W3" panose="020C04030202040F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代码架构设计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代码架构设计的目的是为了降低成本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，无论是人力成本还是时间金钱等成本，这个也可以作为</a:t>
            </a:r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识别过度设计的标准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，比如短时间内如果留下的设计导致目前的实施过程成本上升巨大，那么就需要思考是否存在过度设计。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pPr marL="0" indent="0">
              <a:buNone/>
            </a:pP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Example:是否引入状态机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推荐系统 数据源映射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pPr marL="0" indent="0">
              <a:buNone/>
            </a:pP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1555" y="3002280"/>
            <a:ext cx="6799580" cy="2697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如何进行组件设计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？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腾讯体 W3" panose="020C04030202040F0204" charset="-122"/>
                <a:ea typeface="腾讯体 W3" panose="020C04030202040F0204" charset="-122"/>
              </a:rPr>
              <a:t>ORM </a:t>
            </a:r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存储访问组件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1.设计一个数据库访问的 RPC client 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r>
              <a:rPr lang="zh-CN" altLang="en-US">
                <a:latin typeface="腾讯体 W3" panose="020C04030202040F0204" charset="-122"/>
                <a:ea typeface="腾讯体 W3" panose="020C04030202040F0204" charset="-122"/>
              </a:rPr>
              <a:t>2.直接使用开源工具库</a:t>
            </a:r>
            <a:endParaRPr lang="zh-CN" altLang="en-US">
              <a:latin typeface="腾讯体 W3" panose="020C04030202040F0204" charset="-122"/>
              <a:ea typeface="腾讯体 W3" panose="020C04030202040F0204" charset="-122"/>
            </a:endParaRPr>
          </a:p>
          <a:p>
            <a:r>
              <a:rPr lang="zh-CN" altLang="en-US" b="1">
                <a:latin typeface="腾讯体 W3" panose="020C04030202040F0204" charset="-122"/>
                <a:ea typeface="腾讯体 W3" panose="020C04030202040F0204" charset="-122"/>
              </a:rPr>
              <a:t>3.代理形式封装开源工具库 </a:t>
            </a:r>
            <a:endParaRPr lang="zh-CN" altLang="en-US" b="1">
              <a:latin typeface="腾讯体 W3" panose="020C04030202040F0204" charset="-122"/>
              <a:ea typeface="腾讯体 W3" panose="020C04030202040F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86090" y="1825625"/>
            <a:ext cx="3710305" cy="4857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WPS 演示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腾讯体 W3</vt:lpstr>
      <vt:lpstr>Calibri</vt:lpstr>
      <vt:lpstr>微软雅黑</vt:lpstr>
      <vt:lpstr>Arial Unicode MS</vt:lpstr>
      <vt:lpstr>Calibri Light</vt:lpstr>
      <vt:lpstr>Office 主题</vt:lpstr>
      <vt:lpstr>Golang工程化实践</vt:lpstr>
      <vt:lpstr>PowerPoint 演示文稿</vt:lpstr>
      <vt:lpstr>Go的目录结构如何设计？</vt:lpstr>
      <vt:lpstr>Go的目录结构如何设计？</vt:lpstr>
      <vt:lpstr>代码架构设计</vt:lpstr>
      <vt:lpstr>代码架构设计</vt:lpstr>
      <vt:lpstr>代码架构设计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caijiatao</dc:creator>
  <cp:lastModifiedBy>caijiatao</cp:lastModifiedBy>
  <cp:revision>20</cp:revision>
  <dcterms:created xsi:type="dcterms:W3CDTF">2023-07-19T02:33:00Z</dcterms:created>
  <dcterms:modified xsi:type="dcterms:W3CDTF">2023-07-19T03:30:08Z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