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32E8B-622A-4638-B5EB-A4C3F6F89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61121D-2028-42EA-B240-2D0A82E10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55FDAB-FBE3-4DAD-BCC7-D2B0F895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BEAA9-C49A-4D83-B298-96C32851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5A3589-7117-4653-AA77-3EE5C4E5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D31C6-414C-446E-9368-E1392F3F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260321-2122-4C23-9818-3B1AF9C8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6F97FB-1501-44D6-9D59-3792C737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69148-07D5-4055-A232-1234BAFF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6055A-A035-44D2-89E3-31686740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6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913EFC-5D46-4DFA-92AA-DADA9A4D7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EFF4A2-FF19-4792-A76C-99DD46873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DD92B-B545-4DFD-A3BA-BC926F52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1B3F1C-4521-44C0-947F-038439F2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97D1B-98C5-43D5-864A-F24DB883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9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41D18-F811-4632-95C9-ADD6D30D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169F6-D2FE-4AB5-A033-A0C24DF6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085AF7-19BA-4D33-ACCC-F4E4F24F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5F674-1699-438E-AB22-9FF148A6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F77E3-2B7C-4108-A023-A5F9D7FD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FD765-80C0-4793-B847-53EBF04B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DA32F7-2F1D-4D41-85A9-3A9247AA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7AB5D0-DC03-414D-9C88-5610F0A7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C0B6F-EEF3-4B39-925D-0330F02C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47D6C7-79F8-42E6-B29C-03ADDEC4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7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794D7-FD54-4B25-8C34-2F20C327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89FCB-6CB0-446E-9487-64E46F16D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77D300-3102-44AF-BC08-6CCA2B36B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8D1297-3339-4837-9FDD-DCFCC36D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E3070B-B44F-408A-828A-2902B3A7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F3EED2-C88B-4859-831E-DF6B7E8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21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FE337-7F30-47D7-B87B-847618B9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255F2B-CAFD-4E48-92EB-1B0101AF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8EBB15-7D27-421A-97C1-CB48C846C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C1E9F4-726D-41CC-9BA2-2F7ADD921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2B7473-3231-4235-95AA-9E239E3DF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9269E3-02AC-413D-9625-F8DE11F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BEB5C8-0274-4DA9-B3AB-D5375A9F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06D205-5DA7-4811-B132-59B5A60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55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95A33-7C55-4BEE-98EF-BB28E8D1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64D706-B241-4F57-8572-9BE717BC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1CEB2A-F9C5-4EC6-8065-5557864A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64FD8C-3BC0-4B54-9E92-FC0B6512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72A2AA-8B2A-42AD-A973-6349E835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49211D-9965-4A47-80C7-BD22FF90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A3A7CD-F89F-46ED-9C09-72EE3C4E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68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01F7E-0D51-4875-899E-16A3150D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5937EF-B72B-40C1-97D0-35E5210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46981E-32AE-437A-A7D9-DC9642D6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13A03E-2C76-4214-ADB0-6909BC98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75E6B3-CEF5-4E18-A41E-CF1FCC60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79759B-9060-4B1D-A2B4-54A62747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8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AD7F6-2FD8-4B0D-8E99-6CD86F77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8887A8-6AD2-4918-88CE-932A6E60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A149B-30B7-4E3E-AEE9-23082E79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7D0AEF-72C3-4911-B1CB-C23D8A23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534327-E910-4971-AC42-625A68F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DD2F0-B30D-4528-9461-87B34B47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3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3EDC6F-E48A-4207-A0DB-D432CC33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D014B6-C18F-442E-AD98-22183395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23AB4-9CEA-4A71-9953-D6B757CA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4A74-F8FE-4B2C-A8DB-72EB5406E2A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D144A-C2C4-4899-82B4-9BABAE2BB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F45550-E01B-4F2A-BA46-7C8FD6D26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1618-A360-4828-9468-B95BD4B51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7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風力發電圖示向量圖形及更多乾淨圖片- 乾淨, 入口, 剪裁圖- iStock">
            <a:extLst>
              <a:ext uri="{FF2B5EF4-FFF2-40B4-BE49-F238E27FC236}">
                <a16:creationId xmlns:a16="http://schemas.microsoft.com/office/drawing/2014/main" id="{CF126D30-C706-451E-A131-18541188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926" y="1541828"/>
            <a:ext cx="1699948" cy="16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Node-red-icon.png - Wikipedia">
            <a:extLst>
              <a:ext uri="{FF2B5EF4-FFF2-40B4-BE49-F238E27FC236}">
                <a16:creationId xmlns:a16="http://schemas.microsoft.com/office/drawing/2014/main" id="{47BBF7AC-03AF-43F2-B1C6-428D6C7E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5" y="1836738"/>
            <a:ext cx="1592262" cy="15922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spberry Pi 3 Icons PNG - Free PNG and Icons Downloads">
            <a:extLst>
              <a:ext uri="{FF2B5EF4-FFF2-40B4-BE49-F238E27FC236}">
                <a16:creationId xmlns:a16="http://schemas.microsoft.com/office/drawing/2014/main" id="{A6A1DEA9-74AB-460E-B6B5-9C23A5645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3" y="1653597"/>
            <a:ext cx="1152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o conectar ESP32 e ESP8266 usando o protocolo ESP-Now - Cap Sistema">
            <a:extLst>
              <a:ext uri="{FF2B5EF4-FFF2-40B4-BE49-F238E27FC236}">
                <a16:creationId xmlns:a16="http://schemas.microsoft.com/office/drawing/2014/main" id="{2AD5D9A9-3439-4730-BCB6-D3CCEC486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12216" r="76705" b="11257"/>
          <a:stretch/>
        </p:blipFill>
        <p:spPr bwMode="auto">
          <a:xfrm>
            <a:off x="7536240" y="1653597"/>
            <a:ext cx="914822" cy="18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ZEM-004T電流電壓功率模塊AC 80-260V 100A w CT USB適配器| 蝦皮購物">
            <a:extLst>
              <a:ext uri="{FF2B5EF4-FFF2-40B4-BE49-F238E27FC236}">
                <a16:creationId xmlns:a16="http://schemas.microsoft.com/office/drawing/2014/main" id="{1995F8F1-C511-4F07-BF0A-56DF9C726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30673"/>
          <a:stretch/>
        </p:blipFill>
        <p:spPr bwMode="auto">
          <a:xfrm rot="5400000">
            <a:off x="8602310" y="2209327"/>
            <a:ext cx="1830857" cy="7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clipse Mosquitto">
            <a:extLst>
              <a:ext uri="{FF2B5EF4-FFF2-40B4-BE49-F238E27FC236}">
                <a16:creationId xmlns:a16="http://schemas.microsoft.com/office/drawing/2014/main" id="{0CF0A1F5-26C4-4D66-9DB6-D24B551C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68" y="613400"/>
            <a:ext cx="2320752" cy="4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9E46319-28B5-4CF3-B869-8A0F9D8AF22E}"/>
              </a:ext>
            </a:extLst>
          </p:cNvPr>
          <p:cNvCxnSpPr>
            <a:cxnSpLocks/>
          </p:cNvCxnSpPr>
          <p:nvPr/>
        </p:nvCxnSpPr>
        <p:spPr>
          <a:xfrm flipH="1">
            <a:off x="8451062" y="2540866"/>
            <a:ext cx="70697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4209D4B-90C6-490B-A2DD-402D18DF6110}"/>
              </a:ext>
            </a:extLst>
          </p:cNvPr>
          <p:cNvCxnSpPr>
            <a:cxnSpLocks/>
          </p:cNvCxnSpPr>
          <p:nvPr/>
        </p:nvCxnSpPr>
        <p:spPr>
          <a:xfrm flipH="1">
            <a:off x="5388408" y="2974975"/>
            <a:ext cx="214783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2725574-B24B-4000-B39B-A35A751E55CA}"/>
              </a:ext>
            </a:extLst>
          </p:cNvPr>
          <p:cNvCxnSpPr>
            <a:cxnSpLocks/>
          </p:cNvCxnSpPr>
          <p:nvPr/>
        </p:nvCxnSpPr>
        <p:spPr>
          <a:xfrm flipH="1">
            <a:off x="2205267" y="3020049"/>
            <a:ext cx="2039852" cy="3001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E1CD05-C4A5-4C1B-AA02-2A6A4D318B1B}"/>
              </a:ext>
            </a:extLst>
          </p:cNvPr>
          <p:cNvSpPr txBox="1"/>
          <p:nvPr/>
        </p:nvSpPr>
        <p:spPr>
          <a:xfrm>
            <a:off x="5569035" y="1690541"/>
            <a:ext cx="1928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in: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esp32_01/voltage,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current, power,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pf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5B3CC7-81C8-4996-8F69-3CCC3AFF5002}"/>
              </a:ext>
            </a:extLst>
          </p:cNvPr>
          <p:cNvSpPr txBox="1"/>
          <p:nvPr/>
        </p:nvSpPr>
        <p:spPr>
          <a:xfrm>
            <a:off x="8413905" y="2106039"/>
            <a:ext cx="83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B7F79C-0572-46D0-95D4-E41283A99CBD}"/>
              </a:ext>
            </a:extLst>
          </p:cNvPr>
          <p:cNvSpPr txBox="1"/>
          <p:nvPr/>
        </p:nvSpPr>
        <p:spPr>
          <a:xfrm>
            <a:off x="2530754" y="1690541"/>
            <a:ext cx="1676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in: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esp32/voltage,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current, power,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pf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8" descr="PZEM-004T電流電壓功率模塊AC 80-260V 100A w CT USB適配器| 蝦皮購物">
            <a:extLst>
              <a:ext uri="{FF2B5EF4-FFF2-40B4-BE49-F238E27FC236}">
                <a16:creationId xmlns:a16="http://schemas.microsoft.com/office/drawing/2014/main" id="{57422A09-9119-4B1F-B2D2-BF24F29BA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30673"/>
          <a:stretch/>
        </p:blipFill>
        <p:spPr bwMode="auto">
          <a:xfrm rot="5400000">
            <a:off x="8602310" y="4492626"/>
            <a:ext cx="1830857" cy="71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1C0964-A505-44BE-987D-59163A0217A9}"/>
              </a:ext>
            </a:extLst>
          </p:cNvPr>
          <p:cNvCxnSpPr>
            <a:cxnSpLocks/>
          </p:cNvCxnSpPr>
          <p:nvPr/>
        </p:nvCxnSpPr>
        <p:spPr>
          <a:xfrm flipH="1">
            <a:off x="8451062" y="4824165"/>
            <a:ext cx="70697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55167A5-5EB6-4B43-828F-24C880CC79C0}"/>
              </a:ext>
            </a:extLst>
          </p:cNvPr>
          <p:cNvCxnSpPr>
            <a:cxnSpLocks/>
            <a:endCxn id="1028" idx="2"/>
          </p:cNvCxnSpPr>
          <p:nvPr/>
        </p:nvCxnSpPr>
        <p:spPr>
          <a:xfrm flipV="1">
            <a:off x="4812146" y="3368097"/>
            <a:ext cx="0" cy="198062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76CA2A-253D-46D6-891B-5F18C5408B53}"/>
              </a:ext>
            </a:extLst>
          </p:cNvPr>
          <p:cNvSpPr txBox="1"/>
          <p:nvPr/>
        </p:nvSpPr>
        <p:spPr>
          <a:xfrm>
            <a:off x="5569035" y="3973840"/>
            <a:ext cx="1967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in: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Esp32_02/voltage,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current, power, </a:t>
            </a:r>
          </a:p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pf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ABC2168-3F69-40BF-85CB-ECEE878A5C10}"/>
              </a:ext>
            </a:extLst>
          </p:cNvPr>
          <p:cNvSpPr txBox="1"/>
          <p:nvPr/>
        </p:nvSpPr>
        <p:spPr>
          <a:xfrm>
            <a:off x="8413905" y="4389338"/>
            <a:ext cx="83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3DFF7E9-C5DF-4D0B-8BD1-1B8AC86B1ADA}"/>
              </a:ext>
            </a:extLst>
          </p:cNvPr>
          <p:cNvCxnSpPr>
            <a:cxnSpLocks/>
          </p:cNvCxnSpPr>
          <p:nvPr/>
        </p:nvCxnSpPr>
        <p:spPr>
          <a:xfrm>
            <a:off x="4784438" y="5367194"/>
            <a:ext cx="2863273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Como conectar ESP32 e ESP8266 usando o protocolo ESP-Now - Cap Sistema">
            <a:extLst>
              <a:ext uri="{FF2B5EF4-FFF2-40B4-BE49-F238E27FC236}">
                <a16:creationId xmlns:a16="http://schemas.microsoft.com/office/drawing/2014/main" id="{F7AA218B-63AE-4EE8-9F7C-5A136B47BC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12216" r="76705" b="11257"/>
          <a:stretch/>
        </p:blipFill>
        <p:spPr bwMode="auto">
          <a:xfrm>
            <a:off x="7536240" y="3936896"/>
            <a:ext cx="914822" cy="18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1451F4E-2D5E-472C-BD03-CF4507CB7148}"/>
              </a:ext>
            </a:extLst>
          </p:cNvPr>
          <p:cNvCxnSpPr>
            <a:cxnSpLocks/>
          </p:cNvCxnSpPr>
          <p:nvPr/>
        </p:nvCxnSpPr>
        <p:spPr>
          <a:xfrm flipV="1">
            <a:off x="2264148" y="3265923"/>
            <a:ext cx="1970955" cy="2900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FD771B-9897-4328-82F2-66981B3B82D1}"/>
              </a:ext>
            </a:extLst>
          </p:cNvPr>
          <p:cNvSpPr txBox="1"/>
          <p:nvPr/>
        </p:nvSpPr>
        <p:spPr>
          <a:xfrm>
            <a:off x="2530754" y="3349045"/>
            <a:ext cx="1676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 to: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esp32/voltage,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current, power,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energy,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pf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1869A62-D936-486E-B1F2-7CB7EF91B9D3}"/>
              </a:ext>
            </a:extLst>
          </p:cNvPr>
          <p:cNvSpPr txBox="1"/>
          <p:nvPr/>
        </p:nvSpPr>
        <p:spPr>
          <a:xfrm>
            <a:off x="7220522" y="1338541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Client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B28759B-062E-49CA-A8AF-3C6D9F25C8DB}"/>
              </a:ext>
            </a:extLst>
          </p:cNvPr>
          <p:cNvSpPr txBox="1"/>
          <p:nvPr/>
        </p:nvSpPr>
        <p:spPr>
          <a:xfrm>
            <a:off x="7220522" y="3618944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Client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97A7-203A-4B84-9490-FC5F15E82D48}"/>
              </a:ext>
            </a:extLst>
          </p:cNvPr>
          <p:cNvSpPr txBox="1"/>
          <p:nvPr/>
        </p:nvSpPr>
        <p:spPr>
          <a:xfrm>
            <a:off x="3976980" y="1025737"/>
            <a:ext cx="167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Mosquitto</a:t>
            </a:r>
            <a:endParaRPr lang="en-US" altLang="zh-TW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Broker on </a:t>
            </a:r>
            <a:r>
              <a:rPr lang="en-US" altLang="zh-TW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en-US" altLang="zh-TW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4CECC59-FD22-4105-A55D-57CC835332D9}"/>
              </a:ext>
            </a:extLst>
          </p:cNvPr>
          <p:cNvCxnSpPr>
            <a:cxnSpLocks/>
          </p:cNvCxnSpPr>
          <p:nvPr/>
        </p:nvCxnSpPr>
        <p:spPr>
          <a:xfrm flipH="1">
            <a:off x="9877437" y="2540866"/>
            <a:ext cx="70697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1352298-23C5-487E-A611-0C786A8F3818}"/>
              </a:ext>
            </a:extLst>
          </p:cNvPr>
          <p:cNvCxnSpPr>
            <a:cxnSpLocks/>
          </p:cNvCxnSpPr>
          <p:nvPr/>
        </p:nvCxnSpPr>
        <p:spPr>
          <a:xfrm flipH="1">
            <a:off x="9877437" y="4824165"/>
            <a:ext cx="70697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05D931C-C484-46EA-8041-98D2AB34D2A8}"/>
              </a:ext>
            </a:extLst>
          </p:cNvPr>
          <p:cNvSpPr txBox="1"/>
          <p:nvPr/>
        </p:nvSpPr>
        <p:spPr>
          <a:xfrm>
            <a:off x="10348167" y="2966471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6F4DF17-944E-4595-AEF2-D1E17065EE74}"/>
              </a:ext>
            </a:extLst>
          </p:cNvPr>
          <p:cNvSpPr/>
          <p:nvPr/>
        </p:nvSpPr>
        <p:spPr>
          <a:xfrm>
            <a:off x="10785530" y="4315193"/>
            <a:ext cx="590740" cy="8589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5528892-41DB-45A8-A838-8E123C496B22}"/>
              </a:ext>
            </a:extLst>
          </p:cNvPr>
          <p:cNvSpPr txBox="1"/>
          <p:nvPr/>
        </p:nvSpPr>
        <p:spPr>
          <a:xfrm>
            <a:off x="10646325" y="518429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9AE7F47-19FA-4AE2-ABBA-4B23E33841EE}"/>
              </a:ext>
            </a:extLst>
          </p:cNvPr>
          <p:cNvSpPr txBox="1"/>
          <p:nvPr/>
        </p:nvSpPr>
        <p:spPr>
          <a:xfrm>
            <a:off x="9014424" y="3269294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pzem-004t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CEF5644-7927-4467-AD58-7D467DA7F2AA}"/>
              </a:ext>
            </a:extLst>
          </p:cNvPr>
          <p:cNvSpPr txBox="1"/>
          <p:nvPr/>
        </p:nvSpPr>
        <p:spPr>
          <a:xfrm>
            <a:off x="9014424" y="5569354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pzem-004t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1450BB7-7E46-4F4E-A2D4-58F22BDF2420}"/>
              </a:ext>
            </a:extLst>
          </p:cNvPr>
          <p:cNvSpPr txBox="1"/>
          <p:nvPr/>
        </p:nvSpPr>
        <p:spPr>
          <a:xfrm>
            <a:off x="7623391" y="330325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esp-32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4F8C7F0-1474-45AE-A264-62BCBE449DF8}"/>
              </a:ext>
            </a:extLst>
          </p:cNvPr>
          <p:cNvSpPr txBox="1"/>
          <p:nvPr/>
        </p:nvSpPr>
        <p:spPr>
          <a:xfrm>
            <a:off x="7623391" y="559847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esp-32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5AD707A-C562-46A6-B404-786490794E58}"/>
              </a:ext>
            </a:extLst>
          </p:cNvPr>
          <p:cNvSpPr txBox="1"/>
          <p:nvPr/>
        </p:nvSpPr>
        <p:spPr>
          <a:xfrm>
            <a:off x="4936962" y="330080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en-US" altLang="zh-TW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4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E35F384-C5EE-449F-8914-C167DC20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4" y="731286"/>
            <a:ext cx="11357832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81</Words>
  <Application>Microsoft Office PowerPoint</Application>
  <PresentationFormat>寬螢幕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LAB309</dc:creator>
  <cp:lastModifiedBy>LAB309</cp:lastModifiedBy>
  <cp:revision>4</cp:revision>
  <dcterms:created xsi:type="dcterms:W3CDTF">2023-01-04T15:36:18Z</dcterms:created>
  <dcterms:modified xsi:type="dcterms:W3CDTF">2023-01-04T15:56:25Z</dcterms:modified>
</cp:coreProperties>
</file>