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562" r:id="rId2"/>
    <p:sldId id="1563" r:id="rId3"/>
    <p:sldId id="1461" r:id="rId4"/>
    <p:sldId id="1573" r:id="rId5"/>
    <p:sldId id="1564" r:id="rId6"/>
    <p:sldId id="1566" r:id="rId7"/>
    <p:sldId id="1567" r:id="rId8"/>
    <p:sldId id="1565" r:id="rId9"/>
    <p:sldId id="1570" r:id="rId10"/>
    <p:sldId id="1569" r:id="rId11"/>
    <p:sldId id="1571" r:id="rId12"/>
    <p:sldId id="1572" r:id="rId13"/>
    <p:sldId id="1568" r:id="rId14"/>
    <p:sldId id="1522" r:id="rId15"/>
    <p:sldId id="1394" r:id="rId16"/>
  </p:sldIdLst>
  <p:sldSz cx="1260157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63880" indent="-1066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29030" indent="-2146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95450" indent="-3238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260600" indent="-431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5">
          <p15:clr>
            <a:srgbClr val="A4A3A4"/>
          </p15:clr>
        </p15:guide>
        <p15:guide id="2" pos="228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00"/>
    <a:srgbClr val="00CCFF"/>
    <a:srgbClr val="3333FF"/>
    <a:srgbClr val="D9D9D9"/>
    <a:srgbClr val="008CFF"/>
    <a:srgbClr val="D03A2E"/>
    <a:srgbClr val="E46C0A"/>
    <a:srgbClr val="EC706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8673" autoAdjust="0"/>
  </p:normalViewPr>
  <p:slideViewPr>
    <p:cSldViewPr>
      <p:cViewPr varScale="1">
        <p:scale>
          <a:sx n="78" d="100"/>
          <a:sy n="78" d="100"/>
        </p:scale>
        <p:origin x="462" y="84"/>
      </p:cViewPr>
      <p:guideLst>
        <p:guide orient="horz" pos="1315"/>
        <p:guide pos="22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项目实施人员技能配比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文档撰写及整理</c:v>
                </c:pt>
                <c:pt idx="1">
                  <c:v>系统部署、网络环境维护</c:v>
                </c:pt>
                <c:pt idx="2">
                  <c:v>行业动态、专业知识</c:v>
                </c:pt>
                <c:pt idx="3">
                  <c:v>数据处理及发布</c:v>
                </c:pt>
                <c:pt idx="4">
                  <c:v>外业跟踪、物联网配置</c:v>
                </c:pt>
                <c:pt idx="5">
                  <c:v>人际交往、沟通协调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894672"/>
        <c:axId val="577168096"/>
      </c:radarChart>
      <c:catAx>
        <c:axId val="3228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7168096"/>
        <c:crosses val="autoZero"/>
        <c:auto val="1"/>
        <c:lblAlgn val="ctr"/>
        <c:lblOffset val="100"/>
        <c:noMultiLvlLbl val="0"/>
      </c:catAx>
      <c:valAx>
        <c:axId val="57716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89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653817082388512"/>
          <c:y val="8.8911564625850342E-2"/>
          <c:w val="0.26068027210884354"/>
          <c:h val="4.6403485278625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/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5C160-A0A4-447A-A53D-5BFA83B15F2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0B59DA5-19E6-4495-AA63-700769C89D4D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zh-CN" altLang="en-US" sz="1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FF44C-38FF-4D58-8099-15743F415C10}" type="parTrans" cxnId="{55B1230B-654A-41D6-8D21-1DA39FE652F7}">
      <dgm:prSet/>
      <dgm:spPr/>
      <dgm:t>
        <a:bodyPr/>
        <a:lstStyle/>
        <a:p>
          <a:endParaRPr lang="zh-CN" altLang="en-US"/>
        </a:p>
      </dgm:t>
    </dgm:pt>
    <dgm:pt modelId="{02195756-8134-4F0F-BFBF-E319CF3AAB44}" type="sibTrans" cxnId="{55B1230B-654A-41D6-8D21-1DA39FE652F7}">
      <dgm:prSet/>
      <dgm:spPr/>
      <dgm:t>
        <a:bodyPr/>
        <a:lstStyle/>
        <a:p>
          <a:endParaRPr lang="zh-CN" altLang="en-US"/>
        </a:p>
      </dgm:t>
    </dgm:pt>
    <dgm:pt modelId="{748BFBCA-9C97-4F26-A048-3C6B36D333F8}" type="pres">
      <dgm:prSet presAssocID="{5AB5C160-A0A4-447A-A53D-5BFA83B15F22}" presName="Name0" presStyleCnt="0">
        <dgm:presLayoutVars>
          <dgm:dir/>
          <dgm:animLvl val="lvl"/>
          <dgm:resizeHandles val="exact"/>
        </dgm:presLayoutVars>
      </dgm:prSet>
      <dgm:spPr/>
    </dgm:pt>
    <dgm:pt modelId="{D2D56BCA-8DEB-42BD-9C07-FA3E89170F3E}" type="pres">
      <dgm:prSet presAssocID="{5AB5C160-A0A4-447A-A53D-5BFA83B15F22}" presName="dummy" presStyleCnt="0"/>
      <dgm:spPr/>
    </dgm:pt>
    <dgm:pt modelId="{8D69C7CF-F76F-4BA8-943F-F3EA6104B67A}" type="pres">
      <dgm:prSet presAssocID="{5AB5C160-A0A4-447A-A53D-5BFA83B15F22}" presName="linH" presStyleCnt="0"/>
      <dgm:spPr/>
    </dgm:pt>
    <dgm:pt modelId="{925EA2BC-4A1E-4B93-9F20-853478A92977}" type="pres">
      <dgm:prSet presAssocID="{5AB5C160-A0A4-447A-A53D-5BFA83B15F22}" presName="padding1" presStyleCnt="0"/>
      <dgm:spPr/>
    </dgm:pt>
    <dgm:pt modelId="{CF0BB537-3EE6-40AD-A9E9-D82BF3A74443}" type="pres">
      <dgm:prSet presAssocID="{A0B59DA5-19E6-4495-AA63-700769C89D4D}" presName="linV" presStyleCnt="0"/>
      <dgm:spPr/>
    </dgm:pt>
    <dgm:pt modelId="{46C8B0E9-BF1C-4E30-9507-18B666BEE565}" type="pres">
      <dgm:prSet presAssocID="{A0B59DA5-19E6-4495-AA63-700769C89D4D}" presName="spVertical1" presStyleCnt="0"/>
      <dgm:spPr/>
    </dgm:pt>
    <dgm:pt modelId="{34DA127A-3F1D-4428-83F1-7A39F1518A68}" type="pres">
      <dgm:prSet presAssocID="{A0B59DA5-19E6-4495-AA63-700769C89D4D}" presName="parTx" presStyleLbl="revTx" presStyleIdx="0" presStyleCnt="1" custScaleX="114307" custScaleY="92021" custLinFactNeighborX="-11252" custLinFactNeighborY="4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F36F0-9D60-405A-BF7B-11438B0B2E0F}" type="pres">
      <dgm:prSet presAssocID="{A0B59DA5-19E6-4495-AA63-700769C89D4D}" presName="spVertical2" presStyleCnt="0"/>
      <dgm:spPr/>
    </dgm:pt>
    <dgm:pt modelId="{AE8B7CFD-3168-46D1-A347-47174711CAA3}" type="pres">
      <dgm:prSet presAssocID="{A0B59DA5-19E6-4495-AA63-700769C89D4D}" presName="spVertical3" presStyleCnt="0"/>
      <dgm:spPr/>
    </dgm:pt>
    <dgm:pt modelId="{3281319F-5F61-4098-B2EE-DF1829B352F3}" type="pres">
      <dgm:prSet presAssocID="{5AB5C160-A0A4-447A-A53D-5BFA83B15F22}" presName="padding2" presStyleCnt="0"/>
      <dgm:spPr/>
    </dgm:pt>
    <dgm:pt modelId="{718F65CB-8451-4508-A1C5-E9D0AA70E249}" type="pres">
      <dgm:prSet presAssocID="{5AB5C160-A0A4-447A-A53D-5BFA83B15F22}" presName="negArrow" presStyleCnt="0"/>
      <dgm:spPr/>
    </dgm:pt>
    <dgm:pt modelId="{E5624AD3-8C52-4A32-B58B-BF19C5D9EDFF}" type="pres">
      <dgm:prSet presAssocID="{5AB5C160-A0A4-447A-A53D-5BFA83B15F22}" presName="backgroundArrow" presStyleLbl="node1" presStyleIdx="0" presStyleCnt="1" custLinFactNeighborX="-17122" custLinFactNeighborY="-3651"/>
      <dgm:spPr/>
    </dgm:pt>
  </dgm:ptLst>
  <dgm:cxnLst>
    <dgm:cxn modelId="{36E08264-7A60-43BC-8AC1-A333A88B6D26}" type="presOf" srcId="{5AB5C160-A0A4-447A-A53D-5BFA83B15F22}" destId="{748BFBCA-9C97-4F26-A048-3C6B36D333F8}" srcOrd="0" destOrd="0" presId="urn:microsoft.com/office/officeart/2005/8/layout/hProcess3"/>
    <dgm:cxn modelId="{55B1230B-654A-41D6-8D21-1DA39FE652F7}" srcId="{5AB5C160-A0A4-447A-A53D-5BFA83B15F22}" destId="{A0B59DA5-19E6-4495-AA63-700769C89D4D}" srcOrd="0" destOrd="0" parTransId="{F82FF44C-38FF-4D58-8099-15743F415C10}" sibTransId="{02195756-8134-4F0F-BFBF-E319CF3AAB44}"/>
    <dgm:cxn modelId="{463A3D5E-434D-4D64-B9E1-6F22A3DA21FC}" type="presOf" srcId="{A0B59DA5-19E6-4495-AA63-700769C89D4D}" destId="{34DA127A-3F1D-4428-83F1-7A39F1518A68}" srcOrd="0" destOrd="0" presId="urn:microsoft.com/office/officeart/2005/8/layout/hProcess3"/>
    <dgm:cxn modelId="{483142CF-CE9F-432B-A309-41D2C9BFAB9A}" type="presParOf" srcId="{748BFBCA-9C97-4F26-A048-3C6B36D333F8}" destId="{D2D56BCA-8DEB-42BD-9C07-FA3E89170F3E}" srcOrd="0" destOrd="0" presId="urn:microsoft.com/office/officeart/2005/8/layout/hProcess3"/>
    <dgm:cxn modelId="{7408F9CE-1B01-4E50-8ABA-C4E25D99D5E5}" type="presParOf" srcId="{748BFBCA-9C97-4F26-A048-3C6B36D333F8}" destId="{8D69C7CF-F76F-4BA8-943F-F3EA6104B67A}" srcOrd="1" destOrd="0" presId="urn:microsoft.com/office/officeart/2005/8/layout/hProcess3"/>
    <dgm:cxn modelId="{EDF3A3B4-2AC1-43E3-A1E4-E952DA586E7C}" type="presParOf" srcId="{8D69C7CF-F76F-4BA8-943F-F3EA6104B67A}" destId="{925EA2BC-4A1E-4B93-9F20-853478A92977}" srcOrd="0" destOrd="0" presId="urn:microsoft.com/office/officeart/2005/8/layout/hProcess3"/>
    <dgm:cxn modelId="{72ECEACE-109A-4C49-BFCB-DCF4F744ACBB}" type="presParOf" srcId="{8D69C7CF-F76F-4BA8-943F-F3EA6104B67A}" destId="{CF0BB537-3EE6-40AD-A9E9-D82BF3A74443}" srcOrd="1" destOrd="0" presId="urn:microsoft.com/office/officeart/2005/8/layout/hProcess3"/>
    <dgm:cxn modelId="{DDEB963E-778F-45F4-B4B1-0676D866B752}" type="presParOf" srcId="{CF0BB537-3EE6-40AD-A9E9-D82BF3A74443}" destId="{46C8B0E9-BF1C-4E30-9507-18B666BEE565}" srcOrd="0" destOrd="0" presId="urn:microsoft.com/office/officeart/2005/8/layout/hProcess3"/>
    <dgm:cxn modelId="{4A4AC4B8-A2B6-44A6-82DC-A03775101DAC}" type="presParOf" srcId="{CF0BB537-3EE6-40AD-A9E9-D82BF3A74443}" destId="{34DA127A-3F1D-4428-83F1-7A39F1518A68}" srcOrd="1" destOrd="0" presId="urn:microsoft.com/office/officeart/2005/8/layout/hProcess3"/>
    <dgm:cxn modelId="{75577DBC-808A-4498-B05B-724C63F53733}" type="presParOf" srcId="{CF0BB537-3EE6-40AD-A9E9-D82BF3A74443}" destId="{5EEF36F0-9D60-405A-BF7B-11438B0B2E0F}" srcOrd="2" destOrd="0" presId="urn:microsoft.com/office/officeart/2005/8/layout/hProcess3"/>
    <dgm:cxn modelId="{6719030E-C68E-4FA4-9471-3F84FBC9F69E}" type="presParOf" srcId="{CF0BB537-3EE6-40AD-A9E9-D82BF3A74443}" destId="{AE8B7CFD-3168-46D1-A347-47174711CAA3}" srcOrd="3" destOrd="0" presId="urn:microsoft.com/office/officeart/2005/8/layout/hProcess3"/>
    <dgm:cxn modelId="{D2B41A20-A3CA-4168-B302-8999B88016CD}" type="presParOf" srcId="{8D69C7CF-F76F-4BA8-943F-F3EA6104B67A}" destId="{3281319F-5F61-4098-B2EE-DF1829B352F3}" srcOrd="2" destOrd="0" presId="urn:microsoft.com/office/officeart/2005/8/layout/hProcess3"/>
    <dgm:cxn modelId="{C95B2A06-E395-41B3-ABE5-C1CE43DF02A2}" type="presParOf" srcId="{8D69C7CF-F76F-4BA8-943F-F3EA6104B67A}" destId="{718F65CB-8451-4508-A1C5-E9D0AA70E249}" srcOrd="3" destOrd="0" presId="urn:microsoft.com/office/officeart/2005/8/layout/hProcess3"/>
    <dgm:cxn modelId="{C3EC8822-9CC3-492A-99B1-4129C03591F2}" type="presParOf" srcId="{8D69C7CF-F76F-4BA8-943F-F3EA6104B67A}" destId="{E5624AD3-8C52-4A32-B58B-BF19C5D9EDF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5C160-A0A4-447A-A53D-5BFA83B15F2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0B59DA5-19E6-4495-AA63-700769C89D4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若干项目</a:t>
          </a:r>
          <a:endParaRPr lang="zh-CN" altLang="en-US" sz="1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FF44C-38FF-4D58-8099-15743F415C10}" type="parTrans" cxnId="{55B1230B-654A-41D6-8D21-1DA39FE652F7}">
      <dgm:prSet/>
      <dgm:spPr/>
      <dgm:t>
        <a:bodyPr/>
        <a:lstStyle/>
        <a:p>
          <a:endParaRPr lang="zh-CN" altLang="en-US"/>
        </a:p>
      </dgm:t>
    </dgm:pt>
    <dgm:pt modelId="{02195756-8134-4F0F-BFBF-E319CF3AAB44}" type="sibTrans" cxnId="{55B1230B-654A-41D6-8D21-1DA39FE652F7}">
      <dgm:prSet/>
      <dgm:spPr/>
      <dgm:t>
        <a:bodyPr/>
        <a:lstStyle/>
        <a:p>
          <a:endParaRPr lang="zh-CN" altLang="en-US"/>
        </a:p>
      </dgm:t>
    </dgm:pt>
    <dgm:pt modelId="{748BFBCA-9C97-4F26-A048-3C6B36D333F8}" type="pres">
      <dgm:prSet presAssocID="{5AB5C160-A0A4-447A-A53D-5BFA83B15F22}" presName="Name0" presStyleCnt="0">
        <dgm:presLayoutVars>
          <dgm:dir/>
          <dgm:animLvl val="lvl"/>
          <dgm:resizeHandles val="exact"/>
        </dgm:presLayoutVars>
      </dgm:prSet>
      <dgm:spPr/>
    </dgm:pt>
    <dgm:pt modelId="{D2D56BCA-8DEB-42BD-9C07-FA3E89170F3E}" type="pres">
      <dgm:prSet presAssocID="{5AB5C160-A0A4-447A-A53D-5BFA83B15F22}" presName="dummy" presStyleCnt="0"/>
      <dgm:spPr/>
    </dgm:pt>
    <dgm:pt modelId="{8D69C7CF-F76F-4BA8-943F-F3EA6104B67A}" type="pres">
      <dgm:prSet presAssocID="{5AB5C160-A0A4-447A-A53D-5BFA83B15F22}" presName="linH" presStyleCnt="0"/>
      <dgm:spPr/>
    </dgm:pt>
    <dgm:pt modelId="{925EA2BC-4A1E-4B93-9F20-853478A92977}" type="pres">
      <dgm:prSet presAssocID="{5AB5C160-A0A4-447A-A53D-5BFA83B15F22}" presName="padding1" presStyleCnt="0"/>
      <dgm:spPr/>
    </dgm:pt>
    <dgm:pt modelId="{CF0BB537-3EE6-40AD-A9E9-D82BF3A74443}" type="pres">
      <dgm:prSet presAssocID="{A0B59DA5-19E6-4495-AA63-700769C89D4D}" presName="linV" presStyleCnt="0"/>
      <dgm:spPr/>
    </dgm:pt>
    <dgm:pt modelId="{46C8B0E9-BF1C-4E30-9507-18B666BEE565}" type="pres">
      <dgm:prSet presAssocID="{A0B59DA5-19E6-4495-AA63-700769C89D4D}" presName="spVertical1" presStyleCnt="0"/>
      <dgm:spPr/>
    </dgm:pt>
    <dgm:pt modelId="{34DA127A-3F1D-4428-83F1-7A39F1518A68}" type="pres">
      <dgm:prSet presAssocID="{A0B59DA5-19E6-4495-AA63-700769C89D4D}" presName="parTx" presStyleLbl="revTx" presStyleIdx="0" presStyleCnt="1" custScaleX="114307" custScaleY="92021" custLinFactNeighborX="-11252" custLinFactNeighborY="4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F36F0-9D60-405A-BF7B-11438B0B2E0F}" type="pres">
      <dgm:prSet presAssocID="{A0B59DA5-19E6-4495-AA63-700769C89D4D}" presName="spVertical2" presStyleCnt="0"/>
      <dgm:spPr/>
    </dgm:pt>
    <dgm:pt modelId="{AE8B7CFD-3168-46D1-A347-47174711CAA3}" type="pres">
      <dgm:prSet presAssocID="{A0B59DA5-19E6-4495-AA63-700769C89D4D}" presName="spVertical3" presStyleCnt="0"/>
      <dgm:spPr/>
    </dgm:pt>
    <dgm:pt modelId="{3281319F-5F61-4098-B2EE-DF1829B352F3}" type="pres">
      <dgm:prSet presAssocID="{5AB5C160-A0A4-447A-A53D-5BFA83B15F22}" presName="padding2" presStyleCnt="0"/>
      <dgm:spPr/>
    </dgm:pt>
    <dgm:pt modelId="{718F65CB-8451-4508-A1C5-E9D0AA70E249}" type="pres">
      <dgm:prSet presAssocID="{5AB5C160-A0A4-447A-A53D-5BFA83B15F22}" presName="negArrow" presStyleCnt="0"/>
      <dgm:spPr/>
    </dgm:pt>
    <dgm:pt modelId="{E5624AD3-8C52-4A32-B58B-BF19C5D9EDFF}" type="pres">
      <dgm:prSet presAssocID="{5AB5C160-A0A4-447A-A53D-5BFA83B15F22}" presName="backgroundArrow" presStyleLbl="node1" presStyleIdx="0" presStyleCnt="1" custLinFactNeighborX="-17122" custLinFactNeighborY="-3651"/>
      <dgm:spPr/>
    </dgm:pt>
  </dgm:ptLst>
  <dgm:cxnLst>
    <dgm:cxn modelId="{55B1230B-654A-41D6-8D21-1DA39FE652F7}" srcId="{5AB5C160-A0A4-447A-A53D-5BFA83B15F22}" destId="{A0B59DA5-19E6-4495-AA63-700769C89D4D}" srcOrd="0" destOrd="0" parTransId="{F82FF44C-38FF-4D58-8099-15743F415C10}" sibTransId="{02195756-8134-4F0F-BFBF-E319CF3AAB44}"/>
    <dgm:cxn modelId="{814EF18F-A582-4D72-92E8-CC8CC825279E}" type="presOf" srcId="{A0B59DA5-19E6-4495-AA63-700769C89D4D}" destId="{34DA127A-3F1D-4428-83F1-7A39F1518A68}" srcOrd="0" destOrd="0" presId="urn:microsoft.com/office/officeart/2005/8/layout/hProcess3"/>
    <dgm:cxn modelId="{2F2B9EFA-C261-49C0-8FEB-9C16B007F80C}" type="presOf" srcId="{5AB5C160-A0A4-447A-A53D-5BFA83B15F22}" destId="{748BFBCA-9C97-4F26-A048-3C6B36D333F8}" srcOrd="0" destOrd="0" presId="urn:microsoft.com/office/officeart/2005/8/layout/hProcess3"/>
    <dgm:cxn modelId="{82BEE8FB-C755-4829-A59E-C526FC9D161E}" type="presParOf" srcId="{748BFBCA-9C97-4F26-A048-3C6B36D333F8}" destId="{D2D56BCA-8DEB-42BD-9C07-FA3E89170F3E}" srcOrd="0" destOrd="0" presId="urn:microsoft.com/office/officeart/2005/8/layout/hProcess3"/>
    <dgm:cxn modelId="{85B419EE-196D-4722-AF8D-BFAC7F8C9311}" type="presParOf" srcId="{748BFBCA-9C97-4F26-A048-3C6B36D333F8}" destId="{8D69C7CF-F76F-4BA8-943F-F3EA6104B67A}" srcOrd="1" destOrd="0" presId="urn:microsoft.com/office/officeart/2005/8/layout/hProcess3"/>
    <dgm:cxn modelId="{23545457-1584-458C-9B79-C14235F79B0A}" type="presParOf" srcId="{8D69C7CF-F76F-4BA8-943F-F3EA6104B67A}" destId="{925EA2BC-4A1E-4B93-9F20-853478A92977}" srcOrd="0" destOrd="0" presId="urn:microsoft.com/office/officeart/2005/8/layout/hProcess3"/>
    <dgm:cxn modelId="{7F661318-40F6-4D0B-886D-552B15454A18}" type="presParOf" srcId="{8D69C7CF-F76F-4BA8-943F-F3EA6104B67A}" destId="{CF0BB537-3EE6-40AD-A9E9-D82BF3A74443}" srcOrd="1" destOrd="0" presId="urn:microsoft.com/office/officeart/2005/8/layout/hProcess3"/>
    <dgm:cxn modelId="{904FB456-73B9-433E-A183-6C49929B53B6}" type="presParOf" srcId="{CF0BB537-3EE6-40AD-A9E9-D82BF3A74443}" destId="{46C8B0E9-BF1C-4E30-9507-18B666BEE565}" srcOrd="0" destOrd="0" presId="urn:microsoft.com/office/officeart/2005/8/layout/hProcess3"/>
    <dgm:cxn modelId="{351F83D7-9F31-45EB-BD4D-0AB754B1ECDF}" type="presParOf" srcId="{CF0BB537-3EE6-40AD-A9E9-D82BF3A74443}" destId="{34DA127A-3F1D-4428-83F1-7A39F1518A68}" srcOrd="1" destOrd="0" presId="urn:microsoft.com/office/officeart/2005/8/layout/hProcess3"/>
    <dgm:cxn modelId="{DD486592-B73A-47F5-A7C1-36A3BF677F9F}" type="presParOf" srcId="{CF0BB537-3EE6-40AD-A9E9-D82BF3A74443}" destId="{5EEF36F0-9D60-405A-BF7B-11438B0B2E0F}" srcOrd="2" destOrd="0" presId="urn:microsoft.com/office/officeart/2005/8/layout/hProcess3"/>
    <dgm:cxn modelId="{6E0BF8B1-ADC1-474D-BBE6-0AE186498AC8}" type="presParOf" srcId="{CF0BB537-3EE6-40AD-A9E9-D82BF3A74443}" destId="{AE8B7CFD-3168-46D1-A347-47174711CAA3}" srcOrd="3" destOrd="0" presId="urn:microsoft.com/office/officeart/2005/8/layout/hProcess3"/>
    <dgm:cxn modelId="{5BCCA286-37FE-4209-852E-4EDFCA8F7833}" type="presParOf" srcId="{8D69C7CF-F76F-4BA8-943F-F3EA6104B67A}" destId="{3281319F-5F61-4098-B2EE-DF1829B352F3}" srcOrd="2" destOrd="0" presId="urn:microsoft.com/office/officeart/2005/8/layout/hProcess3"/>
    <dgm:cxn modelId="{D8B23084-8302-4322-AA24-F84C64E67D0C}" type="presParOf" srcId="{8D69C7CF-F76F-4BA8-943F-F3EA6104B67A}" destId="{718F65CB-8451-4508-A1C5-E9D0AA70E249}" srcOrd="3" destOrd="0" presId="urn:microsoft.com/office/officeart/2005/8/layout/hProcess3"/>
    <dgm:cxn modelId="{106D69D9-5589-4B4D-A950-D9825ED232D8}" type="presParOf" srcId="{8D69C7CF-F76F-4BA8-943F-F3EA6104B67A}" destId="{E5624AD3-8C52-4A32-B58B-BF19C5D9EDF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24AD3-8C52-4A32-B58B-BF19C5D9EDFF}">
      <dsp:nvSpPr>
        <dsp:cNvPr id="0" name=""/>
        <dsp:cNvSpPr/>
      </dsp:nvSpPr>
      <dsp:spPr>
        <a:xfrm>
          <a:off x="0" y="0"/>
          <a:ext cx="2219307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A127A-3F1D-4428-83F1-7A39F1518A68}">
      <dsp:nvSpPr>
        <dsp:cNvPr id="0" name=""/>
        <dsp:cNvSpPr/>
      </dsp:nvSpPr>
      <dsp:spPr>
        <a:xfrm>
          <a:off x="0" y="389396"/>
          <a:ext cx="1818386" cy="62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altLang="en-US" sz="1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endParaRPr lang="zh-CN" altLang="en-US" sz="1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9396"/>
        <a:ext cx="1818386" cy="629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24AD3-8C52-4A32-B58B-BF19C5D9EDFF}">
      <dsp:nvSpPr>
        <dsp:cNvPr id="0" name=""/>
        <dsp:cNvSpPr/>
      </dsp:nvSpPr>
      <dsp:spPr>
        <a:xfrm>
          <a:off x="0" y="0"/>
          <a:ext cx="2219307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A127A-3F1D-4428-83F1-7A39F1518A68}">
      <dsp:nvSpPr>
        <dsp:cNvPr id="0" name=""/>
        <dsp:cNvSpPr/>
      </dsp:nvSpPr>
      <dsp:spPr>
        <a:xfrm>
          <a:off x="0" y="389396"/>
          <a:ext cx="1818386" cy="62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若干项目</a:t>
          </a:r>
          <a:endParaRPr lang="zh-CN" altLang="en-US" sz="1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9396"/>
        <a:ext cx="1818386" cy="62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微软雅黑" panose="020B0503020204020204" pitchFamily="34" charset="-122"/>
              </a:rPr>
              <a:t>2018/2/28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698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4047B9C-687D-441B-8289-07971AA63F8B}" type="datetimeFigureOut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3130455-4380-4257-92C0-F873C7BDBFD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325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56388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12903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69545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26060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828290" algn="l" defTabSz="11309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4075" algn="l" defTabSz="11309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9860" algn="l" defTabSz="11309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5645" algn="l" defTabSz="11309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30455-4380-4257-92C0-F873C7BDBFD4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9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056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800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716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AAAC4C-2805-4147-B885-E381C806EEC1}" type="slidenum">
              <a:rPr lang="zh-CN" altLang="en-US" smtClean="0">
                <a:latin typeface="Arial" panose="020B0604020202020204" pitchFamily="34" charset="0"/>
              </a:rPr>
              <a:t>13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7649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AAAC4C-2805-4147-B885-E381C806EEC1}" type="slidenum">
              <a:rPr lang="zh-CN" altLang="en-US" smtClean="0">
                <a:latin typeface="Arial" panose="020B0604020202020204" pitchFamily="34" charset="0"/>
              </a:rPr>
              <a:t>2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136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586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AAAC4C-2805-4147-B885-E381C806EEC1}" type="slidenum">
              <a:rPr lang="zh-CN" altLang="en-US" smtClean="0">
                <a:latin typeface="Arial" panose="020B0604020202020204" pitchFamily="34" charset="0"/>
              </a:rPr>
              <a:t>5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8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1710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1AAAC4C-2805-4147-B885-E381C806EEC1}" type="slidenum">
              <a:rPr lang="zh-CN" altLang="en-US" smtClean="0">
                <a:latin typeface="Arial" panose="020B0604020202020204" pitchFamily="34" charset="0"/>
              </a:rPr>
              <a:t>7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8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004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由于项目涉及内容较多，施工复杂，我公司高度重视，组建了科学合理的项目团队，对项目质量和过程全面把控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32C8C4-C924-42F8-A7C2-13F4780AD751}" type="datetime1">
              <a:rPr lang="zh-CN" altLang="en-US" smtClean="0"/>
              <a:t>2018/2/28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70AA3-51BD-47E6-AEF6-43CDAF5C51B1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233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4563" y="2236789"/>
            <a:ext cx="10712450" cy="1543050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714" y="4079875"/>
            <a:ext cx="8820150" cy="1841501"/>
          </a:xfrm>
          <a:prstGeom prst="rect">
            <a:avLst/>
          </a:prstGeom>
        </p:spPr>
        <p:txBody>
          <a:bodyPr lIns="91431" tIns="45716" rIns="91431" bIns="4571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9B69104-5271-427B-B401-9B0EFDB2B8B8}" type="datetimeFigureOut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895319C-502A-4B1A-97E9-0D3C330D77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E:\Chinacache\PPT\公司PPT模板\底纹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464"/>
            <a:ext cx="12601575" cy="5394556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 userDrawn="1"/>
        </p:nvCxnSpPr>
        <p:spPr>
          <a:xfrm rot="5400000">
            <a:off x="2284479" y="511438"/>
            <a:ext cx="689152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779099" y="273004"/>
            <a:ext cx="7556123" cy="500970"/>
          </a:xfrm>
          <a:prstGeom prst="rect">
            <a:avLst/>
          </a:prstGeom>
        </p:spPr>
        <p:txBody>
          <a:bodyPr/>
          <a:lstStyle>
            <a:lvl1pPr>
              <a:defRPr sz="2520" b="1">
                <a:solidFill>
                  <a:srgbClr val="F0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12058329" y="6917987"/>
            <a:ext cx="543246" cy="211442"/>
          </a:xfrm>
          <a:solidFill>
            <a:srgbClr val="F08300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fld id="{CBD2DC0A-31CA-4DCB-899E-B2FAFD407397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5098" y="143728"/>
            <a:ext cx="1587776" cy="73481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31" y="95012"/>
            <a:ext cx="11341418" cy="893445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1331834"/>
            <a:ext cx="11341418" cy="5100638"/>
          </a:xfr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30079" y="6674168"/>
            <a:ext cx="2940368" cy="383381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eaLnBrk="0" hangingPunct="0">
              <a:buFont typeface="Arial" panose="020B0604020202020204" pitchFamily="34" charset="0"/>
              <a:buNone/>
              <a:defRPr/>
            </a:pPr>
            <a:fld id="{B80607FC-874B-4B15-9258-1975D6BFC8E0}" type="datetime1">
              <a:rPr lang="en-US" altLang="zh-CN" smtClean="0">
                <a:latin typeface="+mn-lt"/>
                <a:ea typeface="MS Gothic" panose="020B0609070205080204" pitchFamily="49" charset="-128"/>
                <a:sym typeface="Verdana" panose="020B0604030504040204" pitchFamily="34" charset="0"/>
              </a:rPr>
              <a:t>2/28/2018</a:t>
            </a:fld>
            <a:endParaRPr lang="zh-CN" altLang="zh-CN" dirty="0">
              <a:latin typeface="Arial" panose="020B0604020202020204" pitchFamily="34" charset="0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305538" y="6674168"/>
            <a:ext cx="3990499" cy="383381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MS Gothic" panose="020B0609070205080204" pitchFamily="49" charset="-128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7" y="288925"/>
            <a:ext cx="11341101" cy="1200150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237" y="1679576"/>
            <a:ext cx="11341101" cy="4752975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1DDB118-016D-431E-8585-19D70FB9D88B}" type="datetimeFigureOut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874D3A-1DDC-493B-8F00-466F708E5AC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7" y="288925"/>
            <a:ext cx="11341101" cy="1200150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238" y="1679576"/>
            <a:ext cx="5594350" cy="4752975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900">
                <a:ea typeface="微软雅黑" panose="020B0503020204020204" pitchFamily="34" charset="-122"/>
              </a:defRPr>
            </a:lvl4pPr>
            <a:lvl5pPr>
              <a:defRPr sz="1900">
                <a:ea typeface="微软雅黑" panose="020B0503020204020204" pitchFamily="34" charset="-122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6988" y="1679576"/>
            <a:ext cx="5594350" cy="4752975"/>
          </a:xfrm>
          <a:prstGeom prst="rect">
            <a:avLst/>
          </a:prstGeom>
        </p:spPr>
        <p:txBody>
          <a:bodyPr lIns="91431" tIns="45716" rIns="91431" bIns="45716"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900">
                <a:ea typeface="微软雅黑" panose="020B0503020204020204" pitchFamily="34" charset="-122"/>
              </a:defRPr>
            </a:lvl4pPr>
            <a:lvl5pPr>
              <a:defRPr sz="1900">
                <a:ea typeface="微软雅黑" panose="020B0503020204020204" pitchFamily="34" charset="-122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00512F-66FD-41F7-8982-96B105615A72}" type="datetimeFigureOut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DBA85DA-5382-4C69-B1B3-73990EF2892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924F3AA-2534-40F6-83B5-F4EC7C8CC9BF}" type="datetimeFigureOut">
              <a:rPr lang="zh-CN" altLang="en-US" smtClean="0"/>
              <a:t>2018/2/28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527721-B491-420C-BD0F-00392268511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288925"/>
            <a:ext cx="11341100" cy="12001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88371"/>
            <a:ext cx="11341418" cy="1200150"/>
          </a:xfrm>
          <a:prstGeom prst="rect">
            <a:avLst/>
          </a:prstGeom>
        </p:spPr>
        <p:txBody>
          <a:bodyPr/>
          <a:lstStyle>
            <a:lvl1pPr algn="l">
              <a:defRPr sz="441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630079" y="6674168"/>
            <a:ext cx="2940368" cy="38449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449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031129" y="6674168"/>
            <a:ext cx="2940368" cy="384493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601575" cy="72009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027" name="图片 2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09075" y="6738938"/>
            <a:ext cx="3429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1225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91249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91249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91249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91249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1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defTabSz="911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1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1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1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3" y="144066"/>
            <a:ext cx="3042382" cy="911942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3035" y="1670491"/>
            <a:ext cx="405891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-1" y="1670491"/>
            <a:ext cx="8100988" cy="36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98065" y="2736354"/>
            <a:ext cx="7704856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项目生产干系人软件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主讲人：李京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3035" y="5277228"/>
            <a:ext cx="40685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国内一流的智慧城市建设及运营服务商</a:t>
            </a:r>
          </a:p>
        </p:txBody>
      </p:sp>
      <p:sp>
        <p:nvSpPr>
          <p:cNvPr id="11" name="矩形 10"/>
          <p:cNvSpPr/>
          <p:nvPr/>
        </p:nvSpPr>
        <p:spPr>
          <a:xfrm>
            <a:off x="8071945" y="6181450"/>
            <a:ext cx="449353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正元地理信息有限责任公司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161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60427" y="1944266"/>
            <a:ext cx="833497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Oracle11GR1 64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+Oracle client32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plsql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操作工具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默认密码有效期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天，更改有效期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默认表空间有容量限制，注意扩容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用户赋予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20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ArcSDE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的安装优先级更高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324123" y="1051434"/>
            <a:ext cx="3240360" cy="51226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31" tIns="46966" rIns="93931" bIns="46966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安装</a:t>
            </a:r>
            <a:r>
              <a:rPr lang="zh-CN" altLang="en-US" sz="2400" dirty="0"/>
              <a:t>要点</a:t>
            </a:r>
            <a:endParaRPr lang="zh-CN" altLang="en-US" sz="2400" dirty="0"/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三、所需技能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292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32435" y="2304306"/>
            <a:ext cx="833497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数据库安装及配置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数据的备份和导入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与消息中心对接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添加监测点（重点掌握监测点添加逻辑）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324123" y="1051434"/>
            <a:ext cx="3240360" cy="51226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31" tIns="46966" rIns="93931" bIns="46966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、数据平台安装</a:t>
            </a:r>
            <a:r>
              <a:rPr lang="zh-CN" altLang="en-US" sz="2400" dirty="0"/>
              <a:t>要点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43" y="1853982"/>
            <a:ext cx="9163050" cy="4686300"/>
          </a:xfrm>
          <a:prstGeom prst="rect">
            <a:avLst/>
          </a:prstGeom>
        </p:spPr>
      </p:pic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三、所需技能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743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"/>
          <p:cNvSpPr/>
          <p:nvPr/>
        </p:nvSpPr>
        <p:spPr>
          <a:xfrm>
            <a:off x="324123" y="1051434"/>
            <a:ext cx="3744416" cy="51226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31" tIns="46966" rIns="93931" bIns="46966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、东营项目数据传输架构</a:t>
            </a:r>
            <a:endParaRPr lang="zh-CN" altLang="en-US" sz="2400" dirty="0"/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三、所需技能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67" y="1595182"/>
            <a:ext cx="9308926" cy="55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>
            <a:spLocks noChangeArrowheads="1"/>
          </p:cNvSpPr>
          <p:nvPr/>
        </p:nvSpPr>
        <p:spPr bwMode="auto">
          <a:xfrm>
            <a:off x="298306" y="254349"/>
            <a:ext cx="900947" cy="522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517" tIns="45259" rIns="90517" bIns="45259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00083" y="1465135"/>
            <a:ext cx="4556887" cy="790365"/>
            <a:chOff x="6784462" y="2447027"/>
            <a:chExt cx="4556887" cy="79036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56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FF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7592405" y="2477460"/>
              <a:ext cx="3748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岗位简介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6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b="1" dirty="0">
                <a:solidFill>
                  <a:srgbClr val="FF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0084" y="3752299"/>
            <a:ext cx="4556887" cy="790365"/>
            <a:chOff x="6784462" y="4639547"/>
            <a:chExt cx="4556887" cy="790365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4648712"/>
              <a:ext cx="4186932" cy="781200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6784462" y="4639547"/>
              <a:ext cx="4556887" cy="558112"/>
              <a:chOff x="8060880" y="760883"/>
              <a:chExt cx="3853242" cy="540840"/>
            </a:xfrm>
          </p:grpSpPr>
          <p:sp>
            <p:nvSpPr>
              <p:cNvPr id="80" name="Freeform 56"/>
              <p:cNvSpPr/>
              <p:nvPr/>
            </p:nvSpPr>
            <p:spPr bwMode="auto">
              <a:xfrm>
                <a:off x="8738563" y="760884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7592405" y="4669980"/>
              <a:ext cx="2691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所需技能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29925" y="46693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00084" y="4895880"/>
            <a:ext cx="4556885" cy="790365"/>
            <a:chOff x="6777955" y="5877772"/>
            <a:chExt cx="4556885" cy="790365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907" y="5886937"/>
              <a:ext cx="4186932" cy="78120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6777955" y="5877772"/>
              <a:ext cx="4556885" cy="558112"/>
              <a:chOff x="8060880" y="760883"/>
              <a:chExt cx="3853240" cy="540840"/>
            </a:xfrm>
          </p:grpSpPr>
          <p:sp>
            <p:nvSpPr>
              <p:cNvPr id="87" name="Freeform 56"/>
              <p:cNvSpPr/>
              <p:nvPr/>
            </p:nvSpPr>
            <p:spPr bwMode="auto">
              <a:xfrm>
                <a:off x="8738562" y="760883"/>
                <a:ext cx="3175558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D03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585897" y="5908205"/>
              <a:ext cx="2750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个人心得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923417" y="590755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D03A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dirty="0">
                <a:solidFill>
                  <a:srgbClr val="D03A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400084" y="2608717"/>
            <a:ext cx="4556887" cy="790365"/>
            <a:chOff x="6784462" y="2447027"/>
            <a:chExt cx="4556887" cy="790365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97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7592405" y="2477460"/>
              <a:ext cx="290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成长路径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8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dirty="0">
                <a:solidFill>
                  <a:srgbClr val="008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62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四、个人心得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204443" y="1440210"/>
            <a:ext cx="833497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项目现场环境复杂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defRPr/>
            </a:pPr>
            <a:r>
              <a:rPr lang="zh-CN" altLang="en-US" sz="16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机器环境、工作环境、办公环境</a:t>
            </a:r>
            <a:endParaRPr lang="en-US" altLang="zh-CN" sz="1600" b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常见软件及服务器问题，网上都有答案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eaLnBrk="1" hangingPunct="1"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甄别无效信息、谨慎进行数据库操作、多备份、常试错</a:t>
            </a:r>
            <a:endParaRPr lang="en-US" altLang="zh-CN" sz="1600" b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客户就是上帝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eaLnBrk="1" hangingPunct="1"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与甲方意见向左、注意措辞、灵活性</a:t>
            </a:r>
            <a:endParaRPr lang="en-US" altLang="zh-CN" sz="16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活到老，学到老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eaLnBrk="1" hangingPunct="1"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多</a:t>
            </a:r>
            <a:r>
              <a:rPr lang="zh-CN" altLang="en-US" sz="16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学、多记、多反思</a:t>
            </a:r>
            <a:endParaRPr lang="en-US" altLang="zh-CN" sz="1600" b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身体是革命的本钱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eaLnBrk="1" hangingPunct="1">
              <a:lnSpc>
                <a:spcPct val="150000"/>
              </a:lnSpc>
              <a:defRPr/>
            </a:pPr>
            <a:r>
              <a:rPr lang="zh-CN" altLang="en-US" sz="16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一项运动、戒烟、限酒</a:t>
            </a:r>
            <a:endParaRPr lang="en-US" altLang="zh-CN" sz="16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" y="181228"/>
            <a:ext cx="3599695" cy="1078994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" r="45501"/>
          <a:stretch>
            <a:fillRect/>
          </a:stretch>
        </p:blipFill>
        <p:spPr bwMode="auto">
          <a:xfrm>
            <a:off x="0" y="1654410"/>
            <a:ext cx="7884963" cy="30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8172995" y="1654410"/>
            <a:ext cx="4428580" cy="3098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63049" y="4781859"/>
            <a:ext cx="42484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国内一流的智慧城市建设及运营服务商</a:t>
            </a:r>
          </a:p>
        </p:txBody>
      </p:sp>
      <p:sp>
        <p:nvSpPr>
          <p:cNvPr id="16" name="矩形 15"/>
          <p:cNvSpPr/>
          <p:nvPr/>
        </p:nvSpPr>
        <p:spPr>
          <a:xfrm>
            <a:off x="1695712" y="5526068"/>
            <a:ext cx="4493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正元地理信息有限责任公司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www.geniuses.com.cn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9139" y="27883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A&amp;Q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>
            <a:spLocks noChangeArrowheads="1"/>
          </p:cNvSpPr>
          <p:nvPr/>
        </p:nvSpPr>
        <p:spPr bwMode="auto">
          <a:xfrm>
            <a:off x="298306" y="254349"/>
            <a:ext cx="900947" cy="522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517" tIns="45259" rIns="90517" bIns="45259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00083" y="1465135"/>
            <a:ext cx="4556887" cy="790365"/>
            <a:chOff x="6784462" y="2447027"/>
            <a:chExt cx="4556887" cy="79036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56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FF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7592405" y="2477460"/>
              <a:ext cx="3748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岗位简介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6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b="1" dirty="0">
                <a:solidFill>
                  <a:srgbClr val="FF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0084" y="3752299"/>
            <a:ext cx="4556887" cy="790365"/>
            <a:chOff x="6784462" y="4639547"/>
            <a:chExt cx="4556887" cy="790365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4648712"/>
              <a:ext cx="4186932" cy="781200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6784462" y="4639547"/>
              <a:ext cx="4556887" cy="558112"/>
              <a:chOff x="8060880" y="760883"/>
              <a:chExt cx="3853242" cy="540840"/>
            </a:xfrm>
          </p:grpSpPr>
          <p:sp>
            <p:nvSpPr>
              <p:cNvPr id="80" name="Freeform 56"/>
              <p:cNvSpPr/>
              <p:nvPr/>
            </p:nvSpPr>
            <p:spPr bwMode="auto">
              <a:xfrm>
                <a:off x="8738563" y="760884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7592405" y="4669980"/>
              <a:ext cx="2691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所需技能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29925" y="46693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00084" y="4895880"/>
            <a:ext cx="4556885" cy="790365"/>
            <a:chOff x="6777955" y="5877772"/>
            <a:chExt cx="4556885" cy="790365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907" y="5886937"/>
              <a:ext cx="4186932" cy="78120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6777955" y="5877772"/>
              <a:ext cx="4556885" cy="558112"/>
              <a:chOff x="8060880" y="760883"/>
              <a:chExt cx="3853240" cy="540840"/>
            </a:xfrm>
          </p:grpSpPr>
          <p:sp>
            <p:nvSpPr>
              <p:cNvPr id="87" name="Freeform 56"/>
              <p:cNvSpPr/>
              <p:nvPr/>
            </p:nvSpPr>
            <p:spPr bwMode="auto">
              <a:xfrm>
                <a:off x="8738562" y="760883"/>
                <a:ext cx="3175558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D03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585897" y="5908205"/>
              <a:ext cx="2750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个人心得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923417" y="590755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D03A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dirty="0">
                <a:solidFill>
                  <a:srgbClr val="D03A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400084" y="2608717"/>
            <a:ext cx="4556887" cy="790365"/>
            <a:chOff x="6784462" y="2447027"/>
            <a:chExt cx="4556887" cy="790365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97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7592405" y="2477460"/>
              <a:ext cx="290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成长路径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8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dirty="0">
                <a:solidFill>
                  <a:srgbClr val="008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361702" y="238962"/>
            <a:ext cx="1061960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、岗位简介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692275" y="1553133"/>
            <a:ext cx="1022513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配置现场网络环境，部署相关平台及软件系统，处理突发软硬件系统问题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智慧城市相关项目实施到验收全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过程跟踪，完成项目实施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参与制定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项目计划，控制项目进度，成本，风险，质量等，保证项目良好的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定期汇报项目状况，与项目干系人进行积极沟通和管理，处理项目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分包队管理与进度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361702" y="238962"/>
            <a:ext cx="1061960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、岗位简介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11424640"/>
              </p:ext>
            </p:extLst>
          </p:nvPr>
        </p:nvGraphicFramePr>
        <p:xfrm>
          <a:off x="1980307" y="1074110"/>
          <a:ext cx="8401050" cy="560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629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>
            <a:spLocks noChangeArrowheads="1"/>
          </p:cNvSpPr>
          <p:nvPr/>
        </p:nvSpPr>
        <p:spPr bwMode="auto">
          <a:xfrm>
            <a:off x="298306" y="254349"/>
            <a:ext cx="900947" cy="522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517" tIns="45259" rIns="90517" bIns="45259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00083" y="1465135"/>
            <a:ext cx="4556887" cy="790365"/>
            <a:chOff x="6784462" y="2447027"/>
            <a:chExt cx="4556887" cy="79036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56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FF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7592405" y="2477460"/>
              <a:ext cx="3748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岗位简介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6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b="1" dirty="0">
                <a:solidFill>
                  <a:srgbClr val="FF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0084" y="3752299"/>
            <a:ext cx="4556887" cy="790365"/>
            <a:chOff x="6784462" y="4639547"/>
            <a:chExt cx="4556887" cy="790365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4648712"/>
              <a:ext cx="4186932" cy="781200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6784462" y="4639547"/>
              <a:ext cx="4556887" cy="558112"/>
              <a:chOff x="8060880" y="760883"/>
              <a:chExt cx="3853242" cy="540840"/>
            </a:xfrm>
          </p:grpSpPr>
          <p:sp>
            <p:nvSpPr>
              <p:cNvPr id="80" name="Freeform 56"/>
              <p:cNvSpPr/>
              <p:nvPr/>
            </p:nvSpPr>
            <p:spPr bwMode="auto">
              <a:xfrm>
                <a:off x="8738563" y="760884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7592405" y="4669980"/>
              <a:ext cx="2691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所需技能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29925" y="46693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00084" y="4895880"/>
            <a:ext cx="4556885" cy="790365"/>
            <a:chOff x="6777955" y="5877772"/>
            <a:chExt cx="4556885" cy="790365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907" y="5886937"/>
              <a:ext cx="4186932" cy="78120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6777955" y="5877772"/>
              <a:ext cx="4556885" cy="558112"/>
              <a:chOff x="8060880" y="760883"/>
              <a:chExt cx="3853240" cy="540840"/>
            </a:xfrm>
          </p:grpSpPr>
          <p:sp>
            <p:nvSpPr>
              <p:cNvPr id="87" name="Freeform 56"/>
              <p:cNvSpPr/>
              <p:nvPr/>
            </p:nvSpPr>
            <p:spPr bwMode="auto">
              <a:xfrm>
                <a:off x="8738562" y="760883"/>
                <a:ext cx="3175558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D03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585897" y="5908205"/>
              <a:ext cx="2750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个人心得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923417" y="590755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D03A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dirty="0">
                <a:solidFill>
                  <a:srgbClr val="D03A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400084" y="2608717"/>
            <a:ext cx="4556887" cy="790365"/>
            <a:chOff x="6784462" y="2447027"/>
            <a:chExt cx="4556887" cy="790365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97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7592405" y="2477460"/>
              <a:ext cx="290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成长路径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8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dirty="0">
                <a:solidFill>
                  <a:srgbClr val="008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8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、成长路径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607" y="3528442"/>
            <a:ext cx="36004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项目实施工程师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58304724"/>
              </p:ext>
            </p:extLst>
          </p:nvPr>
        </p:nvGraphicFramePr>
        <p:xfrm>
          <a:off x="3060427" y="3107100"/>
          <a:ext cx="2219307" cy="142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508699" y="3528442"/>
            <a:ext cx="360040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713830191"/>
              </p:ext>
            </p:extLst>
          </p:nvPr>
        </p:nvGraphicFramePr>
        <p:xfrm>
          <a:off x="7308899" y="3107100"/>
          <a:ext cx="2219307" cy="142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9901187" y="3532874"/>
            <a:ext cx="3600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高级项目经理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797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4"/>
          <p:cNvSpPr txBox="1">
            <a:spLocks noChangeArrowheads="1"/>
          </p:cNvSpPr>
          <p:nvPr/>
        </p:nvSpPr>
        <p:spPr bwMode="auto">
          <a:xfrm>
            <a:off x="298306" y="254349"/>
            <a:ext cx="900947" cy="5222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517" tIns="45259" rIns="90517" bIns="45259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00083" y="1465135"/>
            <a:ext cx="4556887" cy="790365"/>
            <a:chOff x="6784462" y="2447027"/>
            <a:chExt cx="4556887" cy="79036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56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FF6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7592405" y="2477460"/>
              <a:ext cx="3748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岗位简介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6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b="1" dirty="0">
                <a:solidFill>
                  <a:srgbClr val="FF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0084" y="3752299"/>
            <a:ext cx="4556887" cy="790365"/>
            <a:chOff x="6784462" y="4639547"/>
            <a:chExt cx="4556887" cy="790365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4648712"/>
              <a:ext cx="4186932" cy="781200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6784462" y="4639547"/>
              <a:ext cx="4556887" cy="558112"/>
              <a:chOff x="8060880" y="760883"/>
              <a:chExt cx="3853242" cy="540840"/>
            </a:xfrm>
          </p:grpSpPr>
          <p:sp>
            <p:nvSpPr>
              <p:cNvPr id="80" name="Freeform 56"/>
              <p:cNvSpPr/>
              <p:nvPr/>
            </p:nvSpPr>
            <p:spPr bwMode="auto">
              <a:xfrm>
                <a:off x="8738563" y="760884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7592405" y="4669980"/>
              <a:ext cx="2691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所需技能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929925" y="46693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00084" y="4895880"/>
            <a:ext cx="4556885" cy="790365"/>
            <a:chOff x="6777955" y="5877772"/>
            <a:chExt cx="4556885" cy="790365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907" y="5886937"/>
              <a:ext cx="4186932" cy="781200"/>
            </a:xfrm>
            <a:prstGeom prst="rect">
              <a:avLst/>
            </a:prstGeom>
          </p:spPr>
        </p:pic>
        <p:grpSp>
          <p:nvGrpSpPr>
            <p:cNvPr id="86" name="组合 85"/>
            <p:cNvGrpSpPr/>
            <p:nvPr/>
          </p:nvGrpSpPr>
          <p:grpSpPr>
            <a:xfrm>
              <a:off x="6777955" y="5877772"/>
              <a:ext cx="4556885" cy="558112"/>
              <a:chOff x="8060880" y="760883"/>
              <a:chExt cx="3853240" cy="540840"/>
            </a:xfrm>
          </p:grpSpPr>
          <p:sp>
            <p:nvSpPr>
              <p:cNvPr id="87" name="Freeform 56"/>
              <p:cNvSpPr/>
              <p:nvPr/>
            </p:nvSpPr>
            <p:spPr bwMode="auto">
              <a:xfrm>
                <a:off x="8738562" y="760883"/>
                <a:ext cx="3175558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D03A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585897" y="5908205"/>
              <a:ext cx="27503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个人心得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923417" y="590755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D03A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dirty="0">
                <a:solidFill>
                  <a:srgbClr val="D03A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400084" y="2608717"/>
            <a:ext cx="4556887" cy="790365"/>
            <a:chOff x="6784462" y="2447027"/>
            <a:chExt cx="4556887" cy="790365"/>
          </a:xfrm>
        </p:grpSpPr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415" y="2456192"/>
              <a:ext cx="4186932" cy="781200"/>
            </a:xfrm>
            <a:prstGeom prst="rect">
              <a:avLst/>
            </a:prstGeom>
          </p:spPr>
        </p:pic>
        <p:grpSp>
          <p:nvGrpSpPr>
            <p:cNvPr id="94" name="组合 93"/>
            <p:cNvGrpSpPr/>
            <p:nvPr/>
          </p:nvGrpSpPr>
          <p:grpSpPr>
            <a:xfrm>
              <a:off x="6784462" y="2447027"/>
              <a:ext cx="4556887" cy="558112"/>
              <a:chOff x="8060880" y="760883"/>
              <a:chExt cx="3853242" cy="540840"/>
            </a:xfrm>
          </p:grpSpPr>
          <p:sp>
            <p:nvSpPr>
              <p:cNvPr id="97" name="Freeform 56"/>
              <p:cNvSpPr/>
              <p:nvPr/>
            </p:nvSpPr>
            <p:spPr bwMode="auto">
              <a:xfrm>
                <a:off x="8738563" y="760883"/>
                <a:ext cx="3175559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00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57"/>
              <p:cNvSpPr/>
              <p:nvPr/>
            </p:nvSpPr>
            <p:spPr bwMode="auto">
              <a:xfrm>
                <a:off x="8060880" y="760883"/>
                <a:ext cx="683186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58"/>
              <p:cNvSpPr/>
              <p:nvPr/>
            </p:nvSpPr>
            <p:spPr bwMode="auto">
              <a:xfrm>
                <a:off x="8305588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7592405" y="2477460"/>
              <a:ext cx="290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成长路径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29925" y="24768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8C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dirty="0">
                <a:solidFill>
                  <a:srgbClr val="008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1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三、所需技能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324123" y="1051434"/>
            <a:ext cx="3168352" cy="51226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31" tIns="46966" rIns="93931" bIns="46966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400" dirty="0" smtClean="0"/>
              <a:t>项目</a:t>
            </a:r>
            <a:r>
              <a:rPr lang="zh-CN" altLang="en-US" sz="2400" dirty="0"/>
              <a:t>实施人员技能树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" y="1944266"/>
            <a:ext cx="12601575" cy="41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91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64146"/>
            <a:ext cx="8317011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/>
          <p:cNvSpPr/>
          <p:nvPr/>
        </p:nvSpPr>
        <p:spPr>
          <a:xfrm>
            <a:off x="324123" y="1051434"/>
            <a:ext cx="3240360" cy="51226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931" tIns="46966" rIns="93931" bIns="46966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 smtClean="0"/>
              <a:t>、共享平台安装</a:t>
            </a:r>
            <a:r>
              <a:rPr lang="zh-CN" altLang="en-US" sz="2400" dirty="0"/>
              <a:t>要点</a:t>
            </a:r>
            <a:endParaRPr lang="zh-CN" altLang="en-US" sz="24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32435" y="2304306"/>
            <a:ext cx="833497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719455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基于已配置完成的共享平台，模仿配置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平台数据存储于元数据表，选择正确数据表，及平台版本很重要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共享平台的本质是对权限的管理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其对应的是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arcgis10.0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361702" y="238962"/>
            <a:ext cx="8353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三、所需技能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082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692</Words>
  <Application>Microsoft Office PowerPoint</Application>
  <PresentationFormat>自定义</PresentationFormat>
  <Paragraphs>136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MS Gothic</vt:lpstr>
      <vt:lpstr>宋体</vt:lpstr>
      <vt:lpstr>微软雅黑</vt:lpstr>
      <vt:lpstr>Arial</vt:lpstr>
      <vt:lpstr>Calibri</vt:lpstr>
      <vt:lpstr>Verdana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mawei</dc:creator>
  <cp:lastModifiedBy>李京</cp:lastModifiedBy>
  <cp:revision>1576</cp:revision>
  <dcterms:created xsi:type="dcterms:W3CDTF">2016-05-23T08:54:00Z</dcterms:created>
  <dcterms:modified xsi:type="dcterms:W3CDTF">2018-02-28T09:03:46Z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