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59" r:id="rId6"/>
    <p:sldId id="260" r:id="rId7"/>
    <p:sldId id="261" r:id="rId8"/>
    <p:sldId id="264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34"/>
    <p:restoredTop sz="94428"/>
  </p:normalViewPr>
  <p:slideViewPr>
    <p:cSldViewPr snapToGrid="0" snapToObjects="1">
      <p:cViewPr varScale="1">
        <p:scale>
          <a:sx n="74" d="100"/>
          <a:sy n="74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DF699-E8A4-1344-9447-07BF0B668A9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8609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IntelliJ IDEA</a:t>
            </a:r>
            <a:r>
              <a:rPr kumimoji="1" lang="zh-CN" altLang="en-US" sz="2800" dirty="0"/>
              <a:t>开发</a:t>
            </a:r>
            <a:r>
              <a:rPr kumimoji="1" lang="en-US" altLang="zh-CN" sz="2800" dirty="0"/>
              <a:t>spark</a:t>
            </a:r>
            <a:r>
              <a:rPr kumimoji="1" lang="zh-CN" altLang="en-US" sz="2800" dirty="0"/>
              <a:t>应用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2941320" y="1456055"/>
            <a:ext cx="5063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、新建一个</a:t>
            </a:r>
            <a:r>
              <a:rPr lang="en-US" altLang="zh-CN"/>
              <a:t>maven</a:t>
            </a:r>
            <a:r>
              <a:rPr lang="zh-CN" altLang="en-US"/>
              <a:t>项目 </a:t>
            </a:r>
            <a:r>
              <a:rPr lang="en-US" altLang="zh-CN"/>
              <a:t>- spark-wordcount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41320" y="2270760"/>
            <a:ext cx="380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、在</a:t>
            </a:r>
            <a:r>
              <a:rPr lang="en-US" altLang="zh-CN"/>
              <a:t>pom.xml</a:t>
            </a:r>
            <a:r>
              <a:rPr lang="zh-CN" altLang="en-US"/>
              <a:t>中引入</a:t>
            </a:r>
            <a:r>
              <a:rPr lang="en-US" altLang="zh-CN"/>
              <a:t>spark</a:t>
            </a:r>
            <a:r>
              <a:rPr lang="zh-CN" altLang="en-US"/>
              <a:t>的依赖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41320" y="5042535"/>
            <a:ext cx="2580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、编写</a:t>
            </a:r>
            <a:r>
              <a:rPr lang="en-US" altLang="zh-CN"/>
              <a:t>spark</a:t>
            </a:r>
            <a:r>
              <a:rPr lang="zh-CN" altLang="en-US"/>
              <a:t>应用程序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941320" y="5918835"/>
            <a:ext cx="2580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、运行</a:t>
            </a:r>
            <a:r>
              <a:rPr lang="en-US" altLang="zh-CN"/>
              <a:t>spark</a:t>
            </a:r>
            <a:r>
              <a:rPr lang="zh-CN" altLang="en-US"/>
              <a:t>应用程序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51685" y="3007360"/>
            <a:ext cx="84677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        &lt;groupId&gt;org.apache.spark&lt;/groupId&gt;</a:t>
            </a:r>
            <a:endParaRPr lang="zh-CN" altLang="en-US"/>
          </a:p>
          <a:p>
            <a:r>
              <a:rPr lang="zh-CN" altLang="en-US"/>
              <a:t>            &lt;artifactId&gt;spark-core_2.11&lt;/artifactId&gt;</a:t>
            </a:r>
            <a:endParaRPr lang="zh-CN" altLang="en-US"/>
          </a:p>
          <a:p>
            <a:r>
              <a:rPr lang="zh-CN" altLang="en-US"/>
              <a:t>            &lt;version&gt;2.</a:t>
            </a:r>
            <a:r>
              <a:rPr lang="en-US" altLang="zh-CN"/>
              <a:t>2</a:t>
            </a:r>
            <a:r>
              <a:rPr lang="zh-CN" altLang="en-US"/>
              <a:t>.0&lt;/version&gt;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0720" y="186055"/>
            <a:ext cx="37947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spark</a:t>
            </a:r>
            <a:r>
              <a:rPr lang="zh-CN" altLang="en-US" sz="2800"/>
              <a:t>源码环境搭建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255520" y="1718945"/>
            <a:ext cx="3086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git</a:t>
            </a:r>
            <a:r>
              <a:rPr lang="zh-CN" altLang="en-US"/>
              <a:t>客户端下载和安装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55520" y="3114675"/>
            <a:ext cx="8091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打开</a:t>
            </a:r>
            <a:r>
              <a:rPr lang="en-US" altLang="zh-CN"/>
              <a:t>git</a:t>
            </a:r>
            <a:r>
              <a:rPr lang="zh-CN" altLang="en-US"/>
              <a:t>客户端，执行</a:t>
            </a:r>
            <a:r>
              <a:rPr lang="en-US" altLang="zh-CN"/>
              <a:t>git clone </a:t>
            </a:r>
            <a:r>
              <a:rPr lang="zh-CN" altLang="en-US"/>
              <a:t>https://github.com/apache/spark.git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33090" y="2188210"/>
            <a:ext cx="6297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https://git-for-windows.github.io/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55520" y="4143375"/>
            <a:ext cx="2665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打开</a:t>
            </a:r>
            <a:r>
              <a:rPr lang="en-US" altLang="zh-CN"/>
              <a:t>IDEA</a:t>
            </a:r>
            <a:r>
              <a:rPr lang="zh-CN" altLang="en-US"/>
              <a:t>，设置</a:t>
            </a:r>
            <a:r>
              <a:rPr lang="en-US" altLang="zh-CN"/>
              <a:t>git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55520" y="4927600"/>
            <a:ext cx="3541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将源代码导入到</a:t>
            </a:r>
            <a:r>
              <a:rPr lang="en-US" altLang="zh-CN"/>
              <a:t>IDEA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049" y="155905"/>
            <a:ext cx="50165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dirty="0" smtClean="0">
                <a:sym typeface="+mn-ea"/>
              </a:rPr>
              <a:t>spark</a:t>
            </a:r>
            <a:r>
              <a:rPr kumimoji="1" lang="zh-CN" altLang="en-US" sz="2800" dirty="0" smtClean="0">
                <a:sym typeface="+mn-ea"/>
              </a:rPr>
              <a:t>集群的搭建 </a:t>
            </a:r>
            <a:r>
              <a:rPr kumimoji="1" lang="en-US" altLang="zh-CN" sz="2800" dirty="0" smtClean="0">
                <a:sym typeface="+mn-ea"/>
              </a:rPr>
              <a:t>- </a:t>
            </a:r>
            <a:r>
              <a:rPr kumimoji="1" lang="zh-CN" altLang="en-US" sz="2800" dirty="0" smtClean="0"/>
              <a:t>安装</a:t>
            </a:r>
            <a:r>
              <a:rPr kumimoji="1" lang="en-US" altLang="zh-CN" sz="2800" dirty="0" err="1" smtClean="0"/>
              <a:t>scala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98945" y="1310821"/>
            <a:ext cx="10226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下载</a:t>
            </a:r>
            <a:r>
              <a:rPr lang="en-US" altLang="zh-CN" dirty="0"/>
              <a:t> </a:t>
            </a:r>
            <a:r>
              <a:rPr lang="en-US" altLang="zh-CN" u="sng" dirty="0"/>
              <a:t>http://</a:t>
            </a:r>
            <a:r>
              <a:rPr lang="en-US" altLang="zh-CN" u="sng" dirty="0" err="1"/>
              <a:t>www.scala-lang.org</a:t>
            </a:r>
            <a:r>
              <a:rPr lang="en-US" altLang="zh-CN" u="sng" dirty="0"/>
              <a:t>/download/2.11.8.html</a:t>
            </a:r>
            <a:r>
              <a:rPr lang="en-US" altLang="zh-CN" dirty="0"/>
              <a:t> </a:t>
            </a:r>
            <a:r>
              <a:rPr lang="zh-CN" altLang="en-US" dirty="0"/>
              <a:t>版本为</a:t>
            </a:r>
            <a:r>
              <a:rPr lang="en-US" altLang="zh-CN" dirty="0" smtClean="0"/>
              <a:t>2.11.8(</a:t>
            </a:r>
            <a:r>
              <a:rPr lang="it-IT" altLang="zh-CN" dirty="0" smtClean="0"/>
              <a:t>scala-2.11.8.tgz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98945" y="2224760"/>
            <a:ext cx="5034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用户解压：</a:t>
            </a:r>
            <a:r>
              <a:rPr kumimoji="1" lang="en-US" altLang="zh-CN" dirty="0" smtClean="0"/>
              <a:t> tar -xvf</a:t>
            </a:r>
            <a:r>
              <a:rPr lang="en-US" altLang="zh-CN" dirty="0" smtClean="0"/>
              <a:t> </a:t>
            </a:r>
            <a:r>
              <a:rPr lang="it-IT" altLang="zh-CN" dirty="0" smtClean="0"/>
              <a:t>scala-2.11.8.tgz</a:t>
            </a:r>
            <a:endParaRPr lang="it-IT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98945" y="1793651"/>
            <a:ext cx="9627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上传：上传到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虚拟机上的目录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usr</a:t>
            </a:r>
            <a:r>
              <a:rPr kumimoji="1" lang="en-US" altLang="zh-CN" dirty="0" smtClean="0"/>
              <a:t>/local/lib/</a:t>
            </a:r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可以用</a:t>
            </a:r>
            <a:r>
              <a:rPr kumimoji="1" lang="en-US" altLang="zh-CN" dirty="0" smtClean="0"/>
              <a:t>FileZilla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工具上传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8145" y="3887769"/>
            <a:ext cx="8476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分别在三台虚拟机上切换到</a:t>
            </a:r>
            <a:r>
              <a:rPr kumimoji="1" lang="en-US" altLang="zh-CN" dirty="0" err="1" smtClean="0"/>
              <a:t>hadoop-twq</a:t>
            </a:r>
            <a:r>
              <a:rPr kumimoji="1" lang="zh-CN" altLang="en-US" dirty="0" smtClean="0"/>
              <a:t>用户修改环境变量： </a:t>
            </a:r>
            <a:r>
              <a:rPr lang="en-US" altLang="zh-CN" dirty="0"/>
              <a:t>vi ~/.</a:t>
            </a:r>
            <a:r>
              <a:rPr lang="en-US" altLang="zh-CN" dirty="0" err="1" smtClean="0"/>
              <a:t>bash_profile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19796" y="4255867"/>
            <a:ext cx="1155128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export SCALA_HOME</a:t>
            </a:r>
            <a:r>
              <a:rPr lang="en-US" altLang="zh-CN" sz="1600" dirty="0" smtClean="0"/>
              <a:t>=/</a:t>
            </a:r>
            <a:r>
              <a:rPr lang="en-US" altLang="zh-CN" sz="1600" dirty="0" err="1" smtClean="0"/>
              <a:t>usr</a:t>
            </a:r>
            <a:r>
              <a:rPr lang="en-US" altLang="zh-CN" sz="1600" dirty="0" smtClean="0"/>
              <a:t>/local/lib/scala-2.11.8</a:t>
            </a:r>
            <a:endParaRPr lang="en-US" altLang="zh-CN" sz="1600" dirty="0"/>
          </a:p>
          <a:p>
            <a:r>
              <a:rPr lang="en-US" altLang="zh-CN" sz="1600" dirty="0"/>
              <a:t>PATH=$PATH:$HOME/bin:$</a:t>
            </a:r>
            <a:r>
              <a:rPr lang="en-US" altLang="zh-CN" sz="1600" dirty="0" smtClean="0"/>
              <a:t>JAVA_HOME/bin:$HADOOP_HOME/bin:$HADOOP_HOME/</a:t>
            </a:r>
            <a:r>
              <a:rPr lang="en-US" altLang="zh-CN" sz="1600" dirty="0" err="1" smtClean="0"/>
              <a:t>sbin</a:t>
            </a:r>
            <a:r>
              <a:rPr lang="en-US" altLang="zh-CN" sz="1600" dirty="0" smtClean="0"/>
              <a:t>:$SCALA_HOME/bin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source ~/.</a:t>
            </a:r>
            <a:r>
              <a:rPr lang="en-US" altLang="zh-CN" sz="1600" dirty="0" err="1"/>
              <a:t>bash_profile</a:t>
            </a:r>
            <a:endParaRPr lang="en-US" altLang="zh-CN" sz="1600" dirty="0" err="1"/>
          </a:p>
          <a:p>
            <a:r>
              <a:rPr lang="en-US" altLang="zh-CN" sz="1600" dirty="0"/>
              <a:t>which scala</a:t>
            </a:r>
            <a:r>
              <a:rPr lang="zh-CN" altLang="en-US" sz="1600" dirty="0"/>
              <a:t>查看</a:t>
            </a:r>
            <a:r>
              <a:rPr lang="en-US" altLang="zh-CN" sz="1600" dirty="0"/>
              <a:t>scala</a:t>
            </a:r>
            <a:r>
              <a:rPr lang="zh-CN" altLang="en-US" sz="1600" dirty="0"/>
              <a:t>的安装目录是不是我们想要的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748145" y="609860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测试是否安装成功： </a:t>
            </a:r>
            <a:r>
              <a:rPr kumimoji="1" lang="en-US" altLang="zh-CN" dirty="0" err="1" smtClean="0"/>
              <a:t>scala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48030" y="2731770"/>
            <a:ext cx="67951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root</a:t>
            </a:r>
            <a:r>
              <a:rPr lang="zh-CN" altLang="en-US" dirty="0">
                <a:sym typeface="+mn-ea"/>
              </a:rPr>
              <a:t>用户下，将解压后的</a:t>
            </a:r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目录拷贝到</a:t>
            </a:r>
            <a:r>
              <a:rPr lang="en-US" altLang="zh-CN" dirty="0">
                <a:sym typeface="+mn-ea"/>
              </a:rPr>
              <a:t>slave1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slave2: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	scp -r scala-2.11.8 root@slave1:/usr/local/lib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	scp -r scala-2.11.8 root@slave2:/usr/local/lib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049" y="155905"/>
            <a:ext cx="51466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dirty="0" smtClean="0">
                <a:sym typeface="+mn-ea"/>
              </a:rPr>
              <a:t>spark</a:t>
            </a:r>
            <a:r>
              <a:rPr kumimoji="1" lang="zh-CN" altLang="en-US" sz="2800" dirty="0" smtClean="0">
                <a:sym typeface="+mn-ea"/>
              </a:rPr>
              <a:t>集群的搭建 </a:t>
            </a:r>
            <a:r>
              <a:rPr kumimoji="1" lang="en-US" altLang="zh-CN" sz="2800" dirty="0" smtClean="0">
                <a:sym typeface="+mn-ea"/>
              </a:rPr>
              <a:t>- </a:t>
            </a:r>
            <a:r>
              <a:rPr kumimoji="1" lang="zh-CN" altLang="en-US" sz="2800" dirty="0" smtClean="0"/>
              <a:t>安装</a:t>
            </a:r>
            <a:r>
              <a:rPr kumimoji="1" lang="en-US" altLang="zh-CN" sz="2800" dirty="0" smtClean="0"/>
              <a:t>spark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519528" y="592991"/>
            <a:ext cx="2716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Spark2.2 </a:t>
            </a:r>
            <a:r>
              <a:rPr lang="zh-CN" altLang="en-US" dirty="0"/>
              <a:t>需要的环境：</a:t>
            </a:r>
            <a:endParaRPr lang="zh-CN" altLang="en-US" dirty="0"/>
          </a:p>
          <a:p>
            <a:r>
              <a:rPr lang="en-US" altLang="zh-CN" dirty="0"/>
              <a:t>Java 8+,  </a:t>
            </a:r>
            <a:endParaRPr lang="en-US" altLang="zh-CN" dirty="0"/>
          </a:p>
          <a:p>
            <a:r>
              <a:rPr lang="en-US" altLang="zh-CN" dirty="0"/>
              <a:t>Scala 2.11.X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6871" y="1538011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下载</a:t>
            </a:r>
            <a:r>
              <a:rPr lang="en-US" altLang="zh-CN" dirty="0"/>
              <a:t> </a:t>
            </a:r>
            <a:r>
              <a:rPr lang="en-US" altLang="zh-CN" u="sng" dirty="0"/>
              <a:t>http://</a:t>
            </a:r>
            <a:r>
              <a:rPr lang="en-US" altLang="zh-CN" u="sng" dirty="0" err="1"/>
              <a:t>spark.apache.org</a:t>
            </a:r>
            <a:r>
              <a:rPr lang="en-US" altLang="zh-CN" u="sng" dirty="0"/>
              <a:t>/</a:t>
            </a:r>
            <a:r>
              <a:rPr lang="en-US" altLang="zh-CN" u="sng" dirty="0" err="1"/>
              <a:t>downloads.html</a:t>
            </a:r>
            <a:r>
              <a:rPr lang="en-US" altLang="zh-CN" dirty="0"/>
              <a:t> 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128139" y="2069358"/>
            <a:ext cx="3856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spark-2.2.0-bin-hadoop2.7.tgz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07316" y="3402281"/>
            <a:ext cx="530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解压</a:t>
            </a:r>
            <a:r>
              <a:rPr lang="en-US" altLang="zh-CN" dirty="0"/>
              <a:t> </a:t>
            </a:r>
            <a:r>
              <a:rPr lang="en-US" altLang="zh-CN" dirty="0" err="1"/>
              <a:t>tar</a:t>
            </a:r>
            <a:r>
              <a:rPr lang="en-US" altLang="zh-CN" dirty="0"/>
              <a:t> -</a:t>
            </a:r>
            <a:r>
              <a:rPr lang="en-US" altLang="zh-CN" dirty="0" err="1"/>
              <a:t>xf</a:t>
            </a:r>
            <a:r>
              <a:rPr lang="en-US" altLang="zh-CN" dirty="0"/>
              <a:t> </a:t>
            </a:r>
            <a:r>
              <a:rPr lang="en-US" altLang="zh-CN" dirty="0" smtClean="0"/>
              <a:t>spark-2.2.0-bin-hadoop2.7.tgz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63641" y="427800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sk-SK" b="1" dirty="0"/>
              <a:t>配置</a:t>
            </a:r>
            <a:r>
              <a:rPr lang="sk-SK" altLang="zh-CN" b="1" dirty="0" err="1"/>
              <a:t>slaves</a:t>
            </a:r>
            <a:r>
              <a:rPr lang="sk-SK" altLang="zh-CN" b="1" dirty="0"/>
              <a:t> </a:t>
            </a:r>
            <a:endParaRPr lang="sk-SK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47543" y="4853082"/>
            <a:ext cx="44176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 dirty="0"/>
              <a:t>cd spark-2.2.0-bin-hadoop2.</a:t>
            </a:r>
            <a:r>
              <a:rPr lang="en-US" altLang="nb-NO" dirty="0"/>
              <a:t>7</a:t>
            </a:r>
            <a:r>
              <a:rPr lang="nb-NO" altLang="zh-CN" dirty="0"/>
              <a:t>/</a:t>
            </a:r>
            <a:r>
              <a:rPr lang="nb-NO" altLang="zh-CN" dirty="0" err="1"/>
              <a:t>conf</a:t>
            </a:r>
            <a:endParaRPr lang="nb-NO" altLang="zh-CN" dirty="0"/>
          </a:p>
          <a:p>
            <a:r>
              <a:rPr lang="nb-NO" altLang="zh-CN" dirty="0"/>
              <a:t>cp </a:t>
            </a:r>
            <a:r>
              <a:rPr lang="nb-NO" altLang="zh-CN" dirty="0" err="1"/>
              <a:t>slaves.template</a:t>
            </a:r>
            <a:r>
              <a:rPr lang="nb-NO" altLang="zh-CN" dirty="0"/>
              <a:t> slaves</a:t>
            </a:r>
            <a:endParaRPr lang="nb-NO" altLang="zh-CN" dirty="0"/>
          </a:p>
          <a:p>
            <a:r>
              <a:rPr lang="nb-NO" altLang="zh-CN" dirty="0"/>
              <a:t>vi slaves,</a:t>
            </a:r>
            <a:r>
              <a:rPr lang="zh-CN" altLang="nb-NO" dirty="0"/>
              <a:t>写入如下内容</a:t>
            </a:r>
            <a:endParaRPr lang="nb-NO" altLang="zh-CN" dirty="0"/>
          </a:p>
          <a:p>
            <a:r>
              <a:rPr lang="nb-NO" altLang="zh-CN" dirty="0"/>
              <a:t>slave1</a:t>
            </a:r>
            <a:endParaRPr lang="nb-NO" altLang="zh-CN" dirty="0"/>
          </a:p>
          <a:p>
            <a:r>
              <a:rPr lang="nb-NO" altLang="zh-CN" dirty="0" smtClean="0"/>
              <a:t>slave2</a:t>
            </a:r>
            <a:endParaRPr lang="nb-NO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261737" y="4394306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nb-NO" b="1"/>
              <a:t>配置</a:t>
            </a:r>
            <a:r>
              <a:rPr lang="nb-NO" altLang="zh-CN" b="1" dirty="0" smtClean="0"/>
              <a:t>spark-</a:t>
            </a:r>
            <a:r>
              <a:rPr lang="nb-NO" altLang="zh-CN" b="1" dirty="0" err="1" smtClean="0"/>
              <a:t>env.sh</a:t>
            </a:r>
            <a:endParaRPr lang="nb-NO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4983787" y="4999948"/>
            <a:ext cx="58762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 dirty="0"/>
              <a:t>cp spark-</a:t>
            </a:r>
            <a:r>
              <a:rPr lang="nb-NO" altLang="zh-CN" dirty="0" err="1"/>
              <a:t>env.sh.template</a:t>
            </a:r>
            <a:r>
              <a:rPr lang="nb-NO" altLang="zh-CN" dirty="0"/>
              <a:t> spark-</a:t>
            </a:r>
            <a:r>
              <a:rPr lang="nb-NO" altLang="zh-CN" dirty="0" err="1"/>
              <a:t>env.sh</a:t>
            </a:r>
            <a:endParaRPr lang="nb-NO" altLang="zh-CN" dirty="0"/>
          </a:p>
          <a:p>
            <a:r>
              <a:rPr lang="nb-NO" altLang="zh-CN" dirty="0"/>
              <a:t>vi spark-</a:t>
            </a:r>
            <a:r>
              <a:rPr lang="nb-NO" altLang="zh-CN" dirty="0" err="1"/>
              <a:t>env.sh</a:t>
            </a:r>
            <a:r>
              <a:rPr lang="zh-CN" altLang="nb-NO" dirty="0"/>
              <a:t>写入如下内容</a:t>
            </a:r>
            <a:endParaRPr lang="nb-NO" altLang="zh-CN" dirty="0"/>
          </a:p>
          <a:p>
            <a:r>
              <a:rPr lang="nb-NO" altLang="zh-CN" dirty="0" err="1"/>
              <a:t>export</a:t>
            </a:r>
            <a:r>
              <a:rPr lang="nb-NO" altLang="zh-CN" dirty="0"/>
              <a:t> JAVA_HOME=/</a:t>
            </a:r>
            <a:r>
              <a:rPr lang="en-US" altLang="nb-NO" dirty="0"/>
              <a:t>usr/local/lib</a:t>
            </a:r>
            <a:r>
              <a:rPr lang="nb-NO" altLang="zh-CN" dirty="0" smtClean="0"/>
              <a:t>/jdk1.8.0_1</a:t>
            </a:r>
            <a:r>
              <a:rPr lang="en-US" altLang="nb-NO" dirty="0" smtClean="0"/>
              <a:t>51</a:t>
            </a:r>
            <a:endParaRPr lang="en-US" altLang="nb-NO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807002" y="2530667"/>
            <a:ext cx="8594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上传：上传到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机器节点的目录</a:t>
            </a:r>
            <a:r>
              <a:rPr kumimoji="1" lang="en-US" altLang="zh-CN" dirty="0" smtClean="0"/>
              <a:t>~/</a:t>
            </a:r>
            <a:r>
              <a:rPr kumimoji="1" lang="en-US" altLang="zh-CN" dirty="0" err="1" smtClean="0"/>
              <a:t>bigdata</a:t>
            </a:r>
            <a:r>
              <a:rPr kumimoji="1" lang="zh-CN" altLang="en-US" dirty="0" err="1" smtClean="0"/>
              <a:t>下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可以用</a:t>
            </a:r>
            <a:r>
              <a:rPr kumimoji="1" lang="en-US" altLang="zh-CN" dirty="0" smtClean="0"/>
              <a:t>FileZilla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工具上传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/>
              <a:t>需要预先在每一个节点中的</a:t>
            </a:r>
            <a:r>
              <a:rPr kumimoji="1" lang="en-US" altLang="zh-CN" dirty="0"/>
              <a:t>hadoop-twq</a:t>
            </a:r>
            <a:r>
              <a:rPr kumimoji="1" lang="zh-CN" altLang="en-US" dirty="0"/>
              <a:t>用户下的根目录下创建</a:t>
            </a:r>
            <a:r>
              <a:rPr kumimoji="1" lang="en-US" altLang="zh-CN" dirty="0"/>
              <a:t>bigdata</a:t>
            </a:r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049" y="155905"/>
            <a:ext cx="51466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dirty="0" smtClean="0">
                <a:sym typeface="+mn-ea"/>
              </a:rPr>
              <a:t>spark</a:t>
            </a:r>
            <a:r>
              <a:rPr kumimoji="1" lang="zh-CN" altLang="en-US" sz="2800" dirty="0" smtClean="0">
                <a:sym typeface="+mn-ea"/>
              </a:rPr>
              <a:t>集群的搭建 </a:t>
            </a:r>
            <a:r>
              <a:rPr kumimoji="1" lang="en-US" altLang="zh-CN" sz="2800" dirty="0" smtClean="0">
                <a:sym typeface="+mn-ea"/>
              </a:rPr>
              <a:t>- </a:t>
            </a:r>
            <a:r>
              <a:rPr kumimoji="1" lang="zh-CN" altLang="en-US" sz="2800" dirty="0" smtClean="0"/>
              <a:t>安装</a:t>
            </a:r>
            <a:r>
              <a:rPr kumimoji="1" lang="en-US" altLang="zh-CN" sz="2800" dirty="0" smtClean="0"/>
              <a:t>spark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98816" y="1217140"/>
            <a:ext cx="5492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● </a:t>
            </a:r>
            <a:r>
              <a:rPr lang="zh-CN" altLang="en-US" dirty="0"/>
              <a:t>将配置好的</a:t>
            </a:r>
            <a:r>
              <a:rPr lang="en-US" altLang="zh-CN" dirty="0"/>
              <a:t>spark</a:t>
            </a:r>
            <a:r>
              <a:rPr lang="zh-CN" altLang="en-US" dirty="0"/>
              <a:t>拷贝到</a:t>
            </a:r>
            <a:r>
              <a:rPr lang="en-US" altLang="zh-CN" dirty="0"/>
              <a:t>slave1</a:t>
            </a:r>
            <a:r>
              <a:rPr lang="zh-CN" altLang="en-US" dirty="0"/>
              <a:t>和</a:t>
            </a:r>
            <a:r>
              <a:rPr lang="en-US" altLang="zh-CN" dirty="0"/>
              <a:t>slave2</a:t>
            </a:r>
            <a:r>
              <a:rPr lang="zh-CN" altLang="en-US" dirty="0"/>
              <a:t>节点上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86188" y="1850182"/>
            <a:ext cx="9192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scp</a:t>
            </a:r>
            <a:r>
              <a:rPr lang="en-US" altLang="zh-CN" dirty="0"/>
              <a:t> -r ~/bigdata/spark-2.2.0-bin-hadoop2.7 hadoop-twq@slave1:~/bigdata</a:t>
            </a:r>
            <a:endParaRPr lang="en-US" altLang="zh-CN" dirty="0"/>
          </a:p>
          <a:p>
            <a:r>
              <a:rPr lang="en-US" altLang="zh-CN" dirty="0" err="1"/>
              <a:t>scp</a:t>
            </a:r>
            <a:r>
              <a:rPr lang="en-US" altLang="zh-CN" dirty="0"/>
              <a:t> -r ~/bigdata/spark-2.2.0-bin-hadoop2.7 hadoop-twq@slave2</a:t>
            </a:r>
            <a:r>
              <a:rPr lang="en-US" altLang="zh-CN" dirty="0" smtClean="0"/>
              <a:t>:~/bigdata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2398816" y="2963768"/>
            <a:ext cx="737870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● </a:t>
            </a:r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上配置环境变量：</a:t>
            </a:r>
            <a:endParaRPr lang="zh-CN" altLang="en-US" dirty="0"/>
          </a:p>
          <a:p>
            <a:r>
              <a:rPr lang="en-US" altLang="zh-CN" dirty="0"/>
              <a:t>cd ~</a:t>
            </a:r>
            <a:endParaRPr lang="zh-CN" altLang="en-US" dirty="0"/>
          </a:p>
          <a:p>
            <a:r>
              <a:rPr lang="en-US" altLang="zh-CN" dirty="0"/>
              <a:t>vi ~/.</a:t>
            </a:r>
            <a:r>
              <a:rPr lang="en-US" altLang="zh-CN" dirty="0" err="1"/>
              <a:t>bash_profile</a:t>
            </a:r>
            <a:endParaRPr lang="en-US" altLang="zh-CN" dirty="0"/>
          </a:p>
          <a:p>
            <a:r>
              <a:rPr lang="en-US" altLang="zh-CN" dirty="0"/>
              <a:t>export SPARK_HOME=~/bigdata/spark-2.2.0-bin-hadoop2.7</a:t>
            </a:r>
            <a:endParaRPr lang="en-US" altLang="zh-CN" dirty="0"/>
          </a:p>
          <a:p>
            <a:r>
              <a:rPr lang="en-US" altLang="zh-CN" dirty="0"/>
              <a:t>source ~/.</a:t>
            </a:r>
            <a:r>
              <a:rPr lang="en-US" altLang="zh-CN" dirty="0" err="1"/>
              <a:t>bash_profile</a:t>
            </a:r>
            <a:r>
              <a:rPr lang="en-US" altLang="zh-CN" dirty="0"/>
              <a:t> 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2398816" y="4618063"/>
            <a:ext cx="79717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effectLst/>
                <a:latin typeface="Arial" panose="020B0604020202020204" pitchFamily="34" charset="0"/>
              </a:rPr>
              <a:t>● </a:t>
            </a:r>
            <a:r>
              <a:rPr lang="zh-CN" altLang="en-US" b="1" dirty="0">
                <a:effectLst/>
              </a:rPr>
              <a:t>启动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  <a:sym typeface="+mn-ea"/>
              </a:rPr>
              <a:t>	sh ~/bigdata/spark-2.2.0-bin-hadoop2.7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sbin/</a:t>
            </a:r>
            <a:r>
              <a:rPr lang="en-US" altLang="zh-CN" dirty="0" err="1">
                <a:effectLst/>
                <a:sym typeface="+mn-ea"/>
              </a:rPr>
              <a:t>start-all.sh</a:t>
            </a:r>
            <a:endParaRPr lang="en-US" altLang="zh-CN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en-US" altLang="zh-CN">
                <a:effectLst/>
              </a:rPr>
              <a:t>	http://47.92.157.10:8080/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查看是否</a:t>
            </a:r>
            <a:r>
              <a:rPr lang="zh-CN" altLang="en-US" dirty="0" smtClean="0">
                <a:effectLst/>
              </a:rPr>
              <a:t>成功</a:t>
            </a:r>
            <a:endParaRPr lang="en-US" altLang="zh-CN" dirty="0"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98758" y="6197905"/>
            <a:ext cx="7534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● </a:t>
            </a:r>
            <a:r>
              <a:rPr lang="zh-CN" altLang="en-US" dirty="0"/>
              <a:t>使用</a:t>
            </a:r>
            <a:r>
              <a:rPr lang="en-US" altLang="zh-CN" dirty="0"/>
              <a:t>spark-shell --master spark://master:7077</a:t>
            </a:r>
            <a:r>
              <a:rPr lang="zh-CN" altLang="en-US" dirty="0"/>
              <a:t>测试</a:t>
            </a:r>
            <a:r>
              <a:rPr lang="en-US" altLang="zh-CN" dirty="0"/>
              <a:t>spark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0720" y="186055"/>
            <a:ext cx="48221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集群</a:t>
            </a:r>
            <a:r>
              <a:rPr lang="en-US" altLang="zh-CN" sz="2800"/>
              <a:t>spark-submit</a:t>
            </a:r>
            <a:r>
              <a:rPr lang="zh-CN" altLang="en-US" sz="2800"/>
              <a:t>提交应用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556385" y="1405255"/>
            <a:ext cx="9970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</a:t>
            </a:r>
            <a:r>
              <a:rPr lang="en-US" altLang="zh-CN"/>
              <a:t>spark</a:t>
            </a:r>
            <a:r>
              <a:rPr lang="zh-CN" altLang="en-US"/>
              <a:t>应用打成</a:t>
            </a:r>
            <a:r>
              <a:rPr lang="en-US" altLang="zh-CN"/>
              <a:t>jar</a:t>
            </a:r>
            <a:r>
              <a:rPr lang="zh-CN" altLang="en-US"/>
              <a:t>包，用</a:t>
            </a:r>
            <a:r>
              <a:rPr lang="en-US" altLang="zh-CN"/>
              <a:t>filezilla</a:t>
            </a:r>
            <a:r>
              <a:rPr lang="zh-CN" altLang="en-US"/>
              <a:t>工具将</a:t>
            </a:r>
            <a:r>
              <a:rPr lang="en-US" altLang="zh-CN"/>
              <a:t>jar</a:t>
            </a:r>
            <a:r>
              <a:rPr lang="zh-CN" altLang="en-US"/>
              <a:t>包上传至服务器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556385" y="2164715"/>
            <a:ext cx="9970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用</a:t>
            </a:r>
            <a:r>
              <a:rPr lang="en-US" altLang="zh-CN"/>
              <a:t>xshell</a:t>
            </a:r>
            <a:r>
              <a:rPr lang="zh-CN" altLang="en-US"/>
              <a:t>连上服务器，用下面的命令进行提交</a:t>
            </a:r>
            <a:r>
              <a:rPr lang="en-US" altLang="zh-CN"/>
              <a:t>scala/java spark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920" y="3303270"/>
            <a:ext cx="93726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spark-submit  </a:t>
            </a:r>
            <a:r>
              <a:rPr lang="en-US" altLang="zh-CN"/>
              <a:t>\</a:t>
            </a:r>
            <a:endParaRPr lang="en-US" altLang="zh-CN"/>
          </a:p>
          <a:p>
            <a:r>
              <a:rPr lang="zh-CN" altLang="en-US"/>
              <a:t>--class com.twq.WordCount </a:t>
            </a:r>
            <a:r>
              <a:rPr lang="en-US" altLang="zh-CN"/>
              <a:t>\</a:t>
            </a:r>
            <a:endParaRPr lang="en-US" altLang="zh-CN"/>
          </a:p>
          <a:p>
            <a:r>
              <a:rPr lang="zh-CN" altLang="en-US"/>
              <a:t>--master spark://master:7077 </a:t>
            </a:r>
            <a:r>
              <a:rPr lang="en-US" altLang="zh-CN"/>
              <a:t>\</a:t>
            </a:r>
            <a:endParaRPr lang="en-US" altLang="zh-CN"/>
          </a:p>
          <a:p>
            <a:r>
              <a:rPr lang="zh-CN" altLang="en-US"/>
              <a:t>--deploy-mode client </a:t>
            </a:r>
            <a:r>
              <a:rPr lang="en-US" altLang="zh-CN"/>
              <a:t>\</a:t>
            </a:r>
            <a:endParaRPr lang="en-US" altLang="zh-CN"/>
          </a:p>
          <a:p>
            <a:r>
              <a:rPr lang="zh-CN" altLang="en-US"/>
              <a:t>--driver-memory 1g </a:t>
            </a:r>
            <a:r>
              <a:rPr lang="en-US" altLang="zh-CN"/>
              <a:t>\</a:t>
            </a:r>
            <a:endParaRPr lang="en-US" altLang="zh-CN"/>
          </a:p>
          <a:p>
            <a:r>
              <a:rPr lang="zh-CN" altLang="en-US"/>
              <a:t>--executor-memory 1g </a:t>
            </a:r>
            <a:r>
              <a:rPr lang="en-US" altLang="zh-CN"/>
              <a:t>\</a:t>
            </a:r>
            <a:endParaRPr lang="en-US" altLang="zh-CN"/>
          </a:p>
          <a:p>
            <a:r>
              <a:rPr lang="zh-CN" altLang="en-US"/>
              <a:t>--num-executors 2 </a:t>
            </a:r>
            <a:r>
              <a:rPr lang="en-US" altLang="zh-CN"/>
              <a:t>\</a:t>
            </a:r>
            <a:endParaRPr lang="en-US" altLang="zh-CN"/>
          </a:p>
          <a:p>
            <a:r>
              <a:rPr lang="zh-CN" altLang="en-US"/>
              <a:t>spark-wordcount-1.0-SNAPSHOT.jar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70050" y="2733675"/>
            <a:ext cx="8207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hadoop fs -rm -r </a:t>
            </a:r>
            <a:r>
              <a:rPr lang="zh-CN" altLang="en-US">
                <a:sym typeface="+mn-ea"/>
              </a:rPr>
              <a:t>hdfs://master:9999/</a:t>
            </a:r>
            <a:r>
              <a:rPr>
                <a:sym typeface="+mn-ea"/>
              </a:rPr>
              <a:t>user/hadoop-twq/</a:t>
            </a:r>
            <a:r>
              <a:rPr lang="en-US">
                <a:sym typeface="+mn-ea"/>
              </a:rPr>
              <a:t>wordcount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049" y="155905"/>
            <a:ext cx="225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Mysql</a:t>
            </a:r>
            <a:r>
              <a:rPr kumimoji="1" lang="zh-CN" altLang="en-US" sz="2800" dirty="0"/>
              <a:t>的安装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63708" y="863633"/>
            <a:ext cx="3314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的安装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账号安装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1160244" y="1442926"/>
            <a:ext cx="88271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yum install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-server, 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如果报右边的错，则执行下面两个</a:t>
            </a:r>
            <a:r>
              <a:rPr lang="zh-CN" altLang="en-US" dirty="0" smtClean="0"/>
              <a:t>命令：</a:t>
            </a:r>
            <a:endParaRPr lang="zh-CN" altLang="en-US" dirty="0" smtClean="0"/>
          </a:p>
          <a:p>
            <a:pPr algn="l"/>
            <a:r>
              <a:rPr lang="zh-CN" altLang="en-US" dirty="0" smtClean="0"/>
              <a:t>wget http://repo.mysql.com/mysql-community-release-el7-5.noarch.rpm</a:t>
            </a:r>
            <a:endParaRPr lang="zh-CN" altLang="en-US" dirty="0" smtClean="0"/>
          </a:p>
          <a:p>
            <a:pPr algn="l"/>
            <a:r>
              <a:rPr lang="zh-CN" altLang="en-US" dirty="0" smtClean="0"/>
              <a:t>rpm -ivh mysql-community-release-el7-5.noarch.rpm</a:t>
            </a:r>
            <a:endParaRPr lang="zh-CN" altLang="en-US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2339439" y="2866029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 </a:t>
            </a:r>
            <a:r>
              <a:rPr lang="en-US" altLang="zh-CN" dirty="0" err="1"/>
              <a:t>mysqld</a:t>
            </a:r>
            <a:r>
              <a:rPr lang="en-US" altLang="zh-CN" dirty="0"/>
              <a:t> </a:t>
            </a:r>
            <a:r>
              <a:rPr lang="en-US" altLang="zh-CN" dirty="0" smtClean="0"/>
              <a:t>start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2339439" y="3551214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mysqladmin</a:t>
            </a:r>
            <a:r>
              <a:rPr lang="en-US" altLang="zh-CN" dirty="0"/>
              <a:t> -u root password 'root</a:t>
            </a:r>
            <a:r>
              <a:rPr lang="en-US" altLang="zh-CN" dirty="0" smtClean="0"/>
              <a:t>'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583664" y="4236927"/>
            <a:ext cx="11256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-</a:t>
            </a:r>
            <a:r>
              <a:rPr lang="en-US" altLang="zh-CN" dirty="0" err="1"/>
              <a:t>uroot</a:t>
            </a:r>
            <a:r>
              <a:rPr lang="en-US" altLang="zh-CN" dirty="0"/>
              <a:t> </a:t>
            </a:r>
            <a:r>
              <a:rPr lang="en-US" altLang="zh-CN" dirty="0" smtClean="0"/>
              <a:t>-p </a:t>
            </a:r>
            <a:r>
              <a:rPr lang="zh-CN" altLang="en-US" dirty="0" smtClean="0"/>
              <a:t>输入密码，进入到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，并执行以下语句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使得客户端可以以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账号连上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2869904" y="5935049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 flush privileges;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60145" y="5198745"/>
            <a:ext cx="106794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 err="1"/>
              <a:t>GRANT ALL PRIVILEGES ON *.* TO 'root'@'%' IDENTIFIED BY 'root' WITH GRANT OPTION;</a:t>
            </a:r>
            <a:endParaRPr lang="en-US" altLang="zh-CN" sz="1600" dirty="0" err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9770" y="256540"/>
            <a:ext cx="4633595" cy="166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2661</Words>
  <Application>WPS 演示</Application>
  <PresentationFormat>宽屏</PresentationFormat>
  <Paragraphs>135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幼圆</vt:lpstr>
      <vt:lpstr>微软雅黑</vt:lpstr>
      <vt:lpstr>Arial Unicode MS</vt:lpstr>
      <vt:lpstr>Symbol</vt:lpstr>
      <vt:lpstr>等线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tangw</cp:lastModifiedBy>
  <cp:revision>3325</cp:revision>
  <dcterms:created xsi:type="dcterms:W3CDTF">2017-08-20T03:22:00Z</dcterms:created>
  <dcterms:modified xsi:type="dcterms:W3CDTF">2018-04-04T11:21:30Z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