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69" r:id="rId4"/>
    <p:sldId id="264" r:id="rId5"/>
    <p:sldId id="265" r:id="rId6"/>
    <p:sldId id="266" r:id="rId7"/>
    <p:sldId id="267" r:id="rId8"/>
    <p:sldId id="268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54EE-BB32-43B9-9A25-7082F3C3DA72}" type="datetimeFigureOut">
              <a:rPr lang="zh-CN" altLang="en-US" smtClean="0"/>
              <a:t>2019-11-08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5492-AE4D-4E2A-9931-97D706B6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94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54EE-BB32-43B9-9A25-7082F3C3DA72}" type="datetimeFigureOut">
              <a:rPr lang="zh-CN" altLang="en-US" smtClean="0"/>
              <a:t>2019-11-08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5492-AE4D-4E2A-9931-97D706B6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83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54EE-BB32-43B9-9A25-7082F3C3DA72}" type="datetimeFigureOut">
              <a:rPr lang="zh-CN" altLang="en-US" smtClean="0"/>
              <a:t>2019-11-08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5492-AE4D-4E2A-9931-97D706B6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1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54EE-BB32-43B9-9A25-7082F3C3DA72}" type="datetimeFigureOut">
              <a:rPr lang="zh-CN" altLang="en-US" smtClean="0"/>
              <a:t>2019-11-08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5492-AE4D-4E2A-9931-97D706B6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54EE-BB32-43B9-9A25-7082F3C3DA72}" type="datetimeFigureOut">
              <a:rPr lang="zh-CN" altLang="en-US" smtClean="0"/>
              <a:t>2019-11-08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5492-AE4D-4E2A-9931-97D706B6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6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54EE-BB32-43B9-9A25-7082F3C3DA72}" type="datetimeFigureOut">
              <a:rPr lang="zh-CN" altLang="en-US" smtClean="0"/>
              <a:t>2019-11-08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5492-AE4D-4E2A-9931-97D706B6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50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54EE-BB32-43B9-9A25-7082F3C3DA72}" type="datetimeFigureOut">
              <a:rPr lang="zh-CN" altLang="en-US" smtClean="0"/>
              <a:t>2019-11-08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5492-AE4D-4E2A-9931-97D706B6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9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54EE-BB32-43B9-9A25-7082F3C3DA72}" type="datetimeFigureOut">
              <a:rPr lang="zh-CN" altLang="en-US" smtClean="0"/>
              <a:t>2019-11-08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5492-AE4D-4E2A-9931-97D706B6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06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54EE-BB32-43B9-9A25-7082F3C3DA72}" type="datetimeFigureOut">
              <a:rPr lang="zh-CN" altLang="en-US" smtClean="0"/>
              <a:t>2019-11-08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5492-AE4D-4E2A-9931-97D706B6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1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54EE-BB32-43B9-9A25-7082F3C3DA72}" type="datetimeFigureOut">
              <a:rPr lang="zh-CN" altLang="en-US" smtClean="0"/>
              <a:t>2019-11-08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5492-AE4D-4E2A-9931-97D706B6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0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54EE-BB32-43B9-9A25-7082F3C3DA72}" type="datetimeFigureOut">
              <a:rPr lang="zh-CN" altLang="en-US" smtClean="0"/>
              <a:t>2019-11-08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5492-AE4D-4E2A-9931-97D706B6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58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54EE-BB32-43B9-9A25-7082F3C3DA72}" type="datetimeFigureOut">
              <a:rPr lang="zh-CN" altLang="en-US" smtClean="0"/>
              <a:t>2019-11-08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65492-AE4D-4E2A-9931-97D706B6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1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289298" y="148209"/>
            <a:ext cx="4395600" cy="6688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48" y="157544"/>
            <a:ext cx="4380952" cy="610476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8266" y="37001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设备振动频率计算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65567" y="18954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240302" y="18954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齿轮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42511" y="34978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泵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86412" y="349787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风机风扇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02568" y="349787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滑动轴承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04330" y="18954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滚动轴承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88622" y="505265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传动带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86412" y="505265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振动参照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048" y="6109581"/>
            <a:ext cx="4380952" cy="727427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283944" y="148208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20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289298" y="148209"/>
            <a:ext cx="4395600" cy="6688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95668" y="158496"/>
            <a:ext cx="4380952" cy="579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传动带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95668" y="3023473"/>
            <a:ext cx="4380952" cy="1892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传动比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Transmission Ratio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      = 0.00</a:t>
            </a: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皮带长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(Belt Length)                          = 0.00  mm</a:t>
            </a: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带速度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(Belt Velocity)                        =0.00   mm/min</a:t>
            </a: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滑轮驱动器转速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(Driver Pulley RPM)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0.00</a:t>
            </a: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从动皮带轮转速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(Driven Pulley RPM) = 0.00</a:t>
            </a: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皮带速度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(Belt RPM)                          =0.00 </a:t>
            </a:r>
            <a:endParaRPr lang="zh-CN" altLang="en-US" sz="1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70898"/>
              </p:ext>
            </p:extLst>
          </p:nvPr>
        </p:nvGraphicFramePr>
        <p:xfrm>
          <a:off x="4305193" y="4922538"/>
          <a:ext cx="43714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548"/>
                <a:gridCol w="537208"/>
                <a:gridCol w="1090290"/>
                <a:gridCol w="1073205"/>
                <a:gridCol w="11321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RPM</a:t>
                      </a:r>
                      <a:endParaRPr lang="zh-CN" altLang="en-US" sz="13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Hz</a:t>
                      </a:r>
                      <a:endParaRPr lang="zh-CN" altLang="en-US" sz="13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/>
                        <a:t>输入转速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/>
                        <a:t>输出转速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/>
                        <a:t>皮带速度</a:t>
                      </a:r>
                      <a:endParaRPr lang="zh-CN" altLang="en-US" sz="1300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68" y="737759"/>
            <a:ext cx="4380952" cy="228571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288150" y="14820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83944" y="148208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40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289298" y="148209"/>
            <a:ext cx="4395600" cy="6688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97290" y="158496"/>
            <a:ext cx="4379330" cy="579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95668" y="2863658"/>
            <a:ext cx="4380952" cy="1892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马达转速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(RPM)              = 0.00</a:t>
            </a: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同步速度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(CPM)              = 0.00</a:t>
            </a: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Slip(CPM)              =0.00</a:t>
            </a: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Slip(%)                   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</a:t>
            </a:r>
          </a:p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PPF(CPM)              =0.00</a:t>
            </a:r>
          </a:p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RBPF(CPM)             =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42660"/>
              </p:ext>
            </p:extLst>
          </p:nvPr>
        </p:nvGraphicFramePr>
        <p:xfrm>
          <a:off x="4305193" y="4756484"/>
          <a:ext cx="4371426" cy="1911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548"/>
                <a:gridCol w="537208"/>
                <a:gridCol w="1090290"/>
                <a:gridCol w="1073205"/>
                <a:gridCol w="1132175"/>
              </a:tblGrid>
              <a:tr h="3822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RPM</a:t>
                      </a:r>
                      <a:endParaRPr lang="zh-CN" altLang="en-US" sz="13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Hz</a:t>
                      </a:r>
                      <a:endParaRPr lang="zh-CN" altLang="en-US" sz="13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RPM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PPF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RBPF</a:t>
                      </a:r>
                      <a:endParaRPr lang="zh-CN" altLang="en-US" sz="1300" dirty="0"/>
                    </a:p>
                  </a:txBody>
                  <a:tcPr anchor="ctr"/>
                </a:tc>
              </a:tr>
              <a:tr h="38220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8220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8220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8220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68" y="737759"/>
            <a:ext cx="4380952" cy="209523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288150" y="14820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83944" y="148208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07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89298" y="148209"/>
            <a:ext cx="4395600" cy="6688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95668" y="158496"/>
            <a:ext cx="4380952" cy="579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滑动轴承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90294"/>
              </p:ext>
            </p:extLst>
          </p:nvPr>
        </p:nvGraphicFramePr>
        <p:xfrm>
          <a:off x="4305193" y="2206752"/>
          <a:ext cx="437142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549"/>
                <a:gridCol w="537208"/>
                <a:gridCol w="1090290"/>
                <a:gridCol w="1073206"/>
                <a:gridCol w="11321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RPM</a:t>
                      </a:r>
                      <a:endParaRPr lang="zh-CN" altLang="en-US" sz="13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Hz</a:t>
                      </a:r>
                      <a:endParaRPr lang="zh-CN" altLang="en-US" sz="13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Rotor Sync.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/>
                        <a:t>输出转速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/>
                        <a:t>皮带转速</a:t>
                      </a:r>
                      <a:endParaRPr lang="zh-CN" altLang="en-US" sz="1300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1.5X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0.4-0.48X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68" y="737759"/>
            <a:ext cx="4380952" cy="142857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288150" y="14820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83944" y="148208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24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289298" y="148209"/>
            <a:ext cx="4395600" cy="6688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95668" y="158496"/>
            <a:ext cx="4380952" cy="579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风扇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鼓风机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78402"/>
              </p:ext>
            </p:extLst>
          </p:nvPr>
        </p:nvGraphicFramePr>
        <p:xfrm>
          <a:off x="4305191" y="2206752"/>
          <a:ext cx="43714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549"/>
                <a:gridCol w="537208"/>
                <a:gridCol w="1090290"/>
                <a:gridCol w="1073206"/>
                <a:gridCol w="11321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RPM</a:t>
                      </a:r>
                      <a:endParaRPr lang="zh-CN" altLang="en-US" sz="13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Hz</a:t>
                      </a:r>
                      <a:endParaRPr lang="zh-CN" altLang="en-US" sz="13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Rotor Sync.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/>
                        <a:t>输出转速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/>
                        <a:t>皮带转速</a:t>
                      </a:r>
                      <a:endParaRPr lang="zh-CN" altLang="en-US" sz="1300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f.r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68" y="737759"/>
            <a:ext cx="4380952" cy="142857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288150" y="14820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83944" y="148208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988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289298" y="148209"/>
            <a:ext cx="4395600" cy="6688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95668" y="158496"/>
            <a:ext cx="4380952" cy="579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泵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80467"/>
              </p:ext>
            </p:extLst>
          </p:nvPr>
        </p:nvGraphicFramePr>
        <p:xfrm>
          <a:off x="4305191" y="2244852"/>
          <a:ext cx="43619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198"/>
                <a:gridCol w="723393"/>
                <a:gridCol w="1468159"/>
                <a:gridCol w="14451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RPM</a:t>
                      </a:r>
                      <a:endParaRPr lang="zh-CN" altLang="en-US" sz="13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Hz</a:t>
                      </a:r>
                      <a:endParaRPr lang="zh-CN" altLang="en-US" sz="13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Rotor</a:t>
                      </a:r>
                      <a:r>
                        <a:rPr lang="en-US" altLang="zh-CN" sz="1300" baseline="0" dirty="0" smtClean="0"/>
                        <a:t> Speed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Vane Pass</a:t>
                      </a:r>
                      <a:endParaRPr lang="zh-CN" altLang="en-US" sz="1300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f.R</a:t>
                      </a:r>
                      <a:r>
                        <a:rPr lang="en-US" altLang="zh-CN" sz="1400" dirty="0" smtClean="0"/>
                        <a:t>.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4X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68" y="737759"/>
            <a:ext cx="4380952" cy="142857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288150" y="14820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83944" y="148208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35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289298" y="148209"/>
            <a:ext cx="4395600" cy="6688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95668" y="158496"/>
            <a:ext cx="4376956" cy="579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滚动轴承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989154"/>
              </p:ext>
            </p:extLst>
          </p:nvPr>
        </p:nvGraphicFramePr>
        <p:xfrm>
          <a:off x="4307939" y="3594902"/>
          <a:ext cx="43646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48"/>
                <a:gridCol w="471011"/>
                <a:gridCol w="588764"/>
                <a:gridCol w="671192"/>
                <a:gridCol w="753619"/>
                <a:gridCol w="565214"/>
                <a:gridCol w="6947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RPM</a:t>
                      </a:r>
                      <a:endParaRPr lang="zh-CN" altLang="en-US" sz="13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Hz</a:t>
                      </a:r>
                      <a:endParaRPr lang="zh-CN" altLang="en-US" sz="13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X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1X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2X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3X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4X</a:t>
                      </a:r>
                      <a:endParaRPr lang="zh-CN" altLang="en-US" sz="1300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RPM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BPFI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BPFO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BSF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FTF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72" y="737759"/>
            <a:ext cx="4380952" cy="285714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288150" y="14820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83944" y="148208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92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289298" y="148209"/>
            <a:ext cx="4395600" cy="6688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95668" y="158496"/>
            <a:ext cx="4380952" cy="579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齿轮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95668" y="3023473"/>
            <a:ext cx="4380952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输入速度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(Input Speed)              = 0.00</a:t>
            </a: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输出速度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Speed)              = 0.00</a:t>
            </a: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输入齿数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(Input# of Teeth)         =0.00</a:t>
            </a: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输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齿数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3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Onput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of Teeth)       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=0.00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28775"/>
              </p:ext>
            </p:extLst>
          </p:nvPr>
        </p:nvGraphicFramePr>
        <p:xfrm>
          <a:off x="4305194" y="4336123"/>
          <a:ext cx="4371425" cy="236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05"/>
                <a:gridCol w="707608"/>
                <a:gridCol w="778369"/>
                <a:gridCol w="766575"/>
                <a:gridCol w="707608"/>
                <a:gridCol w="6132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RPM</a:t>
                      </a:r>
                      <a:endParaRPr lang="zh-CN" altLang="en-US" sz="13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Hz</a:t>
                      </a:r>
                      <a:endParaRPr lang="zh-CN" altLang="en-US" sz="13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1X</a:t>
                      </a:r>
                      <a:endParaRPr lang="zh-CN" alt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3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/>
                        <a:t>2X</a:t>
                      </a:r>
                      <a:endParaRPr lang="zh-CN" alt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300" dirty="0"/>
                    </a:p>
                  </a:txBody>
                  <a:tcPr anchor="ctr"/>
                </a:tc>
              </a:tr>
              <a:tr h="358051"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INPUT</a:t>
                      </a:r>
                      <a:r>
                        <a:rPr lang="en-US" altLang="zh-CN" sz="1400" baseline="0" dirty="0" smtClean="0"/>
                        <a:t> GEAR</a:t>
                      </a:r>
                    </a:p>
                    <a:p>
                      <a:pPr algn="ctr"/>
                      <a:r>
                        <a:rPr lang="en-US" altLang="zh-CN" sz="1400" baseline="0" dirty="0" smtClean="0"/>
                        <a:t>GMF</a:t>
                      </a:r>
                    </a:p>
                    <a:p>
                      <a:pPr algn="ctr"/>
                      <a:r>
                        <a:rPr lang="en-US" altLang="zh-CN" sz="1400" baseline="0" dirty="0" smtClean="0"/>
                        <a:t>-1xSB +1xSB</a:t>
                      </a:r>
                    </a:p>
                    <a:p>
                      <a:pPr algn="ctr"/>
                      <a:r>
                        <a:rPr lang="en-US" altLang="zh-CN" sz="1400" baseline="0" dirty="0" smtClean="0"/>
                        <a:t>-2xSB +2xSB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 anchor="ctr"/>
                </a:tc>
              </a:tr>
              <a:tr h="243840"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41376"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182880"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OUPUT</a:t>
                      </a:r>
                      <a:r>
                        <a:rPr lang="en-US" altLang="zh-CN" sz="1400" baseline="0" dirty="0" smtClean="0"/>
                        <a:t> GEAR</a:t>
                      </a:r>
                    </a:p>
                    <a:p>
                      <a:pPr algn="ctr"/>
                      <a:r>
                        <a:rPr lang="en-US" altLang="zh-CN" sz="1400" baseline="0" dirty="0" smtClean="0"/>
                        <a:t>GMF</a:t>
                      </a:r>
                    </a:p>
                    <a:p>
                      <a:pPr algn="ctr"/>
                      <a:r>
                        <a:rPr lang="en-US" altLang="zh-CN" sz="1400" baseline="0" dirty="0" smtClean="0"/>
                        <a:t>-1xSB +1xSB</a:t>
                      </a:r>
                    </a:p>
                    <a:p>
                      <a:pPr algn="ctr"/>
                      <a:r>
                        <a:rPr lang="en-US" altLang="zh-CN" sz="1400" baseline="0" dirty="0" smtClean="0"/>
                        <a:t>-2xSB +2xSB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 anchor="ctr"/>
                </a:tc>
              </a:tr>
              <a:tr h="341376"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41376"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0.00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68" y="737759"/>
            <a:ext cx="4380952" cy="20952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288150" y="14820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83944" y="148208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23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72" y="90636"/>
            <a:ext cx="4231294" cy="14047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7" y="1927757"/>
            <a:ext cx="4231294" cy="20084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97" y="4429347"/>
            <a:ext cx="4231294" cy="209872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23" y="90636"/>
            <a:ext cx="4231294" cy="195203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23" y="2814749"/>
            <a:ext cx="4231294" cy="14104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943" y="98620"/>
            <a:ext cx="3695254" cy="279361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23" y="5035431"/>
            <a:ext cx="4231294" cy="132016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57200" y="228600"/>
            <a:ext cx="1362075" cy="238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叶片数  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6672" y="1028554"/>
            <a:ext cx="1323975" cy="238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转速  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8122" y="2395244"/>
            <a:ext cx="1695004" cy="238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输出齿数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13434" y="2304756"/>
            <a:ext cx="1695004" cy="238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输出转速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31188" y="2561116"/>
            <a:ext cx="1695004" cy="238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9309" y="3281839"/>
            <a:ext cx="1695004" cy="238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输入转速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80059" y="3755347"/>
            <a:ext cx="1695004" cy="238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输入齿数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72523" y="1827744"/>
            <a:ext cx="1695004" cy="238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转子棒数              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23601" y="552451"/>
            <a:ext cx="1695004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极数              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35145" y="561977"/>
            <a:ext cx="1052465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马达转速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80687" y="1305480"/>
            <a:ext cx="1400831" cy="1523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线频率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98054" y="2929800"/>
            <a:ext cx="1695004" cy="238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叶片数  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07991" y="3727634"/>
            <a:ext cx="1695004" cy="238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马达转速  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  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440668" y="4974060"/>
            <a:ext cx="1695004" cy="238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马达转速  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  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509474" y="98620"/>
            <a:ext cx="1121971" cy="357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接触角度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′ )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896924" y="867480"/>
            <a:ext cx="682276" cy="466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中径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(inch)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745396" y="1827744"/>
            <a:ext cx="886049" cy="656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滚动体直径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(inch)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360766" y="1043982"/>
            <a:ext cx="682276" cy="261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转速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811000" y="1827744"/>
            <a:ext cx="666750" cy="615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滚动元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60936" y="4550738"/>
            <a:ext cx="1695004" cy="238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60398" y="5969963"/>
            <a:ext cx="1695004" cy="567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96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428</Words>
  <Application>Microsoft Office PowerPoint</Application>
  <PresentationFormat>宽屏</PresentationFormat>
  <Paragraphs>267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Organization Name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liujun03</dc:creator>
  <cp:lastModifiedBy>liujun03</cp:lastModifiedBy>
  <cp:revision>72</cp:revision>
  <dcterms:created xsi:type="dcterms:W3CDTF">2019-11-07T02:24:17Z</dcterms:created>
  <dcterms:modified xsi:type="dcterms:W3CDTF">2019-11-08T08:00:38Z</dcterms:modified>
</cp:coreProperties>
</file>