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76592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79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748242"/>
            <a:ext cx="5751036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2401359"/>
            <a:ext cx="5074444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243417"/>
            <a:ext cx="145890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243417"/>
            <a:ext cx="4292134" cy="38745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1139826"/>
            <a:ext cx="583561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3059643"/>
            <a:ext cx="583561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1217083"/>
            <a:ext cx="2875518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1217083"/>
            <a:ext cx="2875518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243418"/>
            <a:ext cx="583561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1120775"/>
            <a:ext cx="286230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1670050"/>
            <a:ext cx="2862303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1120775"/>
            <a:ext cx="287639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1670050"/>
            <a:ext cx="2876399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304800"/>
            <a:ext cx="218218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658285"/>
            <a:ext cx="34252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1371600"/>
            <a:ext cx="218218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304800"/>
            <a:ext cx="218218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658285"/>
            <a:ext cx="34252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1371600"/>
            <a:ext cx="218218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243418"/>
            <a:ext cx="583561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1217083"/>
            <a:ext cx="583561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4237568"/>
            <a:ext cx="152233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CFA5-7197-4E19-A22F-0E6B5C033D8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4237568"/>
            <a:ext cx="2283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4237568"/>
            <a:ext cx="152233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" y="38381"/>
            <a:ext cx="6704762" cy="4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473" y="159665"/>
            <a:ext cx="33778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                                       B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5</cp:revision>
  <dcterms:created xsi:type="dcterms:W3CDTF">2018-09-11T21:24:38Z</dcterms:created>
  <dcterms:modified xsi:type="dcterms:W3CDTF">2018-09-14T03:51:18Z</dcterms:modified>
</cp:coreProperties>
</file>