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346836"/>
            <a:ext cx="116586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322446"/>
            <a:ext cx="11658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38150"/>
            <a:ext cx="335184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38150"/>
            <a:ext cx="9861233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051686"/>
            <a:ext cx="1340739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5507356"/>
            <a:ext cx="1340739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190750"/>
            <a:ext cx="660654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190750"/>
            <a:ext cx="660654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38150"/>
            <a:ext cx="1340739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017396"/>
            <a:ext cx="657617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006090"/>
            <a:ext cx="6576178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017396"/>
            <a:ext cx="660856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006090"/>
            <a:ext cx="6608565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48640"/>
            <a:ext cx="501360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184911"/>
            <a:ext cx="786955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468880"/>
            <a:ext cx="501360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48640"/>
            <a:ext cx="501360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184911"/>
            <a:ext cx="786955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468880"/>
            <a:ext cx="501360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38150"/>
            <a:ext cx="134073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190750"/>
            <a:ext cx="134073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7627621"/>
            <a:ext cx="34975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CFA5-7197-4E19-A22F-0E6B5C033D8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7627621"/>
            <a:ext cx="52463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7627621"/>
            <a:ext cx="34975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59DC-2051-4821-B010-95CF3998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80" y="419100"/>
            <a:ext cx="89535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1</cp:revision>
  <dcterms:created xsi:type="dcterms:W3CDTF">2018-09-11T21:24:38Z</dcterms:created>
  <dcterms:modified xsi:type="dcterms:W3CDTF">2018-09-11T21:30:16Z</dcterms:modified>
</cp:coreProperties>
</file>