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64592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97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346836"/>
            <a:ext cx="123444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22446"/>
            <a:ext cx="123444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3ED5-0DF3-46F4-9CCF-6E437487A7B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AF79-0EC8-4559-8BF3-329EF25E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5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3ED5-0DF3-46F4-9CCF-6E437487A7B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AF79-0EC8-4559-8BF3-329EF25E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438150"/>
            <a:ext cx="3549015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438150"/>
            <a:ext cx="10441305" cy="697420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3ED5-0DF3-46F4-9CCF-6E437487A7B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AF79-0EC8-4559-8BF3-329EF25E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1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3ED5-0DF3-46F4-9CCF-6E437487A7B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AF79-0EC8-4559-8BF3-329EF25E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3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051686"/>
            <a:ext cx="1419606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5507356"/>
            <a:ext cx="1419606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3ED5-0DF3-46F4-9CCF-6E437487A7B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AF79-0EC8-4559-8BF3-329EF25E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190750"/>
            <a:ext cx="699516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190750"/>
            <a:ext cx="699516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3ED5-0DF3-46F4-9CCF-6E437487A7B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AF79-0EC8-4559-8BF3-329EF25E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38150"/>
            <a:ext cx="1419606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2017396"/>
            <a:ext cx="6963012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3006090"/>
            <a:ext cx="6963012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2017396"/>
            <a:ext cx="699730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3006090"/>
            <a:ext cx="6997304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3ED5-0DF3-46F4-9CCF-6E437487A7B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AF79-0EC8-4559-8BF3-329EF25E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5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3ED5-0DF3-46F4-9CCF-6E437487A7B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AF79-0EC8-4559-8BF3-329EF25E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4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3ED5-0DF3-46F4-9CCF-6E437487A7B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AF79-0EC8-4559-8BF3-329EF25E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8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48640"/>
            <a:ext cx="5308520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184911"/>
            <a:ext cx="833247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468880"/>
            <a:ext cx="5308520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3ED5-0DF3-46F4-9CCF-6E437487A7B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AF79-0EC8-4559-8BF3-329EF25E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2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48640"/>
            <a:ext cx="5308520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184911"/>
            <a:ext cx="833247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468880"/>
            <a:ext cx="5308520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3ED5-0DF3-46F4-9CCF-6E437487A7B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AF79-0EC8-4559-8BF3-329EF25E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4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438150"/>
            <a:ext cx="141960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190750"/>
            <a:ext cx="141960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93ED5-0DF3-46F4-9CCF-6E437487A7B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7627621"/>
            <a:ext cx="55549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7AF79-0EC8-4559-8BF3-329EF25E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9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2095500"/>
            <a:ext cx="5410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8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2095500"/>
            <a:ext cx="5410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5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76350" y="-952500"/>
            <a:ext cx="13716000" cy="7335052"/>
            <a:chOff x="-381000" y="-230832"/>
            <a:chExt cx="13716000" cy="733505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81000" y="-230832"/>
              <a:ext cx="6858000" cy="6858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-230832"/>
              <a:ext cx="6858000" cy="6858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457934" y="6396334"/>
              <a:ext cx="11801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CTL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7080" y="6396334"/>
              <a:ext cx="120898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SCZ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99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roup 481"/>
          <p:cNvGrpSpPr/>
          <p:nvPr/>
        </p:nvGrpSpPr>
        <p:grpSpPr>
          <a:xfrm>
            <a:off x="5072064" y="1836738"/>
            <a:ext cx="5343525" cy="4186040"/>
            <a:chOff x="2938463" y="1150938"/>
            <a:chExt cx="5343525" cy="4186040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938463" y="1150938"/>
              <a:ext cx="5343525" cy="400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Rectangle 5"/>
            <p:cNvSpPr>
              <a:spLocks noChangeArrowheads="1"/>
            </p:cNvSpPr>
            <p:nvPr/>
          </p:nvSpPr>
          <p:spPr bwMode="auto">
            <a:xfrm>
              <a:off x="3636964" y="1447801"/>
              <a:ext cx="4148138" cy="3276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Line 6"/>
            <p:cNvSpPr>
              <a:spLocks noChangeShapeType="1"/>
            </p:cNvSpPr>
            <p:nvPr/>
          </p:nvSpPr>
          <p:spPr bwMode="auto">
            <a:xfrm>
              <a:off x="3636964" y="4724401"/>
              <a:ext cx="414813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Line 7"/>
            <p:cNvSpPr>
              <a:spLocks noChangeShapeType="1"/>
            </p:cNvSpPr>
            <p:nvPr/>
          </p:nvSpPr>
          <p:spPr bwMode="auto">
            <a:xfrm>
              <a:off x="3636964" y="1447801"/>
              <a:ext cx="414813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Line 8"/>
            <p:cNvSpPr>
              <a:spLocks noChangeShapeType="1"/>
            </p:cNvSpPr>
            <p:nvPr/>
          </p:nvSpPr>
          <p:spPr bwMode="auto">
            <a:xfrm flipV="1">
              <a:off x="3636964" y="4683126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Line 9"/>
            <p:cNvSpPr>
              <a:spLocks noChangeShapeType="1"/>
            </p:cNvSpPr>
            <p:nvPr/>
          </p:nvSpPr>
          <p:spPr bwMode="auto">
            <a:xfrm flipV="1">
              <a:off x="4327526" y="4683126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Line 10"/>
            <p:cNvSpPr>
              <a:spLocks noChangeShapeType="1"/>
            </p:cNvSpPr>
            <p:nvPr/>
          </p:nvSpPr>
          <p:spPr bwMode="auto">
            <a:xfrm flipV="1">
              <a:off x="5019676" y="4683126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Line 11"/>
            <p:cNvSpPr>
              <a:spLocks noChangeShapeType="1"/>
            </p:cNvSpPr>
            <p:nvPr/>
          </p:nvSpPr>
          <p:spPr bwMode="auto">
            <a:xfrm flipV="1">
              <a:off x="5710239" y="4683126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Line 12"/>
            <p:cNvSpPr>
              <a:spLocks noChangeShapeType="1"/>
            </p:cNvSpPr>
            <p:nvPr/>
          </p:nvSpPr>
          <p:spPr bwMode="auto">
            <a:xfrm flipV="1">
              <a:off x="6402389" y="4683126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Line 13"/>
            <p:cNvSpPr>
              <a:spLocks noChangeShapeType="1"/>
            </p:cNvSpPr>
            <p:nvPr/>
          </p:nvSpPr>
          <p:spPr bwMode="auto">
            <a:xfrm flipV="1">
              <a:off x="7094539" y="4683126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Line 14"/>
            <p:cNvSpPr>
              <a:spLocks noChangeShapeType="1"/>
            </p:cNvSpPr>
            <p:nvPr/>
          </p:nvSpPr>
          <p:spPr bwMode="auto">
            <a:xfrm flipV="1">
              <a:off x="7785101" y="4683126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Line 15"/>
            <p:cNvSpPr>
              <a:spLocks noChangeShapeType="1"/>
            </p:cNvSpPr>
            <p:nvPr/>
          </p:nvSpPr>
          <p:spPr bwMode="auto">
            <a:xfrm>
              <a:off x="3636964" y="1447801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Line 16"/>
            <p:cNvSpPr>
              <a:spLocks noChangeShapeType="1"/>
            </p:cNvSpPr>
            <p:nvPr/>
          </p:nvSpPr>
          <p:spPr bwMode="auto">
            <a:xfrm>
              <a:off x="4327526" y="1447801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Line 17"/>
            <p:cNvSpPr>
              <a:spLocks noChangeShapeType="1"/>
            </p:cNvSpPr>
            <p:nvPr/>
          </p:nvSpPr>
          <p:spPr bwMode="auto">
            <a:xfrm>
              <a:off x="5019676" y="1447801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Line 18"/>
            <p:cNvSpPr>
              <a:spLocks noChangeShapeType="1"/>
            </p:cNvSpPr>
            <p:nvPr/>
          </p:nvSpPr>
          <p:spPr bwMode="auto">
            <a:xfrm>
              <a:off x="5710239" y="1447801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Line 19"/>
            <p:cNvSpPr>
              <a:spLocks noChangeShapeType="1"/>
            </p:cNvSpPr>
            <p:nvPr/>
          </p:nvSpPr>
          <p:spPr bwMode="auto">
            <a:xfrm>
              <a:off x="6402389" y="1447801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Line 20"/>
            <p:cNvSpPr>
              <a:spLocks noChangeShapeType="1"/>
            </p:cNvSpPr>
            <p:nvPr/>
          </p:nvSpPr>
          <p:spPr bwMode="auto">
            <a:xfrm>
              <a:off x="7094539" y="1447801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Line 21"/>
            <p:cNvSpPr>
              <a:spLocks noChangeShapeType="1"/>
            </p:cNvSpPr>
            <p:nvPr/>
          </p:nvSpPr>
          <p:spPr bwMode="auto">
            <a:xfrm>
              <a:off x="7785101" y="1447801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Rectangle 22"/>
            <p:cNvSpPr>
              <a:spLocks noChangeArrowheads="1"/>
            </p:cNvSpPr>
            <p:nvPr/>
          </p:nvSpPr>
          <p:spPr bwMode="auto">
            <a:xfrm>
              <a:off x="3598864" y="4791076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6</a:t>
              </a:r>
              <a:endParaRPr lang="en-US" altLang="en-US" sz="1800"/>
            </a:p>
          </p:txBody>
        </p:sp>
        <p:sp>
          <p:nvSpPr>
            <p:cNvPr id="299" name="Rectangle 23"/>
            <p:cNvSpPr>
              <a:spLocks noChangeArrowheads="1"/>
            </p:cNvSpPr>
            <p:nvPr/>
          </p:nvSpPr>
          <p:spPr bwMode="auto">
            <a:xfrm>
              <a:off x="4286251" y="4791076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7</a:t>
              </a:r>
              <a:endParaRPr lang="en-US" altLang="en-US" sz="1800"/>
            </a:p>
          </p:txBody>
        </p:sp>
        <p:sp>
          <p:nvSpPr>
            <p:cNvPr id="300" name="Rectangle 24"/>
            <p:cNvSpPr>
              <a:spLocks noChangeArrowheads="1"/>
            </p:cNvSpPr>
            <p:nvPr/>
          </p:nvSpPr>
          <p:spPr bwMode="auto">
            <a:xfrm>
              <a:off x="4984751" y="4791076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8</a:t>
              </a:r>
              <a:endParaRPr lang="en-US" altLang="en-US" sz="1800"/>
            </a:p>
          </p:txBody>
        </p:sp>
        <p:sp>
          <p:nvSpPr>
            <p:cNvPr id="301" name="Rectangle 25"/>
            <p:cNvSpPr>
              <a:spLocks noChangeArrowheads="1"/>
            </p:cNvSpPr>
            <p:nvPr/>
          </p:nvSpPr>
          <p:spPr bwMode="auto">
            <a:xfrm>
              <a:off x="5672139" y="4791076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9</a:t>
              </a:r>
              <a:endParaRPr lang="en-US" altLang="en-US" sz="1800"/>
            </a:p>
          </p:txBody>
        </p:sp>
        <p:sp>
          <p:nvSpPr>
            <p:cNvPr id="302" name="Rectangle 26"/>
            <p:cNvSpPr>
              <a:spLocks noChangeArrowheads="1"/>
            </p:cNvSpPr>
            <p:nvPr/>
          </p:nvSpPr>
          <p:spPr bwMode="auto">
            <a:xfrm>
              <a:off x="6332539" y="4791076"/>
              <a:ext cx="14106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10</a:t>
              </a:r>
              <a:endParaRPr lang="en-US" altLang="en-US" sz="1800"/>
            </a:p>
          </p:txBody>
        </p:sp>
        <p:sp>
          <p:nvSpPr>
            <p:cNvPr id="303" name="Rectangle 27"/>
            <p:cNvSpPr>
              <a:spLocks noChangeArrowheads="1"/>
            </p:cNvSpPr>
            <p:nvPr/>
          </p:nvSpPr>
          <p:spPr bwMode="auto">
            <a:xfrm>
              <a:off x="7029451" y="4791076"/>
              <a:ext cx="14106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11</a:t>
              </a:r>
              <a:endParaRPr lang="en-US" altLang="en-US" sz="1800"/>
            </a:p>
          </p:txBody>
        </p:sp>
        <p:sp>
          <p:nvSpPr>
            <p:cNvPr id="304" name="Rectangle 28"/>
            <p:cNvSpPr>
              <a:spLocks noChangeArrowheads="1"/>
            </p:cNvSpPr>
            <p:nvPr/>
          </p:nvSpPr>
          <p:spPr bwMode="auto">
            <a:xfrm>
              <a:off x="7718426" y="4791076"/>
              <a:ext cx="14106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12</a:t>
              </a:r>
              <a:endParaRPr lang="en-US" altLang="en-US" sz="1800"/>
            </a:p>
          </p:txBody>
        </p:sp>
        <p:sp>
          <p:nvSpPr>
            <p:cNvPr id="305" name="Rectangle 29"/>
            <p:cNvSpPr>
              <a:spLocks noChangeArrowheads="1"/>
            </p:cNvSpPr>
            <p:nvPr/>
          </p:nvSpPr>
          <p:spPr bwMode="auto">
            <a:xfrm>
              <a:off x="4919539" y="5029201"/>
              <a:ext cx="16671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2000" dirty="0">
                  <a:solidFill>
                    <a:srgbClr val="262626"/>
                  </a:solidFill>
                </a:rPr>
                <a:t>-log10(P) CTL</a:t>
              </a:r>
              <a:endParaRPr lang="en-US" altLang="en-US" sz="3600" dirty="0"/>
            </a:p>
          </p:txBody>
        </p:sp>
        <p:sp>
          <p:nvSpPr>
            <p:cNvPr id="306" name="Line 30"/>
            <p:cNvSpPr>
              <a:spLocks noChangeShapeType="1"/>
            </p:cNvSpPr>
            <p:nvPr/>
          </p:nvSpPr>
          <p:spPr bwMode="auto">
            <a:xfrm flipV="1">
              <a:off x="3636964" y="1447801"/>
              <a:ext cx="0" cy="327660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Line 31"/>
            <p:cNvSpPr>
              <a:spLocks noChangeShapeType="1"/>
            </p:cNvSpPr>
            <p:nvPr/>
          </p:nvSpPr>
          <p:spPr bwMode="auto">
            <a:xfrm flipV="1">
              <a:off x="7785101" y="1447801"/>
              <a:ext cx="0" cy="327660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Line 32"/>
            <p:cNvSpPr>
              <a:spLocks noChangeShapeType="1"/>
            </p:cNvSpPr>
            <p:nvPr/>
          </p:nvSpPr>
          <p:spPr bwMode="auto">
            <a:xfrm>
              <a:off x="3636964" y="4724401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Line 33"/>
            <p:cNvSpPr>
              <a:spLocks noChangeShapeType="1"/>
            </p:cNvSpPr>
            <p:nvPr/>
          </p:nvSpPr>
          <p:spPr bwMode="auto">
            <a:xfrm>
              <a:off x="3636964" y="4397376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Line 34"/>
            <p:cNvSpPr>
              <a:spLocks noChangeShapeType="1"/>
            </p:cNvSpPr>
            <p:nvPr/>
          </p:nvSpPr>
          <p:spPr bwMode="auto">
            <a:xfrm>
              <a:off x="3636964" y="4068764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35"/>
            <p:cNvSpPr>
              <a:spLocks noChangeShapeType="1"/>
            </p:cNvSpPr>
            <p:nvPr/>
          </p:nvSpPr>
          <p:spPr bwMode="auto">
            <a:xfrm>
              <a:off x="3636964" y="3741739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36"/>
            <p:cNvSpPr>
              <a:spLocks noChangeShapeType="1"/>
            </p:cNvSpPr>
            <p:nvPr/>
          </p:nvSpPr>
          <p:spPr bwMode="auto">
            <a:xfrm>
              <a:off x="3636964" y="3413126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Line 37"/>
            <p:cNvSpPr>
              <a:spLocks noChangeShapeType="1"/>
            </p:cNvSpPr>
            <p:nvPr/>
          </p:nvSpPr>
          <p:spPr bwMode="auto">
            <a:xfrm>
              <a:off x="3636964" y="3086101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Line 38"/>
            <p:cNvSpPr>
              <a:spLocks noChangeShapeType="1"/>
            </p:cNvSpPr>
            <p:nvPr/>
          </p:nvSpPr>
          <p:spPr bwMode="auto">
            <a:xfrm>
              <a:off x="3636964" y="2759076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Line 39"/>
            <p:cNvSpPr>
              <a:spLocks noChangeShapeType="1"/>
            </p:cNvSpPr>
            <p:nvPr/>
          </p:nvSpPr>
          <p:spPr bwMode="auto">
            <a:xfrm>
              <a:off x="3636964" y="2430464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Line 40"/>
            <p:cNvSpPr>
              <a:spLocks noChangeShapeType="1"/>
            </p:cNvSpPr>
            <p:nvPr/>
          </p:nvSpPr>
          <p:spPr bwMode="auto">
            <a:xfrm>
              <a:off x="3636964" y="2103439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Line 41"/>
            <p:cNvSpPr>
              <a:spLocks noChangeShapeType="1"/>
            </p:cNvSpPr>
            <p:nvPr/>
          </p:nvSpPr>
          <p:spPr bwMode="auto">
            <a:xfrm>
              <a:off x="3636964" y="1774826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Line 42"/>
            <p:cNvSpPr>
              <a:spLocks noChangeShapeType="1"/>
            </p:cNvSpPr>
            <p:nvPr/>
          </p:nvSpPr>
          <p:spPr bwMode="auto">
            <a:xfrm>
              <a:off x="3636964" y="1447801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Line 43"/>
            <p:cNvSpPr>
              <a:spLocks noChangeShapeType="1"/>
            </p:cNvSpPr>
            <p:nvPr/>
          </p:nvSpPr>
          <p:spPr bwMode="auto">
            <a:xfrm flipH="1">
              <a:off x="7743826" y="4724401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Line 44"/>
            <p:cNvSpPr>
              <a:spLocks noChangeShapeType="1"/>
            </p:cNvSpPr>
            <p:nvPr/>
          </p:nvSpPr>
          <p:spPr bwMode="auto">
            <a:xfrm flipH="1">
              <a:off x="7743826" y="4397376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Line 45"/>
            <p:cNvSpPr>
              <a:spLocks noChangeShapeType="1"/>
            </p:cNvSpPr>
            <p:nvPr/>
          </p:nvSpPr>
          <p:spPr bwMode="auto">
            <a:xfrm flipH="1">
              <a:off x="7743826" y="4068764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Line 46"/>
            <p:cNvSpPr>
              <a:spLocks noChangeShapeType="1"/>
            </p:cNvSpPr>
            <p:nvPr/>
          </p:nvSpPr>
          <p:spPr bwMode="auto">
            <a:xfrm flipH="1">
              <a:off x="7743826" y="3741739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Line 47"/>
            <p:cNvSpPr>
              <a:spLocks noChangeShapeType="1"/>
            </p:cNvSpPr>
            <p:nvPr/>
          </p:nvSpPr>
          <p:spPr bwMode="auto">
            <a:xfrm flipH="1">
              <a:off x="7743826" y="3413126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Line 48"/>
            <p:cNvSpPr>
              <a:spLocks noChangeShapeType="1"/>
            </p:cNvSpPr>
            <p:nvPr/>
          </p:nvSpPr>
          <p:spPr bwMode="auto">
            <a:xfrm flipH="1">
              <a:off x="7743826" y="3086101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Line 49"/>
            <p:cNvSpPr>
              <a:spLocks noChangeShapeType="1"/>
            </p:cNvSpPr>
            <p:nvPr/>
          </p:nvSpPr>
          <p:spPr bwMode="auto">
            <a:xfrm flipH="1">
              <a:off x="7743826" y="2759076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Line 50"/>
            <p:cNvSpPr>
              <a:spLocks noChangeShapeType="1"/>
            </p:cNvSpPr>
            <p:nvPr/>
          </p:nvSpPr>
          <p:spPr bwMode="auto">
            <a:xfrm flipH="1">
              <a:off x="7743826" y="2430464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Line 51"/>
            <p:cNvSpPr>
              <a:spLocks noChangeShapeType="1"/>
            </p:cNvSpPr>
            <p:nvPr/>
          </p:nvSpPr>
          <p:spPr bwMode="auto">
            <a:xfrm flipH="1">
              <a:off x="7743826" y="2103439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Line 52"/>
            <p:cNvSpPr>
              <a:spLocks noChangeShapeType="1"/>
            </p:cNvSpPr>
            <p:nvPr/>
          </p:nvSpPr>
          <p:spPr bwMode="auto">
            <a:xfrm flipH="1">
              <a:off x="7743826" y="1774826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Line 53"/>
            <p:cNvSpPr>
              <a:spLocks noChangeShapeType="1"/>
            </p:cNvSpPr>
            <p:nvPr/>
          </p:nvSpPr>
          <p:spPr bwMode="auto">
            <a:xfrm flipH="1">
              <a:off x="7743826" y="1447801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Rectangle 54"/>
            <p:cNvSpPr>
              <a:spLocks noChangeArrowheads="1"/>
            </p:cNvSpPr>
            <p:nvPr/>
          </p:nvSpPr>
          <p:spPr bwMode="auto">
            <a:xfrm>
              <a:off x="3511551" y="4657726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5</a:t>
              </a:r>
              <a:endParaRPr lang="en-US" altLang="en-US" sz="1800"/>
            </a:p>
          </p:txBody>
        </p:sp>
        <p:sp>
          <p:nvSpPr>
            <p:cNvPr id="331" name="Rectangle 55"/>
            <p:cNvSpPr>
              <a:spLocks noChangeArrowheads="1"/>
            </p:cNvSpPr>
            <p:nvPr/>
          </p:nvSpPr>
          <p:spPr bwMode="auto">
            <a:xfrm>
              <a:off x="3511551" y="4333876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6</a:t>
              </a:r>
              <a:endParaRPr lang="en-US" altLang="en-US" sz="1800"/>
            </a:p>
          </p:txBody>
        </p:sp>
        <p:sp>
          <p:nvSpPr>
            <p:cNvPr id="332" name="Rectangle 56"/>
            <p:cNvSpPr>
              <a:spLocks noChangeArrowheads="1"/>
            </p:cNvSpPr>
            <p:nvPr/>
          </p:nvSpPr>
          <p:spPr bwMode="auto">
            <a:xfrm>
              <a:off x="3511551" y="3998914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7</a:t>
              </a:r>
              <a:endParaRPr lang="en-US" altLang="en-US" sz="1800"/>
            </a:p>
          </p:txBody>
        </p:sp>
        <p:sp>
          <p:nvSpPr>
            <p:cNvPr id="333" name="Rectangle 57"/>
            <p:cNvSpPr>
              <a:spLocks noChangeArrowheads="1"/>
            </p:cNvSpPr>
            <p:nvPr/>
          </p:nvSpPr>
          <p:spPr bwMode="auto">
            <a:xfrm>
              <a:off x="3511551" y="3673476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8</a:t>
              </a:r>
              <a:endParaRPr lang="en-US" altLang="en-US" sz="1800"/>
            </a:p>
          </p:txBody>
        </p:sp>
        <p:sp>
          <p:nvSpPr>
            <p:cNvPr id="334" name="Rectangle 58"/>
            <p:cNvSpPr>
              <a:spLocks noChangeArrowheads="1"/>
            </p:cNvSpPr>
            <p:nvPr/>
          </p:nvSpPr>
          <p:spPr bwMode="auto">
            <a:xfrm>
              <a:off x="3511551" y="3349626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9</a:t>
              </a:r>
              <a:endParaRPr lang="en-US" altLang="en-US" sz="1800"/>
            </a:p>
          </p:txBody>
        </p:sp>
        <p:sp>
          <p:nvSpPr>
            <p:cNvPr id="335" name="Rectangle 59"/>
            <p:cNvSpPr>
              <a:spLocks noChangeArrowheads="1"/>
            </p:cNvSpPr>
            <p:nvPr/>
          </p:nvSpPr>
          <p:spPr bwMode="auto">
            <a:xfrm>
              <a:off x="3444876" y="3024189"/>
              <a:ext cx="14106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10</a:t>
              </a:r>
              <a:endParaRPr lang="en-US" altLang="en-US" sz="1800"/>
            </a:p>
          </p:txBody>
        </p:sp>
        <p:sp>
          <p:nvSpPr>
            <p:cNvPr id="336" name="Rectangle 60"/>
            <p:cNvSpPr>
              <a:spLocks noChangeArrowheads="1"/>
            </p:cNvSpPr>
            <p:nvPr/>
          </p:nvSpPr>
          <p:spPr bwMode="auto">
            <a:xfrm>
              <a:off x="3444876" y="2689226"/>
              <a:ext cx="14106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11</a:t>
              </a:r>
              <a:endParaRPr lang="en-US" altLang="en-US" sz="1800"/>
            </a:p>
          </p:txBody>
        </p:sp>
        <p:sp>
          <p:nvSpPr>
            <p:cNvPr id="337" name="Rectangle 61"/>
            <p:cNvSpPr>
              <a:spLocks noChangeArrowheads="1"/>
            </p:cNvSpPr>
            <p:nvPr/>
          </p:nvSpPr>
          <p:spPr bwMode="auto">
            <a:xfrm>
              <a:off x="3444876" y="2365376"/>
              <a:ext cx="14106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12</a:t>
              </a:r>
              <a:endParaRPr lang="en-US" altLang="en-US" sz="1800"/>
            </a:p>
          </p:txBody>
        </p:sp>
        <p:sp>
          <p:nvSpPr>
            <p:cNvPr id="338" name="Rectangle 62"/>
            <p:cNvSpPr>
              <a:spLocks noChangeArrowheads="1"/>
            </p:cNvSpPr>
            <p:nvPr/>
          </p:nvSpPr>
          <p:spPr bwMode="auto">
            <a:xfrm>
              <a:off x="3444876" y="2039939"/>
              <a:ext cx="14106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13</a:t>
              </a:r>
              <a:endParaRPr lang="en-US" altLang="en-US" sz="1800"/>
            </a:p>
          </p:txBody>
        </p:sp>
        <p:sp>
          <p:nvSpPr>
            <p:cNvPr id="339" name="Rectangle 63"/>
            <p:cNvSpPr>
              <a:spLocks noChangeArrowheads="1"/>
            </p:cNvSpPr>
            <p:nvPr/>
          </p:nvSpPr>
          <p:spPr bwMode="auto">
            <a:xfrm>
              <a:off x="3444876" y="1704976"/>
              <a:ext cx="14106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14</a:t>
              </a:r>
              <a:endParaRPr lang="en-US" altLang="en-US" sz="1800"/>
            </a:p>
          </p:txBody>
        </p:sp>
        <p:sp>
          <p:nvSpPr>
            <p:cNvPr id="340" name="Rectangle 64"/>
            <p:cNvSpPr>
              <a:spLocks noChangeArrowheads="1"/>
            </p:cNvSpPr>
            <p:nvPr/>
          </p:nvSpPr>
          <p:spPr bwMode="auto">
            <a:xfrm>
              <a:off x="3444876" y="1381126"/>
              <a:ext cx="14106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15</a:t>
              </a:r>
              <a:endParaRPr lang="en-US" altLang="en-US" sz="1800"/>
            </a:p>
          </p:txBody>
        </p:sp>
        <p:sp>
          <p:nvSpPr>
            <p:cNvPr id="354" name="Freeform 78"/>
            <p:cNvSpPr>
              <a:spLocks noEditPoints="1"/>
            </p:cNvSpPr>
            <p:nvPr/>
          </p:nvSpPr>
          <p:spPr bwMode="auto">
            <a:xfrm>
              <a:off x="3635376" y="2471739"/>
              <a:ext cx="3914775" cy="1928813"/>
            </a:xfrm>
            <a:custGeom>
              <a:avLst/>
              <a:gdLst>
                <a:gd name="T0" fmla="*/ 61 w 2466"/>
                <a:gd name="T1" fmla="*/ 1186 h 1215"/>
                <a:gd name="T2" fmla="*/ 88 w 2466"/>
                <a:gd name="T3" fmla="*/ 1173 h 1215"/>
                <a:gd name="T4" fmla="*/ 148 w 2466"/>
                <a:gd name="T5" fmla="*/ 1143 h 1215"/>
                <a:gd name="T6" fmla="*/ 174 w 2466"/>
                <a:gd name="T7" fmla="*/ 1130 h 1215"/>
                <a:gd name="T8" fmla="*/ 234 w 2466"/>
                <a:gd name="T9" fmla="*/ 1101 h 1215"/>
                <a:gd name="T10" fmla="*/ 261 w 2466"/>
                <a:gd name="T11" fmla="*/ 1088 h 1215"/>
                <a:gd name="T12" fmla="*/ 321 w 2466"/>
                <a:gd name="T13" fmla="*/ 1058 h 1215"/>
                <a:gd name="T14" fmla="*/ 348 w 2466"/>
                <a:gd name="T15" fmla="*/ 1045 h 1215"/>
                <a:gd name="T16" fmla="*/ 407 w 2466"/>
                <a:gd name="T17" fmla="*/ 1016 h 1215"/>
                <a:gd name="T18" fmla="*/ 434 w 2466"/>
                <a:gd name="T19" fmla="*/ 1003 h 1215"/>
                <a:gd name="T20" fmla="*/ 493 w 2466"/>
                <a:gd name="T21" fmla="*/ 973 h 1215"/>
                <a:gd name="T22" fmla="*/ 520 w 2466"/>
                <a:gd name="T23" fmla="*/ 960 h 1215"/>
                <a:gd name="T24" fmla="*/ 580 w 2466"/>
                <a:gd name="T25" fmla="*/ 931 h 1215"/>
                <a:gd name="T26" fmla="*/ 607 w 2466"/>
                <a:gd name="T27" fmla="*/ 918 h 1215"/>
                <a:gd name="T28" fmla="*/ 666 w 2466"/>
                <a:gd name="T29" fmla="*/ 888 h 1215"/>
                <a:gd name="T30" fmla="*/ 693 w 2466"/>
                <a:gd name="T31" fmla="*/ 875 h 1215"/>
                <a:gd name="T32" fmla="*/ 753 w 2466"/>
                <a:gd name="T33" fmla="*/ 846 h 1215"/>
                <a:gd name="T34" fmla="*/ 780 w 2466"/>
                <a:gd name="T35" fmla="*/ 833 h 1215"/>
                <a:gd name="T36" fmla="*/ 839 w 2466"/>
                <a:gd name="T37" fmla="*/ 803 h 1215"/>
                <a:gd name="T38" fmla="*/ 866 w 2466"/>
                <a:gd name="T39" fmla="*/ 790 h 1215"/>
                <a:gd name="T40" fmla="*/ 926 w 2466"/>
                <a:gd name="T41" fmla="*/ 761 h 1215"/>
                <a:gd name="T42" fmla="*/ 953 w 2466"/>
                <a:gd name="T43" fmla="*/ 747 h 1215"/>
                <a:gd name="T44" fmla="*/ 1012 w 2466"/>
                <a:gd name="T45" fmla="*/ 718 h 1215"/>
                <a:gd name="T46" fmla="*/ 1039 w 2466"/>
                <a:gd name="T47" fmla="*/ 705 h 1215"/>
                <a:gd name="T48" fmla="*/ 1099 w 2466"/>
                <a:gd name="T49" fmla="*/ 676 h 1215"/>
                <a:gd name="T50" fmla="*/ 1126 w 2466"/>
                <a:gd name="T51" fmla="*/ 662 h 1215"/>
                <a:gd name="T52" fmla="*/ 1185 w 2466"/>
                <a:gd name="T53" fmla="*/ 633 h 1215"/>
                <a:gd name="T54" fmla="*/ 1212 w 2466"/>
                <a:gd name="T55" fmla="*/ 620 h 1215"/>
                <a:gd name="T56" fmla="*/ 1272 w 2466"/>
                <a:gd name="T57" fmla="*/ 591 h 1215"/>
                <a:gd name="T58" fmla="*/ 1299 w 2466"/>
                <a:gd name="T59" fmla="*/ 577 h 1215"/>
                <a:gd name="T60" fmla="*/ 1358 w 2466"/>
                <a:gd name="T61" fmla="*/ 548 h 1215"/>
                <a:gd name="T62" fmla="*/ 1385 w 2466"/>
                <a:gd name="T63" fmla="*/ 535 h 1215"/>
                <a:gd name="T64" fmla="*/ 1444 w 2466"/>
                <a:gd name="T65" fmla="*/ 506 h 1215"/>
                <a:gd name="T66" fmla="*/ 1471 w 2466"/>
                <a:gd name="T67" fmla="*/ 492 h 1215"/>
                <a:gd name="T68" fmla="*/ 1531 w 2466"/>
                <a:gd name="T69" fmla="*/ 463 h 1215"/>
                <a:gd name="T70" fmla="*/ 1558 w 2466"/>
                <a:gd name="T71" fmla="*/ 450 h 1215"/>
                <a:gd name="T72" fmla="*/ 1617 w 2466"/>
                <a:gd name="T73" fmla="*/ 420 h 1215"/>
                <a:gd name="T74" fmla="*/ 1645 w 2466"/>
                <a:gd name="T75" fmla="*/ 407 h 1215"/>
                <a:gd name="T76" fmla="*/ 1704 w 2466"/>
                <a:gd name="T77" fmla="*/ 378 h 1215"/>
                <a:gd name="T78" fmla="*/ 1731 w 2466"/>
                <a:gd name="T79" fmla="*/ 365 h 1215"/>
                <a:gd name="T80" fmla="*/ 1790 w 2466"/>
                <a:gd name="T81" fmla="*/ 335 h 1215"/>
                <a:gd name="T82" fmla="*/ 1817 w 2466"/>
                <a:gd name="T83" fmla="*/ 322 h 1215"/>
                <a:gd name="T84" fmla="*/ 1877 w 2466"/>
                <a:gd name="T85" fmla="*/ 293 h 1215"/>
                <a:gd name="T86" fmla="*/ 1904 w 2466"/>
                <a:gd name="T87" fmla="*/ 280 h 1215"/>
                <a:gd name="T88" fmla="*/ 1963 w 2466"/>
                <a:gd name="T89" fmla="*/ 250 h 1215"/>
                <a:gd name="T90" fmla="*/ 1990 w 2466"/>
                <a:gd name="T91" fmla="*/ 237 h 1215"/>
                <a:gd name="T92" fmla="*/ 2049 w 2466"/>
                <a:gd name="T93" fmla="*/ 208 h 1215"/>
                <a:gd name="T94" fmla="*/ 2077 w 2466"/>
                <a:gd name="T95" fmla="*/ 195 h 1215"/>
                <a:gd name="T96" fmla="*/ 2136 w 2466"/>
                <a:gd name="T97" fmla="*/ 165 h 1215"/>
                <a:gd name="T98" fmla="*/ 2163 w 2466"/>
                <a:gd name="T99" fmla="*/ 152 h 1215"/>
                <a:gd name="T100" fmla="*/ 2223 w 2466"/>
                <a:gd name="T101" fmla="*/ 123 h 1215"/>
                <a:gd name="T102" fmla="*/ 2250 w 2466"/>
                <a:gd name="T103" fmla="*/ 110 h 1215"/>
                <a:gd name="T104" fmla="*/ 2309 w 2466"/>
                <a:gd name="T105" fmla="*/ 80 h 1215"/>
                <a:gd name="T106" fmla="*/ 2336 w 2466"/>
                <a:gd name="T107" fmla="*/ 67 h 1215"/>
                <a:gd name="T108" fmla="*/ 2395 w 2466"/>
                <a:gd name="T109" fmla="*/ 38 h 1215"/>
                <a:gd name="T110" fmla="*/ 2422 w 2466"/>
                <a:gd name="T111" fmla="*/ 25 h 1215"/>
                <a:gd name="T112" fmla="*/ 2 w 2466"/>
                <a:gd name="T113" fmla="*/ 1215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66" h="1215">
                  <a:moveTo>
                    <a:pt x="61" y="1186"/>
                  </a:moveTo>
                  <a:lnTo>
                    <a:pt x="72" y="1181"/>
                  </a:lnTo>
                  <a:lnTo>
                    <a:pt x="70" y="1177"/>
                  </a:lnTo>
                  <a:lnTo>
                    <a:pt x="59" y="1182"/>
                  </a:lnTo>
                  <a:lnTo>
                    <a:pt x="61" y="1186"/>
                  </a:lnTo>
                  <a:close/>
                  <a:moveTo>
                    <a:pt x="88" y="1173"/>
                  </a:moveTo>
                  <a:lnTo>
                    <a:pt x="132" y="1151"/>
                  </a:lnTo>
                  <a:lnTo>
                    <a:pt x="130" y="1148"/>
                  </a:lnTo>
                  <a:lnTo>
                    <a:pt x="86" y="1169"/>
                  </a:lnTo>
                  <a:lnTo>
                    <a:pt x="88" y="1173"/>
                  </a:lnTo>
                  <a:close/>
                  <a:moveTo>
                    <a:pt x="148" y="1143"/>
                  </a:moveTo>
                  <a:lnTo>
                    <a:pt x="158" y="1138"/>
                  </a:lnTo>
                  <a:lnTo>
                    <a:pt x="157" y="1134"/>
                  </a:lnTo>
                  <a:lnTo>
                    <a:pt x="146" y="1140"/>
                  </a:lnTo>
                  <a:lnTo>
                    <a:pt x="148" y="1143"/>
                  </a:lnTo>
                  <a:close/>
                  <a:moveTo>
                    <a:pt x="174" y="1130"/>
                  </a:moveTo>
                  <a:lnTo>
                    <a:pt x="218" y="1109"/>
                  </a:lnTo>
                  <a:lnTo>
                    <a:pt x="216" y="1105"/>
                  </a:lnTo>
                  <a:lnTo>
                    <a:pt x="173" y="1126"/>
                  </a:lnTo>
                  <a:lnTo>
                    <a:pt x="174" y="1130"/>
                  </a:lnTo>
                  <a:close/>
                  <a:moveTo>
                    <a:pt x="234" y="1101"/>
                  </a:moveTo>
                  <a:lnTo>
                    <a:pt x="245" y="1096"/>
                  </a:lnTo>
                  <a:lnTo>
                    <a:pt x="243" y="1092"/>
                  </a:lnTo>
                  <a:lnTo>
                    <a:pt x="232" y="1097"/>
                  </a:lnTo>
                  <a:lnTo>
                    <a:pt x="234" y="1101"/>
                  </a:lnTo>
                  <a:close/>
                  <a:moveTo>
                    <a:pt x="261" y="1088"/>
                  </a:moveTo>
                  <a:lnTo>
                    <a:pt x="304" y="1066"/>
                  </a:lnTo>
                  <a:lnTo>
                    <a:pt x="302" y="1063"/>
                  </a:lnTo>
                  <a:lnTo>
                    <a:pt x="259" y="1084"/>
                  </a:lnTo>
                  <a:lnTo>
                    <a:pt x="261" y="1088"/>
                  </a:lnTo>
                  <a:close/>
                  <a:moveTo>
                    <a:pt x="321" y="1058"/>
                  </a:moveTo>
                  <a:lnTo>
                    <a:pt x="331" y="1053"/>
                  </a:lnTo>
                  <a:lnTo>
                    <a:pt x="330" y="1049"/>
                  </a:lnTo>
                  <a:lnTo>
                    <a:pt x="319" y="1055"/>
                  </a:lnTo>
                  <a:lnTo>
                    <a:pt x="321" y="1058"/>
                  </a:lnTo>
                  <a:close/>
                  <a:moveTo>
                    <a:pt x="348" y="1045"/>
                  </a:moveTo>
                  <a:lnTo>
                    <a:pt x="391" y="1024"/>
                  </a:lnTo>
                  <a:lnTo>
                    <a:pt x="389" y="1020"/>
                  </a:lnTo>
                  <a:lnTo>
                    <a:pt x="346" y="1041"/>
                  </a:lnTo>
                  <a:lnTo>
                    <a:pt x="348" y="1045"/>
                  </a:lnTo>
                  <a:close/>
                  <a:moveTo>
                    <a:pt x="407" y="1016"/>
                  </a:moveTo>
                  <a:lnTo>
                    <a:pt x="418" y="1011"/>
                  </a:lnTo>
                  <a:lnTo>
                    <a:pt x="416" y="1007"/>
                  </a:lnTo>
                  <a:lnTo>
                    <a:pt x="405" y="1012"/>
                  </a:lnTo>
                  <a:lnTo>
                    <a:pt x="407" y="1016"/>
                  </a:lnTo>
                  <a:close/>
                  <a:moveTo>
                    <a:pt x="434" y="1003"/>
                  </a:moveTo>
                  <a:lnTo>
                    <a:pt x="477" y="981"/>
                  </a:lnTo>
                  <a:lnTo>
                    <a:pt x="476" y="978"/>
                  </a:lnTo>
                  <a:lnTo>
                    <a:pt x="432" y="999"/>
                  </a:lnTo>
                  <a:lnTo>
                    <a:pt x="434" y="1003"/>
                  </a:lnTo>
                  <a:close/>
                  <a:moveTo>
                    <a:pt x="493" y="973"/>
                  </a:moveTo>
                  <a:lnTo>
                    <a:pt x="504" y="968"/>
                  </a:lnTo>
                  <a:lnTo>
                    <a:pt x="503" y="964"/>
                  </a:lnTo>
                  <a:lnTo>
                    <a:pt x="492" y="970"/>
                  </a:lnTo>
                  <a:lnTo>
                    <a:pt x="493" y="973"/>
                  </a:lnTo>
                  <a:close/>
                  <a:moveTo>
                    <a:pt x="520" y="960"/>
                  </a:moveTo>
                  <a:lnTo>
                    <a:pt x="564" y="939"/>
                  </a:lnTo>
                  <a:lnTo>
                    <a:pt x="562" y="935"/>
                  </a:lnTo>
                  <a:lnTo>
                    <a:pt x="519" y="956"/>
                  </a:lnTo>
                  <a:lnTo>
                    <a:pt x="520" y="960"/>
                  </a:lnTo>
                  <a:close/>
                  <a:moveTo>
                    <a:pt x="580" y="931"/>
                  </a:moveTo>
                  <a:lnTo>
                    <a:pt x="591" y="926"/>
                  </a:lnTo>
                  <a:lnTo>
                    <a:pt x="589" y="922"/>
                  </a:lnTo>
                  <a:lnTo>
                    <a:pt x="578" y="927"/>
                  </a:lnTo>
                  <a:lnTo>
                    <a:pt x="580" y="931"/>
                  </a:lnTo>
                  <a:close/>
                  <a:moveTo>
                    <a:pt x="607" y="918"/>
                  </a:moveTo>
                  <a:lnTo>
                    <a:pt x="650" y="896"/>
                  </a:lnTo>
                  <a:lnTo>
                    <a:pt x="648" y="893"/>
                  </a:lnTo>
                  <a:lnTo>
                    <a:pt x="605" y="914"/>
                  </a:lnTo>
                  <a:lnTo>
                    <a:pt x="607" y="918"/>
                  </a:lnTo>
                  <a:close/>
                  <a:moveTo>
                    <a:pt x="666" y="888"/>
                  </a:moveTo>
                  <a:lnTo>
                    <a:pt x="677" y="883"/>
                  </a:lnTo>
                  <a:lnTo>
                    <a:pt x="675" y="879"/>
                  </a:lnTo>
                  <a:lnTo>
                    <a:pt x="664" y="885"/>
                  </a:lnTo>
                  <a:lnTo>
                    <a:pt x="666" y="888"/>
                  </a:lnTo>
                  <a:close/>
                  <a:moveTo>
                    <a:pt x="693" y="875"/>
                  </a:moveTo>
                  <a:lnTo>
                    <a:pt x="737" y="854"/>
                  </a:lnTo>
                  <a:lnTo>
                    <a:pt x="735" y="850"/>
                  </a:lnTo>
                  <a:lnTo>
                    <a:pt x="692" y="871"/>
                  </a:lnTo>
                  <a:lnTo>
                    <a:pt x="693" y="875"/>
                  </a:lnTo>
                  <a:close/>
                  <a:moveTo>
                    <a:pt x="753" y="846"/>
                  </a:moveTo>
                  <a:lnTo>
                    <a:pt x="763" y="841"/>
                  </a:lnTo>
                  <a:lnTo>
                    <a:pt x="762" y="837"/>
                  </a:lnTo>
                  <a:lnTo>
                    <a:pt x="751" y="842"/>
                  </a:lnTo>
                  <a:lnTo>
                    <a:pt x="753" y="846"/>
                  </a:lnTo>
                  <a:close/>
                  <a:moveTo>
                    <a:pt x="780" y="833"/>
                  </a:moveTo>
                  <a:lnTo>
                    <a:pt x="823" y="811"/>
                  </a:lnTo>
                  <a:lnTo>
                    <a:pt x="821" y="807"/>
                  </a:lnTo>
                  <a:lnTo>
                    <a:pt x="778" y="829"/>
                  </a:lnTo>
                  <a:lnTo>
                    <a:pt x="780" y="833"/>
                  </a:lnTo>
                  <a:close/>
                  <a:moveTo>
                    <a:pt x="839" y="803"/>
                  </a:moveTo>
                  <a:lnTo>
                    <a:pt x="850" y="798"/>
                  </a:lnTo>
                  <a:lnTo>
                    <a:pt x="848" y="794"/>
                  </a:lnTo>
                  <a:lnTo>
                    <a:pt x="838" y="800"/>
                  </a:lnTo>
                  <a:lnTo>
                    <a:pt x="839" y="803"/>
                  </a:lnTo>
                  <a:close/>
                  <a:moveTo>
                    <a:pt x="866" y="790"/>
                  </a:moveTo>
                  <a:lnTo>
                    <a:pt x="909" y="769"/>
                  </a:lnTo>
                  <a:lnTo>
                    <a:pt x="908" y="765"/>
                  </a:lnTo>
                  <a:lnTo>
                    <a:pt x="864" y="786"/>
                  </a:lnTo>
                  <a:lnTo>
                    <a:pt x="866" y="790"/>
                  </a:lnTo>
                  <a:close/>
                  <a:moveTo>
                    <a:pt x="926" y="761"/>
                  </a:moveTo>
                  <a:lnTo>
                    <a:pt x="937" y="756"/>
                  </a:lnTo>
                  <a:lnTo>
                    <a:pt x="935" y="752"/>
                  </a:lnTo>
                  <a:lnTo>
                    <a:pt x="924" y="757"/>
                  </a:lnTo>
                  <a:lnTo>
                    <a:pt x="926" y="761"/>
                  </a:lnTo>
                  <a:close/>
                  <a:moveTo>
                    <a:pt x="953" y="747"/>
                  </a:moveTo>
                  <a:lnTo>
                    <a:pt x="996" y="726"/>
                  </a:lnTo>
                  <a:lnTo>
                    <a:pt x="994" y="722"/>
                  </a:lnTo>
                  <a:lnTo>
                    <a:pt x="951" y="744"/>
                  </a:lnTo>
                  <a:lnTo>
                    <a:pt x="953" y="747"/>
                  </a:lnTo>
                  <a:close/>
                  <a:moveTo>
                    <a:pt x="1012" y="718"/>
                  </a:moveTo>
                  <a:lnTo>
                    <a:pt x="1023" y="713"/>
                  </a:lnTo>
                  <a:lnTo>
                    <a:pt x="1021" y="709"/>
                  </a:lnTo>
                  <a:lnTo>
                    <a:pt x="1010" y="715"/>
                  </a:lnTo>
                  <a:lnTo>
                    <a:pt x="1012" y="718"/>
                  </a:lnTo>
                  <a:close/>
                  <a:moveTo>
                    <a:pt x="1039" y="705"/>
                  </a:moveTo>
                  <a:lnTo>
                    <a:pt x="1082" y="684"/>
                  </a:lnTo>
                  <a:lnTo>
                    <a:pt x="1081" y="680"/>
                  </a:lnTo>
                  <a:lnTo>
                    <a:pt x="1037" y="701"/>
                  </a:lnTo>
                  <a:lnTo>
                    <a:pt x="1039" y="705"/>
                  </a:lnTo>
                  <a:close/>
                  <a:moveTo>
                    <a:pt x="1099" y="676"/>
                  </a:moveTo>
                  <a:lnTo>
                    <a:pt x="1109" y="671"/>
                  </a:lnTo>
                  <a:lnTo>
                    <a:pt x="1108" y="667"/>
                  </a:lnTo>
                  <a:lnTo>
                    <a:pt x="1097" y="672"/>
                  </a:lnTo>
                  <a:lnTo>
                    <a:pt x="1099" y="676"/>
                  </a:lnTo>
                  <a:close/>
                  <a:moveTo>
                    <a:pt x="1126" y="662"/>
                  </a:moveTo>
                  <a:lnTo>
                    <a:pt x="1169" y="641"/>
                  </a:lnTo>
                  <a:lnTo>
                    <a:pt x="1167" y="637"/>
                  </a:lnTo>
                  <a:lnTo>
                    <a:pt x="1124" y="659"/>
                  </a:lnTo>
                  <a:lnTo>
                    <a:pt x="1126" y="662"/>
                  </a:lnTo>
                  <a:close/>
                  <a:moveTo>
                    <a:pt x="1185" y="633"/>
                  </a:moveTo>
                  <a:lnTo>
                    <a:pt x="1196" y="628"/>
                  </a:lnTo>
                  <a:lnTo>
                    <a:pt x="1194" y="624"/>
                  </a:lnTo>
                  <a:lnTo>
                    <a:pt x="1183" y="630"/>
                  </a:lnTo>
                  <a:lnTo>
                    <a:pt x="1185" y="633"/>
                  </a:lnTo>
                  <a:close/>
                  <a:moveTo>
                    <a:pt x="1212" y="620"/>
                  </a:moveTo>
                  <a:lnTo>
                    <a:pt x="1255" y="599"/>
                  </a:lnTo>
                  <a:lnTo>
                    <a:pt x="1253" y="595"/>
                  </a:lnTo>
                  <a:lnTo>
                    <a:pt x="1210" y="616"/>
                  </a:lnTo>
                  <a:lnTo>
                    <a:pt x="1212" y="620"/>
                  </a:lnTo>
                  <a:close/>
                  <a:moveTo>
                    <a:pt x="1272" y="591"/>
                  </a:moveTo>
                  <a:lnTo>
                    <a:pt x="1282" y="585"/>
                  </a:lnTo>
                  <a:lnTo>
                    <a:pt x="1281" y="582"/>
                  </a:lnTo>
                  <a:lnTo>
                    <a:pt x="1270" y="587"/>
                  </a:lnTo>
                  <a:lnTo>
                    <a:pt x="1272" y="591"/>
                  </a:lnTo>
                  <a:close/>
                  <a:moveTo>
                    <a:pt x="1299" y="577"/>
                  </a:moveTo>
                  <a:lnTo>
                    <a:pt x="1342" y="556"/>
                  </a:lnTo>
                  <a:lnTo>
                    <a:pt x="1340" y="552"/>
                  </a:lnTo>
                  <a:lnTo>
                    <a:pt x="1297" y="574"/>
                  </a:lnTo>
                  <a:lnTo>
                    <a:pt x="1299" y="577"/>
                  </a:lnTo>
                  <a:close/>
                  <a:moveTo>
                    <a:pt x="1358" y="548"/>
                  </a:moveTo>
                  <a:lnTo>
                    <a:pt x="1369" y="543"/>
                  </a:lnTo>
                  <a:lnTo>
                    <a:pt x="1367" y="539"/>
                  </a:lnTo>
                  <a:lnTo>
                    <a:pt x="1356" y="544"/>
                  </a:lnTo>
                  <a:lnTo>
                    <a:pt x="1358" y="548"/>
                  </a:lnTo>
                  <a:close/>
                  <a:moveTo>
                    <a:pt x="1385" y="535"/>
                  </a:moveTo>
                  <a:lnTo>
                    <a:pt x="1428" y="514"/>
                  </a:lnTo>
                  <a:lnTo>
                    <a:pt x="1427" y="510"/>
                  </a:lnTo>
                  <a:lnTo>
                    <a:pt x="1383" y="531"/>
                  </a:lnTo>
                  <a:lnTo>
                    <a:pt x="1385" y="535"/>
                  </a:lnTo>
                  <a:close/>
                  <a:moveTo>
                    <a:pt x="1444" y="506"/>
                  </a:moveTo>
                  <a:lnTo>
                    <a:pt x="1455" y="500"/>
                  </a:lnTo>
                  <a:lnTo>
                    <a:pt x="1453" y="497"/>
                  </a:lnTo>
                  <a:lnTo>
                    <a:pt x="1443" y="502"/>
                  </a:lnTo>
                  <a:lnTo>
                    <a:pt x="1444" y="506"/>
                  </a:lnTo>
                  <a:close/>
                  <a:moveTo>
                    <a:pt x="1471" y="492"/>
                  </a:moveTo>
                  <a:lnTo>
                    <a:pt x="1515" y="471"/>
                  </a:lnTo>
                  <a:lnTo>
                    <a:pt x="1513" y="467"/>
                  </a:lnTo>
                  <a:lnTo>
                    <a:pt x="1470" y="489"/>
                  </a:lnTo>
                  <a:lnTo>
                    <a:pt x="1471" y="492"/>
                  </a:lnTo>
                  <a:close/>
                  <a:moveTo>
                    <a:pt x="1531" y="463"/>
                  </a:moveTo>
                  <a:lnTo>
                    <a:pt x="1542" y="458"/>
                  </a:lnTo>
                  <a:lnTo>
                    <a:pt x="1540" y="454"/>
                  </a:lnTo>
                  <a:lnTo>
                    <a:pt x="1529" y="459"/>
                  </a:lnTo>
                  <a:lnTo>
                    <a:pt x="1531" y="463"/>
                  </a:lnTo>
                  <a:close/>
                  <a:moveTo>
                    <a:pt x="1558" y="450"/>
                  </a:moveTo>
                  <a:lnTo>
                    <a:pt x="1601" y="429"/>
                  </a:lnTo>
                  <a:lnTo>
                    <a:pt x="1599" y="425"/>
                  </a:lnTo>
                  <a:lnTo>
                    <a:pt x="1556" y="446"/>
                  </a:lnTo>
                  <a:lnTo>
                    <a:pt x="1558" y="450"/>
                  </a:lnTo>
                  <a:close/>
                  <a:moveTo>
                    <a:pt x="1617" y="420"/>
                  </a:moveTo>
                  <a:lnTo>
                    <a:pt x="1628" y="415"/>
                  </a:lnTo>
                  <a:lnTo>
                    <a:pt x="1626" y="412"/>
                  </a:lnTo>
                  <a:lnTo>
                    <a:pt x="1616" y="417"/>
                  </a:lnTo>
                  <a:lnTo>
                    <a:pt x="1617" y="420"/>
                  </a:lnTo>
                  <a:close/>
                  <a:moveTo>
                    <a:pt x="1645" y="407"/>
                  </a:moveTo>
                  <a:lnTo>
                    <a:pt x="1687" y="386"/>
                  </a:lnTo>
                  <a:lnTo>
                    <a:pt x="1686" y="382"/>
                  </a:lnTo>
                  <a:lnTo>
                    <a:pt x="1643" y="404"/>
                  </a:lnTo>
                  <a:lnTo>
                    <a:pt x="1645" y="407"/>
                  </a:lnTo>
                  <a:close/>
                  <a:moveTo>
                    <a:pt x="1704" y="378"/>
                  </a:moveTo>
                  <a:lnTo>
                    <a:pt x="1715" y="373"/>
                  </a:lnTo>
                  <a:lnTo>
                    <a:pt x="1713" y="369"/>
                  </a:lnTo>
                  <a:lnTo>
                    <a:pt x="1702" y="374"/>
                  </a:lnTo>
                  <a:lnTo>
                    <a:pt x="1704" y="378"/>
                  </a:lnTo>
                  <a:close/>
                  <a:moveTo>
                    <a:pt x="1731" y="365"/>
                  </a:moveTo>
                  <a:lnTo>
                    <a:pt x="1774" y="344"/>
                  </a:lnTo>
                  <a:lnTo>
                    <a:pt x="1772" y="340"/>
                  </a:lnTo>
                  <a:lnTo>
                    <a:pt x="1729" y="361"/>
                  </a:lnTo>
                  <a:lnTo>
                    <a:pt x="1731" y="365"/>
                  </a:lnTo>
                  <a:close/>
                  <a:moveTo>
                    <a:pt x="1790" y="335"/>
                  </a:moveTo>
                  <a:lnTo>
                    <a:pt x="1801" y="330"/>
                  </a:lnTo>
                  <a:lnTo>
                    <a:pt x="1799" y="327"/>
                  </a:lnTo>
                  <a:lnTo>
                    <a:pt x="1789" y="332"/>
                  </a:lnTo>
                  <a:lnTo>
                    <a:pt x="1790" y="335"/>
                  </a:lnTo>
                  <a:close/>
                  <a:moveTo>
                    <a:pt x="1817" y="322"/>
                  </a:moveTo>
                  <a:lnTo>
                    <a:pt x="1861" y="301"/>
                  </a:lnTo>
                  <a:lnTo>
                    <a:pt x="1859" y="297"/>
                  </a:lnTo>
                  <a:lnTo>
                    <a:pt x="1815" y="318"/>
                  </a:lnTo>
                  <a:lnTo>
                    <a:pt x="1817" y="322"/>
                  </a:lnTo>
                  <a:close/>
                  <a:moveTo>
                    <a:pt x="1877" y="293"/>
                  </a:moveTo>
                  <a:lnTo>
                    <a:pt x="1888" y="288"/>
                  </a:lnTo>
                  <a:lnTo>
                    <a:pt x="1886" y="284"/>
                  </a:lnTo>
                  <a:lnTo>
                    <a:pt x="1875" y="289"/>
                  </a:lnTo>
                  <a:lnTo>
                    <a:pt x="1877" y="293"/>
                  </a:lnTo>
                  <a:close/>
                  <a:moveTo>
                    <a:pt x="1904" y="280"/>
                  </a:moveTo>
                  <a:lnTo>
                    <a:pt x="1947" y="258"/>
                  </a:lnTo>
                  <a:lnTo>
                    <a:pt x="1945" y="255"/>
                  </a:lnTo>
                  <a:lnTo>
                    <a:pt x="1902" y="276"/>
                  </a:lnTo>
                  <a:lnTo>
                    <a:pt x="1904" y="280"/>
                  </a:lnTo>
                  <a:close/>
                  <a:moveTo>
                    <a:pt x="1963" y="250"/>
                  </a:moveTo>
                  <a:lnTo>
                    <a:pt x="1974" y="245"/>
                  </a:lnTo>
                  <a:lnTo>
                    <a:pt x="1972" y="242"/>
                  </a:lnTo>
                  <a:lnTo>
                    <a:pt x="1961" y="247"/>
                  </a:lnTo>
                  <a:lnTo>
                    <a:pt x="1963" y="250"/>
                  </a:lnTo>
                  <a:close/>
                  <a:moveTo>
                    <a:pt x="1990" y="237"/>
                  </a:moveTo>
                  <a:lnTo>
                    <a:pt x="2033" y="216"/>
                  </a:lnTo>
                  <a:lnTo>
                    <a:pt x="2032" y="212"/>
                  </a:lnTo>
                  <a:lnTo>
                    <a:pt x="1988" y="233"/>
                  </a:lnTo>
                  <a:lnTo>
                    <a:pt x="1990" y="237"/>
                  </a:lnTo>
                  <a:close/>
                  <a:moveTo>
                    <a:pt x="2049" y="208"/>
                  </a:moveTo>
                  <a:lnTo>
                    <a:pt x="2060" y="203"/>
                  </a:lnTo>
                  <a:lnTo>
                    <a:pt x="2058" y="199"/>
                  </a:lnTo>
                  <a:lnTo>
                    <a:pt x="2048" y="204"/>
                  </a:lnTo>
                  <a:lnTo>
                    <a:pt x="2049" y="208"/>
                  </a:lnTo>
                  <a:close/>
                  <a:moveTo>
                    <a:pt x="2077" y="195"/>
                  </a:moveTo>
                  <a:lnTo>
                    <a:pt x="2120" y="173"/>
                  </a:lnTo>
                  <a:lnTo>
                    <a:pt x="2118" y="170"/>
                  </a:lnTo>
                  <a:lnTo>
                    <a:pt x="2075" y="191"/>
                  </a:lnTo>
                  <a:lnTo>
                    <a:pt x="2077" y="195"/>
                  </a:lnTo>
                  <a:close/>
                  <a:moveTo>
                    <a:pt x="2136" y="165"/>
                  </a:moveTo>
                  <a:lnTo>
                    <a:pt x="2147" y="160"/>
                  </a:lnTo>
                  <a:lnTo>
                    <a:pt x="2145" y="156"/>
                  </a:lnTo>
                  <a:lnTo>
                    <a:pt x="2134" y="162"/>
                  </a:lnTo>
                  <a:lnTo>
                    <a:pt x="2136" y="165"/>
                  </a:lnTo>
                  <a:close/>
                  <a:moveTo>
                    <a:pt x="2163" y="152"/>
                  </a:moveTo>
                  <a:lnTo>
                    <a:pt x="2206" y="131"/>
                  </a:lnTo>
                  <a:lnTo>
                    <a:pt x="2205" y="127"/>
                  </a:lnTo>
                  <a:lnTo>
                    <a:pt x="2161" y="148"/>
                  </a:lnTo>
                  <a:lnTo>
                    <a:pt x="2163" y="152"/>
                  </a:lnTo>
                  <a:close/>
                  <a:moveTo>
                    <a:pt x="2223" y="123"/>
                  </a:moveTo>
                  <a:lnTo>
                    <a:pt x="2233" y="118"/>
                  </a:lnTo>
                  <a:lnTo>
                    <a:pt x="2232" y="114"/>
                  </a:lnTo>
                  <a:lnTo>
                    <a:pt x="2221" y="119"/>
                  </a:lnTo>
                  <a:lnTo>
                    <a:pt x="2223" y="123"/>
                  </a:lnTo>
                  <a:close/>
                  <a:moveTo>
                    <a:pt x="2250" y="110"/>
                  </a:moveTo>
                  <a:lnTo>
                    <a:pt x="2293" y="88"/>
                  </a:lnTo>
                  <a:lnTo>
                    <a:pt x="2291" y="85"/>
                  </a:lnTo>
                  <a:lnTo>
                    <a:pt x="2248" y="106"/>
                  </a:lnTo>
                  <a:lnTo>
                    <a:pt x="2250" y="110"/>
                  </a:lnTo>
                  <a:close/>
                  <a:moveTo>
                    <a:pt x="2309" y="80"/>
                  </a:moveTo>
                  <a:lnTo>
                    <a:pt x="2320" y="75"/>
                  </a:lnTo>
                  <a:lnTo>
                    <a:pt x="2318" y="71"/>
                  </a:lnTo>
                  <a:lnTo>
                    <a:pt x="2307" y="77"/>
                  </a:lnTo>
                  <a:lnTo>
                    <a:pt x="2309" y="80"/>
                  </a:lnTo>
                  <a:close/>
                  <a:moveTo>
                    <a:pt x="2336" y="67"/>
                  </a:moveTo>
                  <a:lnTo>
                    <a:pt x="2379" y="46"/>
                  </a:lnTo>
                  <a:lnTo>
                    <a:pt x="2377" y="42"/>
                  </a:lnTo>
                  <a:lnTo>
                    <a:pt x="2334" y="63"/>
                  </a:lnTo>
                  <a:lnTo>
                    <a:pt x="2336" y="67"/>
                  </a:lnTo>
                  <a:close/>
                  <a:moveTo>
                    <a:pt x="2395" y="38"/>
                  </a:moveTo>
                  <a:lnTo>
                    <a:pt x="2406" y="33"/>
                  </a:lnTo>
                  <a:lnTo>
                    <a:pt x="2404" y="29"/>
                  </a:lnTo>
                  <a:lnTo>
                    <a:pt x="2394" y="34"/>
                  </a:lnTo>
                  <a:lnTo>
                    <a:pt x="2395" y="38"/>
                  </a:lnTo>
                  <a:close/>
                  <a:moveTo>
                    <a:pt x="2422" y="25"/>
                  </a:moveTo>
                  <a:lnTo>
                    <a:pt x="2466" y="3"/>
                  </a:lnTo>
                  <a:lnTo>
                    <a:pt x="2464" y="0"/>
                  </a:lnTo>
                  <a:lnTo>
                    <a:pt x="2421" y="21"/>
                  </a:lnTo>
                  <a:lnTo>
                    <a:pt x="2422" y="25"/>
                  </a:lnTo>
                  <a:close/>
                  <a:moveTo>
                    <a:pt x="2" y="1215"/>
                  </a:moveTo>
                  <a:lnTo>
                    <a:pt x="45" y="1194"/>
                  </a:lnTo>
                  <a:lnTo>
                    <a:pt x="43" y="1190"/>
                  </a:lnTo>
                  <a:lnTo>
                    <a:pt x="0" y="1211"/>
                  </a:lnTo>
                  <a:lnTo>
                    <a:pt x="2" y="121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Line 79"/>
            <p:cNvSpPr>
              <a:spLocks noChangeShapeType="1"/>
            </p:cNvSpPr>
            <p:nvPr/>
          </p:nvSpPr>
          <p:spPr bwMode="auto">
            <a:xfrm flipV="1">
              <a:off x="3757614" y="4102101"/>
              <a:ext cx="481013" cy="236538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80"/>
            <p:cNvSpPr>
              <a:spLocks noEditPoints="1"/>
            </p:cNvSpPr>
            <p:nvPr/>
          </p:nvSpPr>
          <p:spPr bwMode="auto">
            <a:xfrm>
              <a:off x="3641726" y="433705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81"/>
            <p:cNvSpPr>
              <a:spLocks noEditPoints="1"/>
            </p:cNvSpPr>
            <p:nvPr/>
          </p:nvSpPr>
          <p:spPr bwMode="auto">
            <a:xfrm>
              <a:off x="3976689" y="4176714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82"/>
            <p:cNvSpPr>
              <a:spLocks noEditPoints="1"/>
            </p:cNvSpPr>
            <p:nvPr/>
          </p:nvSpPr>
          <p:spPr bwMode="auto">
            <a:xfrm>
              <a:off x="3598864" y="43592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83"/>
            <p:cNvSpPr>
              <a:spLocks noEditPoints="1"/>
            </p:cNvSpPr>
            <p:nvPr/>
          </p:nvSpPr>
          <p:spPr bwMode="auto">
            <a:xfrm>
              <a:off x="4081464" y="4122739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84"/>
            <p:cNvSpPr>
              <a:spLocks noEditPoints="1"/>
            </p:cNvSpPr>
            <p:nvPr/>
          </p:nvSpPr>
          <p:spPr bwMode="auto">
            <a:xfrm>
              <a:off x="3881439" y="4224339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85"/>
            <p:cNvSpPr>
              <a:spLocks noEditPoints="1"/>
            </p:cNvSpPr>
            <p:nvPr/>
          </p:nvSpPr>
          <p:spPr bwMode="auto">
            <a:xfrm>
              <a:off x="6335714" y="2944814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5 h 49"/>
                <a:gd name="T6" fmla="*/ 48 w 48"/>
                <a:gd name="T7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5"/>
                  </a:moveTo>
                  <a:lnTo>
                    <a:pt x="48" y="25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86"/>
            <p:cNvSpPr>
              <a:spLocks noEditPoints="1"/>
            </p:cNvSpPr>
            <p:nvPr/>
          </p:nvSpPr>
          <p:spPr bwMode="auto">
            <a:xfrm>
              <a:off x="3602039" y="4356101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4 h 49"/>
                <a:gd name="T6" fmla="*/ 48 w 48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87"/>
            <p:cNvSpPr>
              <a:spLocks noEditPoints="1"/>
            </p:cNvSpPr>
            <p:nvPr/>
          </p:nvSpPr>
          <p:spPr bwMode="auto">
            <a:xfrm>
              <a:off x="3984626" y="4173539"/>
              <a:ext cx="77788" cy="76200"/>
            </a:xfrm>
            <a:custGeom>
              <a:avLst/>
              <a:gdLst>
                <a:gd name="T0" fmla="*/ 24 w 49"/>
                <a:gd name="T1" fmla="*/ 0 h 48"/>
                <a:gd name="T2" fmla="*/ 24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88"/>
            <p:cNvSpPr>
              <a:spLocks noEditPoints="1"/>
            </p:cNvSpPr>
            <p:nvPr/>
          </p:nvSpPr>
          <p:spPr bwMode="auto">
            <a:xfrm>
              <a:off x="5553076" y="3328989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4 h 49"/>
                <a:gd name="T6" fmla="*/ 48 w 48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89"/>
            <p:cNvSpPr>
              <a:spLocks noEditPoints="1"/>
            </p:cNvSpPr>
            <p:nvPr/>
          </p:nvSpPr>
          <p:spPr bwMode="auto">
            <a:xfrm>
              <a:off x="3603626" y="43561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90"/>
            <p:cNvSpPr>
              <a:spLocks noEditPoints="1"/>
            </p:cNvSpPr>
            <p:nvPr/>
          </p:nvSpPr>
          <p:spPr bwMode="auto">
            <a:xfrm>
              <a:off x="3613151" y="4351339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4 h 49"/>
                <a:gd name="T6" fmla="*/ 48 w 48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91"/>
            <p:cNvSpPr>
              <a:spLocks noEditPoints="1"/>
            </p:cNvSpPr>
            <p:nvPr/>
          </p:nvSpPr>
          <p:spPr bwMode="auto">
            <a:xfrm>
              <a:off x="3621089" y="4346576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4 h 49"/>
                <a:gd name="T6" fmla="*/ 48 w 48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92"/>
            <p:cNvSpPr>
              <a:spLocks noEditPoints="1"/>
            </p:cNvSpPr>
            <p:nvPr/>
          </p:nvSpPr>
          <p:spPr bwMode="auto">
            <a:xfrm>
              <a:off x="5964239" y="31273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93"/>
            <p:cNvSpPr>
              <a:spLocks noEditPoints="1"/>
            </p:cNvSpPr>
            <p:nvPr/>
          </p:nvSpPr>
          <p:spPr bwMode="auto">
            <a:xfrm>
              <a:off x="3622676" y="43465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94"/>
            <p:cNvSpPr>
              <a:spLocks noEditPoints="1"/>
            </p:cNvSpPr>
            <p:nvPr/>
          </p:nvSpPr>
          <p:spPr bwMode="auto">
            <a:xfrm>
              <a:off x="5414964" y="3419476"/>
              <a:ext cx="77788" cy="76200"/>
            </a:xfrm>
            <a:custGeom>
              <a:avLst/>
              <a:gdLst>
                <a:gd name="T0" fmla="*/ 24 w 49"/>
                <a:gd name="T1" fmla="*/ 0 h 48"/>
                <a:gd name="T2" fmla="*/ 24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95"/>
            <p:cNvSpPr>
              <a:spLocks noEditPoints="1"/>
            </p:cNvSpPr>
            <p:nvPr/>
          </p:nvSpPr>
          <p:spPr bwMode="auto">
            <a:xfrm>
              <a:off x="4248151" y="40417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96"/>
            <p:cNvSpPr>
              <a:spLocks noEditPoints="1"/>
            </p:cNvSpPr>
            <p:nvPr/>
          </p:nvSpPr>
          <p:spPr bwMode="auto">
            <a:xfrm>
              <a:off x="3632201" y="4341814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97"/>
            <p:cNvSpPr>
              <a:spLocks noEditPoints="1"/>
            </p:cNvSpPr>
            <p:nvPr/>
          </p:nvSpPr>
          <p:spPr bwMode="auto">
            <a:xfrm>
              <a:off x="4979989" y="3646489"/>
              <a:ext cx="77788" cy="76200"/>
            </a:xfrm>
            <a:custGeom>
              <a:avLst/>
              <a:gdLst>
                <a:gd name="T0" fmla="*/ 24 w 49"/>
                <a:gd name="T1" fmla="*/ 0 h 48"/>
                <a:gd name="T2" fmla="*/ 24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98"/>
            <p:cNvSpPr>
              <a:spLocks noEditPoints="1"/>
            </p:cNvSpPr>
            <p:nvPr/>
          </p:nvSpPr>
          <p:spPr bwMode="auto">
            <a:xfrm>
              <a:off x="3638551" y="4337051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4 h 49"/>
                <a:gd name="T6" fmla="*/ 48 w 48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99"/>
            <p:cNvSpPr>
              <a:spLocks noEditPoints="1"/>
            </p:cNvSpPr>
            <p:nvPr/>
          </p:nvSpPr>
          <p:spPr bwMode="auto">
            <a:xfrm>
              <a:off x="5688014" y="3259139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100"/>
            <p:cNvSpPr>
              <a:spLocks noEditPoints="1"/>
            </p:cNvSpPr>
            <p:nvPr/>
          </p:nvSpPr>
          <p:spPr bwMode="auto">
            <a:xfrm>
              <a:off x="3967164" y="41814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01"/>
            <p:cNvSpPr>
              <a:spLocks noEditPoints="1"/>
            </p:cNvSpPr>
            <p:nvPr/>
          </p:nvSpPr>
          <p:spPr bwMode="auto">
            <a:xfrm>
              <a:off x="6335714" y="29622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02"/>
            <p:cNvSpPr>
              <a:spLocks noEditPoints="1"/>
            </p:cNvSpPr>
            <p:nvPr/>
          </p:nvSpPr>
          <p:spPr bwMode="auto">
            <a:xfrm>
              <a:off x="5348289" y="346075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103"/>
            <p:cNvSpPr>
              <a:spLocks noEditPoints="1"/>
            </p:cNvSpPr>
            <p:nvPr/>
          </p:nvSpPr>
          <p:spPr bwMode="auto">
            <a:xfrm>
              <a:off x="4521201" y="39020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04"/>
            <p:cNvSpPr>
              <a:spLocks noEditPoints="1"/>
            </p:cNvSpPr>
            <p:nvPr/>
          </p:nvSpPr>
          <p:spPr bwMode="auto">
            <a:xfrm>
              <a:off x="3651251" y="4332289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105"/>
            <p:cNvSpPr>
              <a:spLocks noEditPoints="1"/>
            </p:cNvSpPr>
            <p:nvPr/>
          </p:nvSpPr>
          <p:spPr bwMode="auto">
            <a:xfrm>
              <a:off x="3959226" y="418465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106"/>
            <p:cNvSpPr>
              <a:spLocks noEditPoints="1"/>
            </p:cNvSpPr>
            <p:nvPr/>
          </p:nvSpPr>
          <p:spPr bwMode="auto">
            <a:xfrm>
              <a:off x="3660776" y="4329114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107"/>
            <p:cNvSpPr>
              <a:spLocks noEditPoints="1"/>
            </p:cNvSpPr>
            <p:nvPr/>
          </p:nvSpPr>
          <p:spPr bwMode="auto">
            <a:xfrm>
              <a:off x="3870326" y="42291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108"/>
            <p:cNvSpPr>
              <a:spLocks noEditPoints="1"/>
            </p:cNvSpPr>
            <p:nvPr/>
          </p:nvSpPr>
          <p:spPr bwMode="auto">
            <a:xfrm>
              <a:off x="3746501" y="4287839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109"/>
            <p:cNvSpPr>
              <a:spLocks noEditPoints="1"/>
            </p:cNvSpPr>
            <p:nvPr/>
          </p:nvSpPr>
          <p:spPr bwMode="auto">
            <a:xfrm>
              <a:off x="4271964" y="4027489"/>
              <a:ext cx="77788" cy="76200"/>
            </a:xfrm>
            <a:custGeom>
              <a:avLst/>
              <a:gdLst>
                <a:gd name="T0" fmla="*/ 25 w 49"/>
                <a:gd name="T1" fmla="*/ 0 h 48"/>
                <a:gd name="T2" fmla="*/ 25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lnTo>
                    <a:pt x="25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110"/>
            <p:cNvSpPr>
              <a:spLocks noEditPoints="1"/>
            </p:cNvSpPr>
            <p:nvPr/>
          </p:nvSpPr>
          <p:spPr bwMode="auto">
            <a:xfrm>
              <a:off x="4090989" y="4119564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111"/>
            <p:cNvSpPr>
              <a:spLocks noEditPoints="1"/>
            </p:cNvSpPr>
            <p:nvPr/>
          </p:nvSpPr>
          <p:spPr bwMode="auto">
            <a:xfrm>
              <a:off x="3660776" y="4327526"/>
              <a:ext cx="77788" cy="76200"/>
            </a:xfrm>
            <a:custGeom>
              <a:avLst/>
              <a:gdLst>
                <a:gd name="T0" fmla="*/ 25 w 49"/>
                <a:gd name="T1" fmla="*/ 0 h 48"/>
                <a:gd name="T2" fmla="*/ 25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lnTo>
                    <a:pt x="25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112"/>
            <p:cNvSpPr>
              <a:spLocks noEditPoints="1"/>
            </p:cNvSpPr>
            <p:nvPr/>
          </p:nvSpPr>
          <p:spPr bwMode="auto">
            <a:xfrm>
              <a:off x="3736976" y="42926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113"/>
            <p:cNvSpPr>
              <a:spLocks noEditPoints="1"/>
            </p:cNvSpPr>
            <p:nvPr/>
          </p:nvSpPr>
          <p:spPr bwMode="auto">
            <a:xfrm>
              <a:off x="3948114" y="41910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114"/>
            <p:cNvSpPr>
              <a:spLocks noEditPoints="1"/>
            </p:cNvSpPr>
            <p:nvPr/>
          </p:nvSpPr>
          <p:spPr bwMode="auto">
            <a:xfrm>
              <a:off x="4711701" y="3792539"/>
              <a:ext cx="77788" cy="76200"/>
            </a:xfrm>
            <a:custGeom>
              <a:avLst/>
              <a:gdLst>
                <a:gd name="T0" fmla="*/ 25 w 49"/>
                <a:gd name="T1" fmla="*/ 0 h 48"/>
                <a:gd name="T2" fmla="*/ 25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lnTo>
                    <a:pt x="25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115"/>
            <p:cNvSpPr>
              <a:spLocks noEditPoints="1"/>
            </p:cNvSpPr>
            <p:nvPr/>
          </p:nvSpPr>
          <p:spPr bwMode="auto">
            <a:xfrm>
              <a:off x="4283076" y="40227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116"/>
            <p:cNvSpPr>
              <a:spLocks noEditPoints="1"/>
            </p:cNvSpPr>
            <p:nvPr/>
          </p:nvSpPr>
          <p:spPr bwMode="auto">
            <a:xfrm>
              <a:off x="3740151" y="4289426"/>
              <a:ext cx="77788" cy="76200"/>
            </a:xfrm>
            <a:custGeom>
              <a:avLst/>
              <a:gdLst>
                <a:gd name="T0" fmla="*/ 25 w 49"/>
                <a:gd name="T1" fmla="*/ 0 h 48"/>
                <a:gd name="T2" fmla="*/ 25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lnTo>
                    <a:pt x="25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117"/>
            <p:cNvSpPr>
              <a:spLocks noEditPoints="1"/>
            </p:cNvSpPr>
            <p:nvPr/>
          </p:nvSpPr>
          <p:spPr bwMode="auto">
            <a:xfrm>
              <a:off x="5719764" y="3246439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5 h 49"/>
                <a:gd name="T6" fmla="*/ 48 w 48"/>
                <a:gd name="T7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5"/>
                  </a:moveTo>
                  <a:lnTo>
                    <a:pt x="48" y="25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118"/>
            <p:cNvSpPr>
              <a:spLocks noEditPoints="1"/>
            </p:cNvSpPr>
            <p:nvPr/>
          </p:nvSpPr>
          <p:spPr bwMode="auto">
            <a:xfrm>
              <a:off x="3670301" y="432435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119"/>
            <p:cNvSpPr>
              <a:spLocks noEditPoints="1"/>
            </p:cNvSpPr>
            <p:nvPr/>
          </p:nvSpPr>
          <p:spPr bwMode="auto">
            <a:xfrm>
              <a:off x="6011864" y="3092451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4 h 49"/>
                <a:gd name="T6" fmla="*/ 48 w 48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120"/>
            <p:cNvSpPr>
              <a:spLocks noEditPoints="1"/>
            </p:cNvSpPr>
            <p:nvPr/>
          </p:nvSpPr>
          <p:spPr bwMode="auto">
            <a:xfrm>
              <a:off x="5867401" y="3170239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121"/>
            <p:cNvSpPr>
              <a:spLocks noEditPoints="1"/>
            </p:cNvSpPr>
            <p:nvPr/>
          </p:nvSpPr>
          <p:spPr bwMode="auto">
            <a:xfrm>
              <a:off x="3860801" y="42322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122"/>
            <p:cNvSpPr>
              <a:spLocks noEditPoints="1"/>
            </p:cNvSpPr>
            <p:nvPr/>
          </p:nvSpPr>
          <p:spPr bwMode="auto">
            <a:xfrm>
              <a:off x="3940176" y="41941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123"/>
            <p:cNvSpPr>
              <a:spLocks noEditPoints="1"/>
            </p:cNvSpPr>
            <p:nvPr/>
          </p:nvSpPr>
          <p:spPr bwMode="auto">
            <a:xfrm>
              <a:off x="5314951" y="34702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124"/>
            <p:cNvSpPr>
              <a:spLocks noEditPoints="1"/>
            </p:cNvSpPr>
            <p:nvPr/>
          </p:nvSpPr>
          <p:spPr bwMode="auto">
            <a:xfrm>
              <a:off x="3900489" y="4214814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125"/>
            <p:cNvSpPr>
              <a:spLocks noEditPoints="1"/>
            </p:cNvSpPr>
            <p:nvPr/>
          </p:nvSpPr>
          <p:spPr bwMode="auto">
            <a:xfrm>
              <a:off x="3679826" y="4319589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126"/>
            <p:cNvSpPr>
              <a:spLocks noEditPoints="1"/>
            </p:cNvSpPr>
            <p:nvPr/>
          </p:nvSpPr>
          <p:spPr bwMode="auto">
            <a:xfrm>
              <a:off x="5286376" y="34893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127"/>
            <p:cNvSpPr>
              <a:spLocks noEditPoints="1"/>
            </p:cNvSpPr>
            <p:nvPr/>
          </p:nvSpPr>
          <p:spPr bwMode="auto">
            <a:xfrm>
              <a:off x="3681414" y="43180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128"/>
            <p:cNvSpPr>
              <a:spLocks noEditPoints="1"/>
            </p:cNvSpPr>
            <p:nvPr/>
          </p:nvSpPr>
          <p:spPr bwMode="auto">
            <a:xfrm>
              <a:off x="3689351" y="4314826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5 h 49"/>
                <a:gd name="T6" fmla="*/ 48 w 48"/>
                <a:gd name="T7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5"/>
                  </a:moveTo>
                  <a:lnTo>
                    <a:pt x="48" y="25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129"/>
            <p:cNvSpPr>
              <a:spLocks noEditPoints="1"/>
            </p:cNvSpPr>
            <p:nvPr/>
          </p:nvSpPr>
          <p:spPr bwMode="auto">
            <a:xfrm>
              <a:off x="3929064" y="42005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130"/>
            <p:cNvSpPr>
              <a:spLocks noEditPoints="1"/>
            </p:cNvSpPr>
            <p:nvPr/>
          </p:nvSpPr>
          <p:spPr bwMode="auto">
            <a:xfrm>
              <a:off x="4646614" y="3830639"/>
              <a:ext cx="77788" cy="76200"/>
            </a:xfrm>
            <a:custGeom>
              <a:avLst/>
              <a:gdLst>
                <a:gd name="T0" fmla="*/ 24 w 49"/>
                <a:gd name="T1" fmla="*/ 0 h 48"/>
                <a:gd name="T2" fmla="*/ 24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131"/>
            <p:cNvSpPr>
              <a:spLocks noEditPoints="1"/>
            </p:cNvSpPr>
            <p:nvPr/>
          </p:nvSpPr>
          <p:spPr bwMode="auto">
            <a:xfrm>
              <a:off x="3921126" y="42037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132"/>
            <p:cNvSpPr>
              <a:spLocks noEditPoints="1"/>
            </p:cNvSpPr>
            <p:nvPr/>
          </p:nvSpPr>
          <p:spPr bwMode="auto">
            <a:xfrm>
              <a:off x="3698876" y="4310064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133"/>
            <p:cNvSpPr>
              <a:spLocks noEditPoints="1"/>
            </p:cNvSpPr>
            <p:nvPr/>
          </p:nvSpPr>
          <p:spPr bwMode="auto">
            <a:xfrm>
              <a:off x="3700464" y="43084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134"/>
            <p:cNvSpPr>
              <a:spLocks noEditPoints="1"/>
            </p:cNvSpPr>
            <p:nvPr/>
          </p:nvSpPr>
          <p:spPr bwMode="auto">
            <a:xfrm>
              <a:off x="3708401" y="43053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135"/>
            <p:cNvSpPr>
              <a:spLocks noEditPoints="1"/>
            </p:cNvSpPr>
            <p:nvPr/>
          </p:nvSpPr>
          <p:spPr bwMode="auto">
            <a:xfrm>
              <a:off x="5861051" y="31845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136"/>
            <p:cNvSpPr>
              <a:spLocks noEditPoints="1"/>
            </p:cNvSpPr>
            <p:nvPr/>
          </p:nvSpPr>
          <p:spPr bwMode="auto">
            <a:xfrm>
              <a:off x="5038726" y="36226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137"/>
            <p:cNvSpPr>
              <a:spLocks noEditPoints="1"/>
            </p:cNvSpPr>
            <p:nvPr/>
          </p:nvSpPr>
          <p:spPr bwMode="auto">
            <a:xfrm>
              <a:off x="3994151" y="4168776"/>
              <a:ext cx="77788" cy="76200"/>
            </a:xfrm>
            <a:custGeom>
              <a:avLst/>
              <a:gdLst>
                <a:gd name="T0" fmla="*/ 25 w 49"/>
                <a:gd name="T1" fmla="*/ 0 h 48"/>
                <a:gd name="T2" fmla="*/ 25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lnTo>
                    <a:pt x="25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138"/>
            <p:cNvSpPr>
              <a:spLocks noEditPoints="1"/>
            </p:cNvSpPr>
            <p:nvPr/>
          </p:nvSpPr>
          <p:spPr bwMode="auto">
            <a:xfrm>
              <a:off x="3717926" y="4300539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4 h 49"/>
                <a:gd name="T6" fmla="*/ 48 w 48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139"/>
            <p:cNvSpPr>
              <a:spLocks noEditPoints="1"/>
            </p:cNvSpPr>
            <p:nvPr/>
          </p:nvSpPr>
          <p:spPr bwMode="auto">
            <a:xfrm>
              <a:off x="4951414" y="36607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140"/>
            <p:cNvSpPr>
              <a:spLocks noEditPoints="1"/>
            </p:cNvSpPr>
            <p:nvPr/>
          </p:nvSpPr>
          <p:spPr bwMode="auto">
            <a:xfrm>
              <a:off x="3860801" y="4232276"/>
              <a:ext cx="77788" cy="76200"/>
            </a:xfrm>
            <a:custGeom>
              <a:avLst/>
              <a:gdLst>
                <a:gd name="T0" fmla="*/ 25 w 49"/>
                <a:gd name="T1" fmla="*/ 0 h 48"/>
                <a:gd name="T2" fmla="*/ 25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lnTo>
                    <a:pt x="25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141"/>
            <p:cNvSpPr>
              <a:spLocks noEditPoints="1"/>
            </p:cNvSpPr>
            <p:nvPr/>
          </p:nvSpPr>
          <p:spPr bwMode="auto">
            <a:xfrm>
              <a:off x="4473576" y="39243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142"/>
            <p:cNvSpPr>
              <a:spLocks noEditPoints="1"/>
            </p:cNvSpPr>
            <p:nvPr/>
          </p:nvSpPr>
          <p:spPr bwMode="auto">
            <a:xfrm>
              <a:off x="3756026" y="42830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143"/>
            <p:cNvSpPr>
              <a:spLocks noEditPoints="1"/>
            </p:cNvSpPr>
            <p:nvPr/>
          </p:nvSpPr>
          <p:spPr bwMode="auto">
            <a:xfrm>
              <a:off x="4394201" y="39655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144"/>
            <p:cNvSpPr>
              <a:spLocks noEditPoints="1"/>
            </p:cNvSpPr>
            <p:nvPr/>
          </p:nvSpPr>
          <p:spPr bwMode="auto">
            <a:xfrm>
              <a:off x="3721101" y="429895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145"/>
            <p:cNvSpPr>
              <a:spLocks noEditPoints="1"/>
            </p:cNvSpPr>
            <p:nvPr/>
          </p:nvSpPr>
          <p:spPr bwMode="auto">
            <a:xfrm>
              <a:off x="5183189" y="3533776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4 h 49"/>
                <a:gd name="T6" fmla="*/ 48 w 48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146"/>
            <p:cNvSpPr>
              <a:spLocks noEditPoints="1"/>
            </p:cNvSpPr>
            <p:nvPr/>
          </p:nvSpPr>
          <p:spPr bwMode="auto">
            <a:xfrm>
              <a:off x="5048251" y="3617914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147"/>
            <p:cNvSpPr>
              <a:spLocks noEditPoints="1"/>
            </p:cNvSpPr>
            <p:nvPr/>
          </p:nvSpPr>
          <p:spPr bwMode="auto">
            <a:xfrm>
              <a:off x="3727451" y="4295776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4 h 49"/>
                <a:gd name="T6" fmla="*/ 48 w 48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148"/>
            <p:cNvSpPr>
              <a:spLocks noEditPoints="1"/>
            </p:cNvSpPr>
            <p:nvPr/>
          </p:nvSpPr>
          <p:spPr bwMode="auto">
            <a:xfrm>
              <a:off x="4832351" y="3725864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149"/>
            <p:cNvSpPr>
              <a:spLocks noEditPoints="1"/>
            </p:cNvSpPr>
            <p:nvPr/>
          </p:nvSpPr>
          <p:spPr bwMode="auto">
            <a:xfrm>
              <a:off x="3762376" y="42799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150"/>
            <p:cNvSpPr>
              <a:spLocks noEditPoints="1"/>
            </p:cNvSpPr>
            <p:nvPr/>
          </p:nvSpPr>
          <p:spPr bwMode="auto">
            <a:xfrm>
              <a:off x="5768976" y="32353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151"/>
            <p:cNvSpPr>
              <a:spLocks noEditPoints="1"/>
            </p:cNvSpPr>
            <p:nvPr/>
          </p:nvSpPr>
          <p:spPr bwMode="auto">
            <a:xfrm>
              <a:off x="3851276" y="4237039"/>
              <a:ext cx="77788" cy="76200"/>
            </a:xfrm>
            <a:custGeom>
              <a:avLst/>
              <a:gdLst>
                <a:gd name="T0" fmla="*/ 25 w 49"/>
                <a:gd name="T1" fmla="*/ 0 h 48"/>
                <a:gd name="T2" fmla="*/ 25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lnTo>
                    <a:pt x="25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152"/>
            <p:cNvSpPr>
              <a:spLocks noEditPoints="1"/>
            </p:cNvSpPr>
            <p:nvPr/>
          </p:nvSpPr>
          <p:spPr bwMode="auto">
            <a:xfrm>
              <a:off x="4600576" y="3859214"/>
              <a:ext cx="77788" cy="77788"/>
            </a:xfrm>
            <a:custGeom>
              <a:avLst/>
              <a:gdLst>
                <a:gd name="T0" fmla="*/ 24 w 49"/>
                <a:gd name="T1" fmla="*/ 0 h 49"/>
                <a:gd name="T2" fmla="*/ 24 w 49"/>
                <a:gd name="T3" fmla="*/ 49 h 49"/>
                <a:gd name="T4" fmla="*/ 0 w 49"/>
                <a:gd name="T5" fmla="*/ 24 h 49"/>
                <a:gd name="T6" fmla="*/ 49 w 49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lnTo>
                    <a:pt x="24" y="49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153"/>
            <p:cNvSpPr>
              <a:spLocks noEditPoints="1"/>
            </p:cNvSpPr>
            <p:nvPr/>
          </p:nvSpPr>
          <p:spPr bwMode="auto">
            <a:xfrm>
              <a:off x="3765551" y="4278314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154"/>
            <p:cNvSpPr>
              <a:spLocks noEditPoints="1"/>
            </p:cNvSpPr>
            <p:nvPr/>
          </p:nvSpPr>
          <p:spPr bwMode="auto">
            <a:xfrm>
              <a:off x="3841751" y="4241801"/>
              <a:ext cx="77788" cy="76200"/>
            </a:xfrm>
            <a:custGeom>
              <a:avLst/>
              <a:gdLst>
                <a:gd name="T0" fmla="*/ 25 w 49"/>
                <a:gd name="T1" fmla="*/ 0 h 48"/>
                <a:gd name="T2" fmla="*/ 25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lnTo>
                    <a:pt x="25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155"/>
            <p:cNvSpPr>
              <a:spLocks noEditPoints="1"/>
            </p:cNvSpPr>
            <p:nvPr/>
          </p:nvSpPr>
          <p:spPr bwMode="auto">
            <a:xfrm>
              <a:off x="3775076" y="4273551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5 h 49"/>
                <a:gd name="T6" fmla="*/ 48 w 48"/>
                <a:gd name="T7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5"/>
                  </a:moveTo>
                  <a:lnTo>
                    <a:pt x="48" y="25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156"/>
            <p:cNvSpPr>
              <a:spLocks noEditPoints="1"/>
            </p:cNvSpPr>
            <p:nvPr/>
          </p:nvSpPr>
          <p:spPr bwMode="auto">
            <a:xfrm>
              <a:off x="3910014" y="421005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157"/>
            <p:cNvSpPr>
              <a:spLocks noEditPoints="1"/>
            </p:cNvSpPr>
            <p:nvPr/>
          </p:nvSpPr>
          <p:spPr bwMode="auto">
            <a:xfrm>
              <a:off x="5238751" y="34956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158"/>
            <p:cNvSpPr>
              <a:spLocks noEditPoints="1"/>
            </p:cNvSpPr>
            <p:nvPr/>
          </p:nvSpPr>
          <p:spPr bwMode="auto">
            <a:xfrm>
              <a:off x="3781426" y="42703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159"/>
            <p:cNvSpPr>
              <a:spLocks noEditPoints="1"/>
            </p:cNvSpPr>
            <p:nvPr/>
          </p:nvSpPr>
          <p:spPr bwMode="auto">
            <a:xfrm>
              <a:off x="4818064" y="37338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160"/>
            <p:cNvSpPr>
              <a:spLocks noEditPoints="1"/>
            </p:cNvSpPr>
            <p:nvPr/>
          </p:nvSpPr>
          <p:spPr bwMode="auto">
            <a:xfrm>
              <a:off x="3832226" y="4244976"/>
              <a:ext cx="77788" cy="77788"/>
            </a:xfrm>
            <a:custGeom>
              <a:avLst/>
              <a:gdLst>
                <a:gd name="T0" fmla="*/ 25 w 49"/>
                <a:gd name="T1" fmla="*/ 0 h 49"/>
                <a:gd name="T2" fmla="*/ 25 w 49"/>
                <a:gd name="T3" fmla="*/ 49 h 49"/>
                <a:gd name="T4" fmla="*/ 0 w 49"/>
                <a:gd name="T5" fmla="*/ 24 h 49"/>
                <a:gd name="T6" fmla="*/ 49 w 49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9">
                  <a:moveTo>
                    <a:pt x="25" y="0"/>
                  </a:moveTo>
                  <a:lnTo>
                    <a:pt x="25" y="49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161"/>
            <p:cNvSpPr>
              <a:spLocks noEditPoints="1"/>
            </p:cNvSpPr>
            <p:nvPr/>
          </p:nvSpPr>
          <p:spPr bwMode="auto">
            <a:xfrm>
              <a:off x="3784601" y="4268789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162"/>
            <p:cNvSpPr>
              <a:spLocks noEditPoints="1"/>
            </p:cNvSpPr>
            <p:nvPr/>
          </p:nvSpPr>
          <p:spPr bwMode="auto">
            <a:xfrm>
              <a:off x="3822701" y="4249739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163"/>
            <p:cNvSpPr>
              <a:spLocks noEditPoints="1"/>
            </p:cNvSpPr>
            <p:nvPr/>
          </p:nvSpPr>
          <p:spPr bwMode="auto">
            <a:xfrm>
              <a:off x="5603876" y="3313114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164"/>
            <p:cNvSpPr>
              <a:spLocks noEditPoints="1"/>
            </p:cNvSpPr>
            <p:nvPr/>
          </p:nvSpPr>
          <p:spPr bwMode="auto">
            <a:xfrm>
              <a:off x="4300539" y="4013201"/>
              <a:ext cx="77788" cy="77788"/>
            </a:xfrm>
            <a:custGeom>
              <a:avLst/>
              <a:gdLst>
                <a:gd name="T0" fmla="*/ 25 w 49"/>
                <a:gd name="T1" fmla="*/ 0 h 49"/>
                <a:gd name="T2" fmla="*/ 25 w 49"/>
                <a:gd name="T3" fmla="*/ 49 h 49"/>
                <a:gd name="T4" fmla="*/ 0 w 49"/>
                <a:gd name="T5" fmla="*/ 25 h 49"/>
                <a:gd name="T6" fmla="*/ 49 w 49"/>
                <a:gd name="T7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9">
                  <a:moveTo>
                    <a:pt x="25" y="0"/>
                  </a:moveTo>
                  <a:lnTo>
                    <a:pt x="25" y="49"/>
                  </a:lnTo>
                  <a:moveTo>
                    <a:pt x="0" y="25"/>
                  </a:moveTo>
                  <a:lnTo>
                    <a:pt x="49" y="25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165"/>
            <p:cNvSpPr>
              <a:spLocks noEditPoints="1"/>
            </p:cNvSpPr>
            <p:nvPr/>
          </p:nvSpPr>
          <p:spPr bwMode="auto">
            <a:xfrm>
              <a:off x="3794126" y="4264026"/>
              <a:ext cx="77788" cy="77788"/>
            </a:xfrm>
            <a:custGeom>
              <a:avLst/>
              <a:gdLst>
                <a:gd name="T0" fmla="*/ 24 w 49"/>
                <a:gd name="T1" fmla="*/ 0 h 49"/>
                <a:gd name="T2" fmla="*/ 24 w 49"/>
                <a:gd name="T3" fmla="*/ 49 h 49"/>
                <a:gd name="T4" fmla="*/ 0 w 49"/>
                <a:gd name="T5" fmla="*/ 25 h 49"/>
                <a:gd name="T6" fmla="*/ 49 w 49"/>
                <a:gd name="T7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lnTo>
                    <a:pt x="24" y="49"/>
                  </a:lnTo>
                  <a:moveTo>
                    <a:pt x="0" y="25"/>
                  </a:moveTo>
                  <a:lnTo>
                    <a:pt x="49" y="25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166"/>
            <p:cNvSpPr>
              <a:spLocks noEditPoints="1"/>
            </p:cNvSpPr>
            <p:nvPr/>
          </p:nvSpPr>
          <p:spPr bwMode="auto">
            <a:xfrm>
              <a:off x="6465889" y="2798764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167"/>
            <p:cNvSpPr>
              <a:spLocks noEditPoints="1"/>
            </p:cNvSpPr>
            <p:nvPr/>
          </p:nvSpPr>
          <p:spPr bwMode="auto">
            <a:xfrm>
              <a:off x="6367464" y="2911476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4 h 49"/>
                <a:gd name="T6" fmla="*/ 48 w 48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168"/>
            <p:cNvSpPr>
              <a:spLocks noEditPoints="1"/>
            </p:cNvSpPr>
            <p:nvPr/>
          </p:nvSpPr>
          <p:spPr bwMode="auto">
            <a:xfrm>
              <a:off x="5508626" y="335915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169"/>
            <p:cNvSpPr>
              <a:spLocks noEditPoints="1"/>
            </p:cNvSpPr>
            <p:nvPr/>
          </p:nvSpPr>
          <p:spPr bwMode="auto">
            <a:xfrm>
              <a:off x="3800476" y="426085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170"/>
            <p:cNvSpPr>
              <a:spLocks noEditPoints="1"/>
            </p:cNvSpPr>
            <p:nvPr/>
          </p:nvSpPr>
          <p:spPr bwMode="auto">
            <a:xfrm>
              <a:off x="3803651" y="4259264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5 h 49"/>
                <a:gd name="T6" fmla="*/ 48 w 48"/>
                <a:gd name="T7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5"/>
                  </a:moveTo>
                  <a:lnTo>
                    <a:pt x="48" y="25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171"/>
            <p:cNvSpPr>
              <a:spLocks noEditPoints="1"/>
            </p:cNvSpPr>
            <p:nvPr/>
          </p:nvSpPr>
          <p:spPr bwMode="auto">
            <a:xfrm>
              <a:off x="3813176" y="4254501"/>
              <a:ext cx="77788" cy="76200"/>
            </a:xfrm>
            <a:custGeom>
              <a:avLst/>
              <a:gdLst>
                <a:gd name="T0" fmla="*/ 24 w 49"/>
                <a:gd name="T1" fmla="*/ 0 h 48"/>
                <a:gd name="T2" fmla="*/ 24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172"/>
            <p:cNvSpPr>
              <a:spLocks noEditPoints="1"/>
            </p:cNvSpPr>
            <p:nvPr/>
          </p:nvSpPr>
          <p:spPr bwMode="auto">
            <a:xfrm>
              <a:off x="5081589" y="3592514"/>
              <a:ext cx="77788" cy="76200"/>
            </a:xfrm>
            <a:custGeom>
              <a:avLst/>
              <a:gdLst>
                <a:gd name="T0" fmla="*/ 24 w 49"/>
                <a:gd name="T1" fmla="*/ 0 h 48"/>
                <a:gd name="T2" fmla="*/ 24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173"/>
            <p:cNvSpPr>
              <a:spLocks noEditPoints="1"/>
            </p:cNvSpPr>
            <p:nvPr/>
          </p:nvSpPr>
          <p:spPr bwMode="auto">
            <a:xfrm>
              <a:off x="3902076" y="42132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174"/>
            <p:cNvSpPr>
              <a:spLocks noEditPoints="1"/>
            </p:cNvSpPr>
            <p:nvPr/>
          </p:nvSpPr>
          <p:spPr bwMode="auto">
            <a:xfrm>
              <a:off x="4195764" y="4065589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175"/>
            <p:cNvSpPr>
              <a:spLocks noEditPoints="1"/>
            </p:cNvSpPr>
            <p:nvPr/>
          </p:nvSpPr>
          <p:spPr bwMode="auto">
            <a:xfrm>
              <a:off x="3819526" y="42513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176"/>
            <p:cNvSpPr>
              <a:spLocks noEditPoints="1"/>
            </p:cNvSpPr>
            <p:nvPr/>
          </p:nvSpPr>
          <p:spPr bwMode="auto">
            <a:xfrm>
              <a:off x="5229226" y="3500439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177"/>
            <p:cNvSpPr>
              <a:spLocks noEditPoints="1"/>
            </p:cNvSpPr>
            <p:nvPr/>
          </p:nvSpPr>
          <p:spPr bwMode="auto">
            <a:xfrm>
              <a:off x="4962526" y="3654426"/>
              <a:ext cx="77788" cy="76200"/>
            </a:xfrm>
            <a:custGeom>
              <a:avLst/>
              <a:gdLst>
                <a:gd name="T0" fmla="*/ 25 w 49"/>
                <a:gd name="T1" fmla="*/ 0 h 48"/>
                <a:gd name="T2" fmla="*/ 25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lnTo>
                    <a:pt x="25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178"/>
            <p:cNvSpPr>
              <a:spLocks noEditPoints="1"/>
            </p:cNvSpPr>
            <p:nvPr/>
          </p:nvSpPr>
          <p:spPr bwMode="auto">
            <a:xfrm>
              <a:off x="3919539" y="4205289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179"/>
            <p:cNvSpPr>
              <a:spLocks noEditPoints="1"/>
            </p:cNvSpPr>
            <p:nvPr/>
          </p:nvSpPr>
          <p:spPr bwMode="auto">
            <a:xfrm>
              <a:off x="3841751" y="42418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180"/>
            <p:cNvSpPr>
              <a:spLocks noEditPoints="1"/>
            </p:cNvSpPr>
            <p:nvPr/>
          </p:nvSpPr>
          <p:spPr bwMode="auto">
            <a:xfrm>
              <a:off x="3881439" y="422275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181"/>
            <p:cNvSpPr>
              <a:spLocks noEditPoints="1"/>
            </p:cNvSpPr>
            <p:nvPr/>
          </p:nvSpPr>
          <p:spPr bwMode="auto">
            <a:xfrm>
              <a:off x="3890964" y="42195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182"/>
            <p:cNvSpPr>
              <a:spLocks noEditPoints="1"/>
            </p:cNvSpPr>
            <p:nvPr/>
          </p:nvSpPr>
          <p:spPr bwMode="auto">
            <a:xfrm>
              <a:off x="6253164" y="3030539"/>
              <a:ext cx="77788" cy="76200"/>
            </a:xfrm>
            <a:custGeom>
              <a:avLst/>
              <a:gdLst>
                <a:gd name="T0" fmla="*/ 24 w 49"/>
                <a:gd name="T1" fmla="*/ 0 h 48"/>
                <a:gd name="T2" fmla="*/ 24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183"/>
            <p:cNvSpPr>
              <a:spLocks noEditPoints="1"/>
            </p:cNvSpPr>
            <p:nvPr/>
          </p:nvSpPr>
          <p:spPr bwMode="auto">
            <a:xfrm>
              <a:off x="3938589" y="4195764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184"/>
            <p:cNvSpPr>
              <a:spLocks noEditPoints="1"/>
            </p:cNvSpPr>
            <p:nvPr/>
          </p:nvSpPr>
          <p:spPr bwMode="auto">
            <a:xfrm>
              <a:off x="6208714" y="30575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185"/>
            <p:cNvSpPr>
              <a:spLocks noEditPoints="1"/>
            </p:cNvSpPr>
            <p:nvPr/>
          </p:nvSpPr>
          <p:spPr bwMode="auto">
            <a:xfrm>
              <a:off x="5372101" y="3446464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186"/>
            <p:cNvSpPr>
              <a:spLocks noEditPoints="1"/>
            </p:cNvSpPr>
            <p:nvPr/>
          </p:nvSpPr>
          <p:spPr bwMode="auto">
            <a:xfrm>
              <a:off x="5057776" y="3603626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4 h 49"/>
                <a:gd name="T6" fmla="*/ 48 w 48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187"/>
            <p:cNvSpPr>
              <a:spLocks noEditPoints="1"/>
            </p:cNvSpPr>
            <p:nvPr/>
          </p:nvSpPr>
          <p:spPr bwMode="auto">
            <a:xfrm>
              <a:off x="4005264" y="4164014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188"/>
            <p:cNvSpPr>
              <a:spLocks noEditPoints="1"/>
            </p:cNvSpPr>
            <p:nvPr/>
          </p:nvSpPr>
          <p:spPr bwMode="auto">
            <a:xfrm>
              <a:off x="3957639" y="4186239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189"/>
            <p:cNvSpPr>
              <a:spLocks noEditPoints="1"/>
            </p:cNvSpPr>
            <p:nvPr/>
          </p:nvSpPr>
          <p:spPr bwMode="auto">
            <a:xfrm>
              <a:off x="5502276" y="3360739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190"/>
            <p:cNvSpPr>
              <a:spLocks noEditPoints="1"/>
            </p:cNvSpPr>
            <p:nvPr/>
          </p:nvSpPr>
          <p:spPr bwMode="auto">
            <a:xfrm>
              <a:off x="4808539" y="374015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191"/>
            <p:cNvSpPr>
              <a:spLocks noEditPoints="1"/>
            </p:cNvSpPr>
            <p:nvPr/>
          </p:nvSpPr>
          <p:spPr bwMode="auto">
            <a:xfrm>
              <a:off x="3979864" y="41751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192"/>
            <p:cNvSpPr>
              <a:spLocks noEditPoints="1"/>
            </p:cNvSpPr>
            <p:nvPr/>
          </p:nvSpPr>
          <p:spPr bwMode="auto">
            <a:xfrm>
              <a:off x="4002089" y="41656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193"/>
            <p:cNvSpPr>
              <a:spLocks noEditPoints="1"/>
            </p:cNvSpPr>
            <p:nvPr/>
          </p:nvSpPr>
          <p:spPr bwMode="auto">
            <a:xfrm>
              <a:off x="4762501" y="3763964"/>
              <a:ext cx="77788" cy="76200"/>
            </a:xfrm>
            <a:custGeom>
              <a:avLst/>
              <a:gdLst>
                <a:gd name="T0" fmla="*/ 24 w 49"/>
                <a:gd name="T1" fmla="*/ 0 h 48"/>
                <a:gd name="T2" fmla="*/ 24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194"/>
            <p:cNvSpPr>
              <a:spLocks noEditPoints="1"/>
            </p:cNvSpPr>
            <p:nvPr/>
          </p:nvSpPr>
          <p:spPr bwMode="auto">
            <a:xfrm>
              <a:off x="4014789" y="4157664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195"/>
            <p:cNvSpPr>
              <a:spLocks noEditPoints="1"/>
            </p:cNvSpPr>
            <p:nvPr/>
          </p:nvSpPr>
          <p:spPr bwMode="auto">
            <a:xfrm>
              <a:off x="5281614" y="3490914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196"/>
            <p:cNvSpPr>
              <a:spLocks noEditPoints="1"/>
            </p:cNvSpPr>
            <p:nvPr/>
          </p:nvSpPr>
          <p:spPr bwMode="auto">
            <a:xfrm>
              <a:off x="4016376" y="41560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197"/>
            <p:cNvSpPr>
              <a:spLocks noEditPoints="1"/>
            </p:cNvSpPr>
            <p:nvPr/>
          </p:nvSpPr>
          <p:spPr bwMode="auto">
            <a:xfrm>
              <a:off x="4024314" y="41529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198"/>
            <p:cNvSpPr>
              <a:spLocks noEditPoints="1"/>
            </p:cNvSpPr>
            <p:nvPr/>
          </p:nvSpPr>
          <p:spPr bwMode="auto">
            <a:xfrm>
              <a:off x="4262439" y="4033839"/>
              <a:ext cx="77788" cy="76200"/>
            </a:xfrm>
            <a:custGeom>
              <a:avLst/>
              <a:gdLst>
                <a:gd name="T0" fmla="*/ 24 w 49"/>
                <a:gd name="T1" fmla="*/ 0 h 48"/>
                <a:gd name="T2" fmla="*/ 24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199"/>
            <p:cNvSpPr>
              <a:spLocks noEditPoints="1"/>
            </p:cNvSpPr>
            <p:nvPr/>
          </p:nvSpPr>
          <p:spPr bwMode="auto">
            <a:xfrm>
              <a:off x="4033839" y="4148139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200"/>
            <p:cNvSpPr>
              <a:spLocks noEditPoints="1"/>
            </p:cNvSpPr>
            <p:nvPr/>
          </p:nvSpPr>
          <p:spPr bwMode="auto">
            <a:xfrm>
              <a:off x="4035426" y="4146551"/>
              <a:ext cx="77788" cy="76200"/>
            </a:xfrm>
            <a:custGeom>
              <a:avLst/>
              <a:gdLst>
                <a:gd name="T0" fmla="*/ 24 w 49"/>
                <a:gd name="T1" fmla="*/ 0 h 48"/>
                <a:gd name="T2" fmla="*/ 24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201"/>
            <p:cNvSpPr>
              <a:spLocks noEditPoints="1"/>
            </p:cNvSpPr>
            <p:nvPr/>
          </p:nvSpPr>
          <p:spPr bwMode="auto">
            <a:xfrm>
              <a:off x="4043364" y="4141789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202"/>
            <p:cNvSpPr>
              <a:spLocks noEditPoints="1"/>
            </p:cNvSpPr>
            <p:nvPr/>
          </p:nvSpPr>
          <p:spPr bwMode="auto">
            <a:xfrm>
              <a:off x="7070726" y="226695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203"/>
            <p:cNvSpPr>
              <a:spLocks noEditPoints="1"/>
            </p:cNvSpPr>
            <p:nvPr/>
          </p:nvSpPr>
          <p:spPr bwMode="auto">
            <a:xfrm>
              <a:off x="4052889" y="41370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204"/>
            <p:cNvSpPr>
              <a:spLocks noEditPoints="1"/>
            </p:cNvSpPr>
            <p:nvPr/>
          </p:nvSpPr>
          <p:spPr bwMode="auto">
            <a:xfrm>
              <a:off x="4052889" y="41370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406"/>
            <p:cNvGrpSpPr>
              <a:grpSpLocks/>
            </p:cNvGrpSpPr>
            <p:nvPr/>
          </p:nvGrpSpPr>
          <p:grpSpPr bwMode="auto">
            <a:xfrm>
              <a:off x="4062413" y="1476376"/>
              <a:ext cx="3541713" cy="2733675"/>
              <a:chOff x="2865" y="1104"/>
              <a:chExt cx="2231" cy="1722"/>
            </a:xfrm>
          </p:grpSpPr>
          <p:sp>
            <p:nvSpPr>
              <p:cNvPr id="81" name="Freeform 206"/>
              <p:cNvSpPr>
                <a:spLocks noEditPoints="1"/>
              </p:cNvSpPr>
              <p:nvPr/>
            </p:nvSpPr>
            <p:spPr bwMode="auto">
              <a:xfrm>
                <a:off x="4056" y="214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07"/>
              <p:cNvSpPr>
                <a:spLocks noEditPoints="1"/>
              </p:cNvSpPr>
              <p:nvPr/>
            </p:nvSpPr>
            <p:spPr bwMode="auto">
              <a:xfrm>
                <a:off x="2865" y="2778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8"/>
              <p:cNvSpPr>
                <a:spLocks noEditPoints="1"/>
              </p:cNvSpPr>
              <p:nvPr/>
            </p:nvSpPr>
            <p:spPr bwMode="auto">
              <a:xfrm>
                <a:off x="3675" y="2353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09"/>
              <p:cNvSpPr>
                <a:spLocks noEditPoints="1"/>
              </p:cNvSpPr>
              <p:nvPr/>
            </p:nvSpPr>
            <p:spPr bwMode="auto">
              <a:xfrm>
                <a:off x="2870" y="277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10"/>
              <p:cNvSpPr>
                <a:spLocks noEditPoints="1"/>
              </p:cNvSpPr>
              <p:nvPr/>
            </p:nvSpPr>
            <p:spPr bwMode="auto">
              <a:xfrm>
                <a:off x="2871" y="277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11"/>
              <p:cNvSpPr>
                <a:spLocks noEditPoints="1"/>
              </p:cNvSpPr>
              <p:nvPr/>
            </p:nvSpPr>
            <p:spPr bwMode="auto">
              <a:xfrm>
                <a:off x="3604" y="2377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12"/>
              <p:cNvSpPr>
                <a:spLocks noEditPoints="1"/>
              </p:cNvSpPr>
              <p:nvPr/>
            </p:nvSpPr>
            <p:spPr bwMode="auto">
              <a:xfrm>
                <a:off x="2883" y="2768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13"/>
              <p:cNvSpPr>
                <a:spLocks noEditPoints="1"/>
              </p:cNvSpPr>
              <p:nvPr/>
            </p:nvSpPr>
            <p:spPr bwMode="auto">
              <a:xfrm>
                <a:off x="2889" y="2765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14"/>
              <p:cNvSpPr>
                <a:spLocks noEditPoints="1"/>
              </p:cNvSpPr>
              <p:nvPr/>
            </p:nvSpPr>
            <p:spPr bwMode="auto">
              <a:xfrm>
                <a:off x="4237" y="2092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15"/>
              <p:cNvSpPr>
                <a:spLocks noEditPoints="1"/>
              </p:cNvSpPr>
              <p:nvPr/>
            </p:nvSpPr>
            <p:spPr bwMode="auto">
              <a:xfrm>
                <a:off x="2894" y="2762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16"/>
              <p:cNvSpPr>
                <a:spLocks noEditPoints="1"/>
              </p:cNvSpPr>
              <p:nvPr/>
            </p:nvSpPr>
            <p:spPr bwMode="auto">
              <a:xfrm>
                <a:off x="3589" y="238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17"/>
              <p:cNvSpPr>
                <a:spLocks noEditPoints="1"/>
              </p:cNvSpPr>
              <p:nvPr/>
            </p:nvSpPr>
            <p:spPr bwMode="auto">
              <a:xfrm>
                <a:off x="2895" y="2761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18"/>
              <p:cNvSpPr>
                <a:spLocks noEditPoints="1"/>
              </p:cNvSpPr>
              <p:nvPr/>
            </p:nvSpPr>
            <p:spPr bwMode="auto">
              <a:xfrm>
                <a:off x="2901" y="2759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19"/>
              <p:cNvSpPr>
                <a:spLocks noEditPoints="1"/>
              </p:cNvSpPr>
              <p:nvPr/>
            </p:nvSpPr>
            <p:spPr bwMode="auto">
              <a:xfrm>
                <a:off x="3022" y="2699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5 h 49"/>
                  <a:gd name="T6" fmla="*/ 48 w 48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8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20"/>
              <p:cNvSpPr>
                <a:spLocks noEditPoints="1"/>
              </p:cNvSpPr>
              <p:nvPr/>
            </p:nvSpPr>
            <p:spPr bwMode="auto">
              <a:xfrm>
                <a:off x="2907" y="275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21"/>
              <p:cNvSpPr>
                <a:spLocks noEditPoints="1"/>
              </p:cNvSpPr>
              <p:nvPr/>
            </p:nvSpPr>
            <p:spPr bwMode="auto">
              <a:xfrm>
                <a:off x="2907" y="275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22"/>
              <p:cNvSpPr>
                <a:spLocks noEditPoints="1"/>
              </p:cNvSpPr>
              <p:nvPr/>
            </p:nvSpPr>
            <p:spPr bwMode="auto">
              <a:xfrm>
                <a:off x="4232" y="2095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23"/>
              <p:cNvSpPr>
                <a:spLocks noEditPoints="1"/>
              </p:cNvSpPr>
              <p:nvPr/>
            </p:nvSpPr>
            <p:spPr bwMode="auto">
              <a:xfrm>
                <a:off x="3706" y="233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24"/>
              <p:cNvSpPr>
                <a:spLocks noEditPoints="1"/>
              </p:cNvSpPr>
              <p:nvPr/>
            </p:nvSpPr>
            <p:spPr bwMode="auto">
              <a:xfrm>
                <a:off x="3481" y="2455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25"/>
              <p:cNvSpPr>
                <a:spLocks noEditPoints="1"/>
              </p:cNvSpPr>
              <p:nvPr/>
            </p:nvSpPr>
            <p:spPr bwMode="auto">
              <a:xfrm>
                <a:off x="2913" y="2752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26"/>
              <p:cNvSpPr>
                <a:spLocks noEditPoints="1"/>
              </p:cNvSpPr>
              <p:nvPr/>
            </p:nvSpPr>
            <p:spPr bwMode="auto">
              <a:xfrm>
                <a:off x="3822" y="2263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5 h 49"/>
                  <a:gd name="T6" fmla="*/ 48 w 48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8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27"/>
              <p:cNvSpPr>
                <a:spLocks noEditPoints="1"/>
              </p:cNvSpPr>
              <p:nvPr/>
            </p:nvSpPr>
            <p:spPr bwMode="auto">
              <a:xfrm>
                <a:off x="3732" y="2323"/>
                <a:ext cx="49" cy="48"/>
              </a:xfrm>
              <a:custGeom>
                <a:avLst/>
                <a:gdLst>
                  <a:gd name="T0" fmla="*/ 25 w 49"/>
                  <a:gd name="T1" fmla="*/ 0 h 48"/>
                  <a:gd name="T2" fmla="*/ 25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5" y="0"/>
                    </a:moveTo>
                    <a:lnTo>
                      <a:pt x="25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28"/>
              <p:cNvSpPr>
                <a:spLocks noEditPoints="1"/>
              </p:cNvSpPr>
              <p:nvPr/>
            </p:nvSpPr>
            <p:spPr bwMode="auto">
              <a:xfrm>
                <a:off x="3040" y="2692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29"/>
              <p:cNvSpPr>
                <a:spLocks noEditPoints="1"/>
              </p:cNvSpPr>
              <p:nvPr/>
            </p:nvSpPr>
            <p:spPr bwMode="auto">
              <a:xfrm>
                <a:off x="2916" y="2750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30"/>
              <p:cNvSpPr>
                <a:spLocks noEditPoints="1"/>
              </p:cNvSpPr>
              <p:nvPr/>
            </p:nvSpPr>
            <p:spPr bwMode="auto">
              <a:xfrm>
                <a:off x="2919" y="2749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31"/>
              <p:cNvSpPr>
                <a:spLocks noEditPoints="1"/>
              </p:cNvSpPr>
              <p:nvPr/>
            </p:nvSpPr>
            <p:spPr bwMode="auto">
              <a:xfrm>
                <a:off x="2925" y="2745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32"/>
              <p:cNvSpPr>
                <a:spLocks noEditPoints="1"/>
              </p:cNvSpPr>
              <p:nvPr/>
            </p:nvSpPr>
            <p:spPr bwMode="auto">
              <a:xfrm>
                <a:off x="2928" y="274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33"/>
              <p:cNvSpPr>
                <a:spLocks noEditPoints="1"/>
              </p:cNvSpPr>
              <p:nvPr/>
            </p:nvSpPr>
            <p:spPr bwMode="auto">
              <a:xfrm>
                <a:off x="4309" y="2020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5 h 49"/>
                  <a:gd name="T6" fmla="*/ 48 w 48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8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34"/>
              <p:cNvSpPr>
                <a:spLocks noEditPoints="1"/>
              </p:cNvSpPr>
              <p:nvPr/>
            </p:nvSpPr>
            <p:spPr bwMode="auto">
              <a:xfrm>
                <a:off x="2931" y="2743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35"/>
              <p:cNvSpPr>
                <a:spLocks noEditPoints="1"/>
              </p:cNvSpPr>
              <p:nvPr/>
            </p:nvSpPr>
            <p:spPr bwMode="auto">
              <a:xfrm>
                <a:off x="2937" y="2740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36"/>
              <p:cNvSpPr>
                <a:spLocks noEditPoints="1"/>
              </p:cNvSpPr>
              <p:nvPr/>
            </p:nvSpPr>
            <p:spPr bwMode="auto">
              <a:xfrm>
                <a:off x="3044" y="2690"/>
                <a:ext cx="49" cy="48"/>
              </a:xfrm>
              <a:custGeom>
                <a:avLst/>
                <a:gdLst>
                  <a:gd name="T0" fmla="*/ 25 w 49"/>
                  <a:gd name="T1" fmla="*/ 0 h 48"/>
                  <a:gd name="T2" fmla="*/ 25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5" y="0"/>
                    </a:moveTo>
                    <a:lnTo>
                      <a:pt x="25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37"/>
              <p:cNvSpPr>
                <a:spLocks noEditPoints="1"/>
              </p:cNvSpPr>
              <p:nvPr/>
            </p:nvSpPr>
            <p:spPr bwMode="auto">
              <a:xfrm>
                <a:off x="2942" y="2738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38"/>
              <p:cNvSpPr>
                <a:spLocks noEditPoints="1"/>
              </p:cNvSpPr>
              <p:nvPr/>
            </p:nvSpPr>
            <p:spPr bwMode="auto">
              <a:xfrm>
                <a:off x="2943" y="2737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5 h 49"/>
                  <a:gd name="T6" fmla="*/ 48 w 48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8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39"/>
              <p:cNvSpPr>
                <a:spLocks noEditPoints="1"/>
              </p:cNvSpPr>
              <p:nvPr/>
            </p:nvSpPr>
            <p:spPr bwMode="auto">
              <a:xfrm>
                <a:off x="3402" y="249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40"/>
              <p:cNvSpPr>
                <a:spLocks noEditPoints="1"/>
              </p:cNvSpPr>
              <p:nvPr/>
            </p:nvSpPr>
            <p:spPr bwMode="auto">
              <a:xfrm>
                <a:off x="2955" y="2733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41"/>
              <p:cNvSpPr>
                <a:spLocks noEditPoints="1"/>
              </p:cNvSpPr>
              <p:nvPr/>
            </p:nvSpPr>
            <p:spPr bwMode="auto">
              <a:xfrm>
                <a:off x="4693" y="1700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42"/>
              <p:cNvSpPr>
                <a:spLocks noEditPoints="1"/>
              </p:cNvSpPr>
              <p:nvPr/>
            </p:nvSpPr>
            <p:spPr bwMode="auto">
              <a:xfrm>
                <a:off x="3510" y="243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43"/>
              <p:cNvSpPr>
                <a:spLocks noEditPoints="1"/>
              </p:cNvSpPr>
              <p:nvPr/>
            </p:nvSpPr>
            <p:spPr bwMode="auto">
              <a:xfrm>
                <a:off x="2958" y="2732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44"/>
              <p:cNvSpPr>
                <a:spLocks noEditPoints="1"/>
              </p:cNvSpPr>
              <p:nvPr/>
            </p:nvSpPr>
            <p:spPr bwMode="auto">
              <a:xfrm>
                <a:off x="2961" y="2730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45"/>
              <p:cNvSpPr>
                <a:spLocks noEditPoints="1"/>
              </p:cNvSpPr>
              <p:nvPr/>
            </p:nvSpPr>
            <p:spPr bwMode="auto">
              <a:xfrm>
                <a:off x="3990" y="2188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46"/>
              <p:cNvSpPr>
                <a:spLocks noEditPoints="1"/>
              </p:cNvSpPr>
              <p:nvPr/>
            </p:nvSpPr>
            <p:spPr bwMode="auto">
              <a:xfrm>
                <a:off x="2967" y="2728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47"/>
              <p:cNvSpPr>
                <a:spLocks noEditPoints="1"/>
              </p:cNvSpPr>
              <p:nvPr/>
            </p:nvSpPr>
            <p:spPr bwMode="auto">
              <a:xfrm>
                <a:off x="2970" y="272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48"/>
              <p:cNvSpPr>
                <a:spLocks noEditPoints="1"/>
              </p:cNvSpPr>
              <p:nvPr/>
            </p:nvSpPr>
            <p:spPr bwMode="auto">
              <a:xfrm>
                <a:off x="2973" y="2725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49"/>
              <p:cNvSpPr>
                <a:spLocks noEditPoints="1"/>
              </p:cNvSpPr>
              <p:nvPr/>
            </p:nvSpPr>
            <p:spPr bwMode="auto">
              <a:xfrm>
                <a:off x="2979" y="2721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50"/>
              <p:cNvSpPr>
                <a:spLocks noEditPoints="1"/>
              </p:cNvSpPr>
              <p:nvPr/>
            </p:nvSpPr>
            <p:spPr bwMode="auto">
              <a:xfrm>
                <a:off x="2985" y="2719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51"/>
              <p:cNvSpPr>
                <a:spLocks noEditPoints="1"/>
              </p:cNvSpPr>
              <p:nvPr/>
            </p:nvSpPr>
            <p:spPr bwMode="auto">
              <a:xfrm>
                <a:off x="2994" y="271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52"/>
              <p:cNvSpPr>
                <a:spLocks noEditPoints="1"/>
              </p:cNvSpPr>
              <p:nvPr/>
            </p:nvSpPr>
            <p:spPr bwMode="auto">
              <a:xfrm>
                <a:off x="3803" y="2273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53"/>
              <p:cNvSpPr>
                <a:spLocks noEditPoints="1"/>
              </p:cNvSpPr>
              <p:nvPr/>
            </p:nvSpPr>
            <p:spPr bwMode="auto">
              <a:xfrm>
                <a:off x="3003" y="2708"/>
                <a:ext cx="49" cy="49"/>
              </a:xfrm>
              <a:custGeom>
                <a:avLst/>
                <a:gdLst>
                  <a:gd name="T0" fmla="*/ 25 w 49"/>
                  <a:gd name="T1" fmla="*/ 0 h 49"/>
                  <a:gd name="T2" fmla="*/ 25 w 49"/>
                  <a:gd name="T3" fmla="*/ 49 h 49"/>
                  <a:gd name="T4" fmla="*/ 0 w 49"/>
                  <a:gd name="T5" fmla="*/ 25 h 49"/>
                  <a:gd name="T6" fmla="*/ 49 w 49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9">
                    <a:moveTo>
                      <a:pt x="25" y="0"/>
                    </a:moveTo>
                    <a:lnTo>
                      <a:pt x="25" y="49"/>
                    </a:lnTo>
                    <a:moveTo>
                      <a:pt x="0" y="25"/>
                    </a:moveTo>
                    <a:lnTo>
                      <a:pt x="49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54"/>
              <p:cNvSpPr>
                <a:spLocks noEditPoints="1"/>
              </p:cNvSpPr>
              <p:nvPr/>
            </p:nvSpPr>
            <p:spPr bwMode="auto">
              <a:xfrm>
                <a:off x="3009" y="2705"/>
                <a:ext cx="49" cy="49"/>
              </a:xfrm>
              <a:custGeom>
                <a:avLst/>
                <a:gdLst>
                  <a:gd name="T0" fmla="*/ 25 w 49"/>
                  <a:gd name="T1" fmla="*/ 0 h 49"/>
                  <a:gd name="T2" fmla="*/ 25 w 49"/>
                  <a:gd name="T3" fmla="*/ 49 h 49"/>
                  <a:gd name="T4" fmla="*/ 0 w 49"/>
                  <a:gd name="T5" fmla="*/ 25 h 49"/>
                  <a:gd name="T6" fmla="*/ 49 w 49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9">
                    <a:moveTo>
                      <a:pt x="25" y="0"/>
                    </a:moveTo>
                    <a:lnTo>
                      <a:pt x="25" y="49"/>
                    </a:lnTo>
                    <a:moveTo>
                      <a:pt x="0" y="25"/>
                    </a:moveTo>
                    <a:lnTo>
                      <a:pt x="49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55"/>
              <p:cNvSpPr>
                <a:spLocks noEditPoints="1"/>
              </p:cNvSpPr>
              <p:nvPr/>
            </p:nvSpPr>
            <p:spPr bwMode="auto">
              <a:xfrm>
                <a:off x="3017" y="2702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56"/>
              <p:cNvSpPr>
                <a:spLocks noEditPoints="1"/>
              </p:cNvSpPr>
              <p:nvPr/>
            </p:nvSpPr>
            <p:spPr bwMode="auto">
              <a:xfrm>
                <a:off x="3088" y="2664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5 h 49"/>
                  <a:gd name="T6" fmla="*/ 48 w 48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8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57"/>
              <p:cNvSpPr>
                <a:spLocks noEditPoints="1"/>
              </p:cNvSpPr>
              <p:nvPr/>
            </p:nvSpPr>
            <p:spPr bwMode="auto">
              <a:xfrm>
                <a:off x="3028" y="2697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58"/>
              <p:cNvSpPr>
                <a:spLocks noEditPoints="1"/>
              </p:cNvSpPr>
              <p:nvPr/>
            </p:nvSpPr>
            <p:spPr bwMode="auto">
              <a:xfrm>
                <a:off x="3030" y="269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59"/>
              <p:cNvSpPr>
                <a:spLocks noEditPoints="1"/>
              </p:cNvSpPr>
              <p:nvPr/>
            </p:nvSpPr>
            <p:spPr bwMode="auto">
              <a:xfrm>
                <a:off x="3113" y="2651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60"/>
              <p:cNvSpPr>
                <a:spLocks noEditPoints="1"/>
              </p:cNvSpPr>
              <p:nvPr/>
            </p:nvSpPr>
            <p:spPr bwMode="auto">
              <a:xfrm>
                <a:off x="3034" y="2695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261"/>
              <p:cNvSpPr>
                <a:spLocks noEditPoints="1"/>
              </p:cNvSpPr>
              <p:nvPr/>
            </p:nvSpPr>
            <p:spPr bwMode="auto">
              <a:xfrm>
                <a:off x="4189" y="2105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5 h 49"/>
                  <a:gd name="T6" fmla="*/ 48 w 48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8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62"/>
              <p:cNvSpPr>
                <a:spLocks noEditPoints="1"/>
              </p:cNvSpPr>
              <p:nvPr/>
            </p:nvSpPr>
            <p:spPr bwMode="auto">
              <a:xfrm>
                <a:off x="3046" y="2689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63"/>
              <p:cNvSpPr>
                <a:spLocks noEditPoints="1"/>
              </p:cNvSpPr>
              <p:nvPr/>
            </p:nvSpPr>
            <p:spPr bwMode="auto">
              <a:xfrm>
                <a:off x="3052" y="268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64"/>
              <p:cNvSpPr>
                <a:spLocks noEditPoints="1"/>
              </p:cNvSpPr>
              <p:nvPr/>
            </p:nvSpPr>
            <p:spPr bwMode="auto">
              <a:xfrm>
                <a:off x="3093" y="2662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65"/>
              <p:cNvSpPr>
                <a:spLocks noEditPoints="1"/>
              </p:cNvSpPr>
              <p:nvPr/>
            </p:nvSpPr>
            <p:spPr bwMode="auto">
              <a:xfrm>
                <a:off x="3053" y="268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266"/>
              <p:cNvSpPr>
                <a:spLocks noEditPoints="1"/>
              </p:cNvSpPr>
              <p:nvPr/>
            </p:nvSpPr>
            <p:spPr bwMode="auto">
              <a:xfrm>
                <a:off x="3058" y="2681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267"/>
              <p:cNvSpPr>
                <a:spLocks noEditPoints="1"/>
              </p:cNvSpPr>
              <p:nvPr/>
            </p:nvSpPr>
            <p:spPr bwMode="auto">
              <a:xfrm>
                <a:off x="3062" y="2678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268"/>
              <p:cNvSpPr>
                <a:spLocks noEditPoints="1"/>
              </p:cNvSpPr>
              <p:nvPr/>
            </p:nvSpPr>
            <p:spPr bwMode="auto">
              <a:xfrm>
                <a:off x="4253" y="2059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269"/>
              <p:cNvSpPr>
                <a:spLocks noEditPoints="1"/>
              </p:cNvSpPr>
              <p:nvPr/>
            </p:nvSpPr>
            <p:spPr bwMode="auto">
              <a:xfrm>
                <a:off x="3064" y="2677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270"/>
              <p:cNvSpPr>
                <a:spLocks noEditPoints="1"/>
              </p:cNvSpPr>
              <p:nvPr/>
            </p:nvSpPr>
            <p:spPr bwMode="auto">
              <a:xfrm>
                <a:off x="3070" y="267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271"/>
              <p:cNvSpPr>
                <a:spLocks noEditPoints="1"/>
              </p:cNvSpPr>
              <p:nvPr/>
            </p:nvSpPr>
            <p:spPr bwMode="auto">
              <a:xfrm>
                <a:off x="3076" y="2671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272"/>
              <p:cNvSpPr>
                <a:spLocks noEditPoints="1"/>
              </p:cNvSpPr>
              <p:nvPr/>
            </p:nvSpPr>
            <p:spPr bwMode="auto">
              <a:xfrm>
                <a:off x="3082" y="2669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273"/>
              <p:cNvSpPr>
                <a:spLocks noEditPoints="1"/>
              </p:cNvSpPr>
              <p:nvPr/>
            </p:nvSpPr>
            <p:spPr bwMode="auto">
              <a:xfrm>
                <a:off x="4670" y="1813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274"/>
              <p:cNvSpPr>
                <a:spLocks noEditPoints="1"/>
              </p:cNvSpPr>
              <p:nvPr/>
            </p:nvSpPr>
            <p:spPr bwMode="auto">
              <a:xfrm>
                <a:off x="3086" y="266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275"/>
              <p:cNvSpPr>
                <a:spLocks noEditPoints="1"/>
              </p:cNvSpPr>
              <p:nvPr/>
            </p:nvSpPr>
            <p:spPr bwMode="auto">
              <a:xfrm>
                <a:off x="3098" y="2660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76"/>
              <p:cNvSpPr>
                <a:spLocks noEditPoints="1"/>
              </p:cNvSpPr>
              <p:nvPr/>
            </p:nvSpPr>
            <p:spPr bwMode="auto">
              <a:xfrm>
                <a:off x="3100" y="2658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5 h 49"/>
                  <a:gd name="T6" fmla="*/ 48 w 48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8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277"/>
              <p:cNvSpPr>
                <a:spLocks noEditPoints="1"/>
              </p:cNvSpPr>
              <p:nvPr/>
            </p:nvSpPr>
            <p:spPr bwMode="auto">
              <a:xfrm>
                <a:off x="3106" y="265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278"/>
              <p:cNvSpPr>
                <a:spLocks noEditPoints="1"/>
              </p:cNvSpPr>
              <p:nvPr/>
            </p:nvSpPr>
            <p:spPr bwMode="auto">
              <a:xfrm>
                <a:off x="3106" y="265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279"/>
              <p:cNvSpPr>
                <a:spLocks noEditPoints="1"/>
              </p:cNvSpPr>
              <p:nvPr/>
            </p:nvSpPr>
            <p:spPr bwMode="auto">
              <a:xfrm>
                <a:off x="3118" y="2648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280"/>
              <p:cNvSpPr>
                <a:spLocks noEditPoints="1"/>
              </p:cNvSpPr>
              <p:nvPr/>
            </p:nvSpPr>
            <p:spPr bwMode="auto">
              <a:xfrm>
                <a:off x="3120" y="2648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281"/>
              <p:cNvSpPr>
                <a:spLocks noEditPoints="1"/>
              </p:cNvSpPr>
              <p:nvPr/>
            </p:nvSpPr>
            <p:spPr bwMode="auto">
              <a:xfrm>
                <a:off x="3130" y="2643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82"/>
              <p:cNvSpPr>
                <a:spLocks noEditPoints="1"/>
              </p:cNvSpPr>
              <p:nvPr/>
            </p:nvSpPr>
            <p:spPr bwMode="auto">
              <a:xfrm>
                <a:off x="3262" y="2570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283"/>
              <p:cNvSpPr>
                <a:spLocks noEditPoints="1"/>
              </p:cNvSpPr>
              <p:nvPr/>
            </p:nvSpPr>
            <p:spPr bwMode="auto">
              <a:xfrm>
                <a:off x="3133" y="2642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284"/>
              <p:cNvSpPr>
                <a:spLocks noEditPoints="1"/>
              </p:cNvSpPr>
              <p:nvPr/>
            </p:nvSpPr>
            <p:spPr bwMode="auto">
              <a:xfrm>
                <a:off x="3136" y="2640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285"/>
              <p:cNvSpPr>
                <a:spLocks noEditPoints="1"/>
              </p:cNvSpPr>
              <p:nvPr/>
            </p:nvSpPr>
            <p:spPr bwMode="auto">
              <a:xfrm>
                <a:off x="3142" y="2638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286"/>
              <p:cNvSpPr>
                <a:spLocks noEditPoints="1"/>
              </p:cNvSpPr>
              <p:nvPr/>
            </p:nvSpPr>
            <p:spPr bwMode="auto">
              <a:xfrm>
                <a:off x="3196" y="2611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287"/>
              <p:cNvSpPr>
                <a:spLocks noEditPoints="1"/>
              </p:cNvSpPr>
              <p:nvPr/>
            </p:nvSpPr>
            <p:spPr bwMode="auto">
              <a:xfrm>
                <a:off x="3143" y="2635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5 h 49"/>
                  <a:gd name="T6" fmla="*/ 48 w 48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8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288"/>
              <p:cNvSpPr>
                <a:spLocks noEditPoints="1"/>
              </p:cNvSpPr>
              <p:nvPr/>
            </p:nvSpPr>
            <p:spPr bwMode="auto">
              <a:xfrm>
                <a:off x="3148" y="263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89"/>
              <p:cNvSpPr>
                <a:spLocks noEditPoints="1"/>
              </p:cNvSpPr>
              <p:nvPr/>
            </p:nvSpPr>
            <p:spPr bwMode="auto">
              <a:xfrm>
                <a:off x="3160" y="2629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5 h 49"/>
                  <a:gd name="T6" fmla="*/ 48 w 48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8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90"/>
              <p:cNvSpPr>
                <a:spLocks noEditPoints="1"/>
              </p:cNvSpPr>
              <p:nvPr/>
            </p:nvSpPr>
            <p:spPr bwMode="auto">
              <a:xfrm>
                <a:off x="3166" y="2626"/>
                <a:ext cx="49" cy="49"/>
              </a:xfrm>
              <a:custGeom>
                <a:avLst/>
                <a:gdLst>
                  <a:gd name="T0" fmla="*/ 24 w 49"/>
                  <a:gd name="T1" fmla="*/ 0 h 49"/>
                  <a:gd name="T2" fmla="*/ 24 w 49"/>
                  <a:gd name="T3" fmla="*/ 49 h 49"/>
                  <a:gd name="T4" fmla="*/ 0 w 49"/>
                  <a:gd name="T5" fmla="*/ 25 h 49"/>
                  <a:gd name="T6" fmla="*/ 49 w 49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9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91"/>
              <p:cNvSpPr>
                <a:spLocks noEditPoints="1"/>
              </p:cNvSpPr>
              <p:nvPr/>
            </p:nvSpPr>
            <p:spPr bwMode="auto">
              <a:xfrm>
                <a:off x="3359" y="251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92"/>
              <p:cNvSpPr>
                <a:spLocks noEditPoints="1"/>
              </p:cNvSpPr>
              <p:nvPr/>
            </p:nvSpPr>
            <p:spPr bwMode="auto">
              <a:xfrm>
                <a:off x="3171" y="2623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5 h 49"/>
                  <a:gd name="T6" fmla="*/ 48 w 48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8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93"/>
              <p:cNvSpPr>
                <a:spLocks noEditPoints="1"/>
              </p:cNvSpPr>
              <p:nvPr/>
            </p:nvSpPr>
            <p:spPr bwMode="auto">
              <a:xfrm>
                <a:off x="3172" y="2623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94"/>
              <p:cNvSpPr>
                <a:spLocks noEditPoints="1"/>
              </p:cNvSpPr>
              <p:nvPr/>
            </p:nvSpPr>
            <p:spPr bwMode="auto">
              <a:xfrm>
                <a:off x="3697" y="234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95"/>
              <p:cNvSpPr>
                <a:spLocks noEditPoints="1"/>
              </p:cNvSpPr>
              <p:nvPr/>
            </p:nvSpPr>
            <p:spPr bwMode="auto">
              <a:xfrm>
                <a:off x="3178" y="2620"/>
                <a:ext cx="49" cy="49"/>
              </a:xfrm>
              <a:custGeom>
                <a:avLst/>
                <a:gdLst>
                  <a:gd name="T0" fmla="*/ 25 w 49"/>
                  <a:gd name="T1" fmla="*/ 0 h 49"/>
                  <a:gd name="T2" fmla="*/ 25 w 49"/>
                  <a:gd name="T3" fmla="*/ 49 h 49"/>
                  <a:gd name="T4" fmla="*/ 0 w 49"/>
                  <a:gd name="T5" fmla="*/ 25 h 49"/>
                  <a:gd name="T6" fmla="*/ 49 w 49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9">
                    <a:moveTo>
                      <a:pt x="25" y="0"/>
                    </a:moveTo>
                    <a:lnTo>
                      <a:pt x="25" y="49"/>
                    </a:lnTo>
                    <a:moveTo>
                      <a:pt x="0" y="25"/>
                    </a:moveTo>
                    <a:lnTo>
                      <a:pt x="49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96"/>
              <p:cNvSpPr>
                <a:spLocks noEditPoints="1"/>
              </p:cNvSpPr>
              <p:nvPr/>
            </p:nvSpPr>
            <p:spPr bwMode="auto">
              <a:xfrm>
                <a:off x="3183" y="2617"/>
                <a:ext cx="49" cy="49"/>
              </a:xfrm>
              <a:custGeom>
                <a:avLst/>
                <a:gdLst>
                  <a:gd name="T0" fmla="*/ 24 w 49"/>
                  <a:gd name="T1" fmla="*/ 0 h 49"/>
                  <a:gd name="T2" fmla="*/ 24 w 49"/>
                  <a:gd name="T3" fmla="*/ 49 h 49"/>
                  <a:gd name="T4" fmla="*/ 0 w 49"/>
                  <a:gd name="T5" fmla="*/ 25 h 49"/>
                  <a:gd name="T6" fmla="*/ 49 w 49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9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297"/>
              <p:cNvSpPr>
                <a:spLocks noEditPoints="1"/>
              </p:cNvSpPr>
              <p:nvPr/>
            </p:nvSpPr>
            <p:spPr bwMode="auto">
              <a:xfrm>
                <a:off x="3914" y="2216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5 h 49"/>
                  <a:gd name="T6" fmla="*/ 48 w 48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8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298"/>
              <p:cNvSpPr>
                <a:spLocks noEditPoints="1"/>
              </p:cNvSpPr>
              <p:nvPr/>
            </p:nvSpPr>
            <p:spPr bwMode="auto">
              <a:xfrm>
                <a:off x="3184" y="2617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299"/>
              <p:cNvSpPr>
                <a:spLocks noEditPoints="1"/>
              </p:cNvSpPr>
              <p:nvPr/>
            </p:nvSpPr>
            <p:spPr bwMode="auto">
              <a:xfrm>
                <a:off x="3190" y="2613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00"/>
              <p:cNvSpPr>
                <a:spLocks noEditPoints="1"/>
              </p:cNvSpPr>
              <p:nvPr/>
            </p:nvSpPr>
            <p:spPr bwMode="auto">
              <a:xfrm>
                <a:off x="3196" y="2611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4 h 49"/>
                  <a:gd name="T6" fmla="*/ 48 w 48"/>
                  <a:gd name="T7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01"/>
              <p:cNvSpPr>
                <a:spLocks noEditPoints="1"/>
              </p:cNvSpPr>
              <p:nvPr/>
            </p:nvSpPr>
            <p:spPr bwMode="auto">
              <a:xfrm>
                <a:off x="3942" y="2208"/>
                <a:ext cx="49" cy="48"/>
              </a:xfrm>
              <a:custGeom>
                <a:avLst/>
                <a:gdLst>
                  <a:gd name="T0" fmla="*/ 25 w 49"/>
                  <a:gd name="T1" fmla="*/ 0 h 48"/>
                  <a:gd name="T2" fmla="*/ 25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5" y="0"/>
                    </a:moveTo>
                    <a:lnTo>
                      <a:pt x="25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02"/>
              <p:cNvSpPr>
                <a:spLocks noEditPoints="1"/>
              </p:cNvSpPr>
              <p:nvPr/>
            </p:nvSpPr>
            <p:spPr bwMode="auto">
              <a:xfrm>
                <a:off x="3202" y="2607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03"/>
              <p:cNvSpPr>
                <a:spLocks noEditPoints="1"/>
              </p:cNvSpPr>
              <p:nvPr/>
            </p:nvSpPr>
            <p:spPr bwMode="auto">
              <a:xfrm>
                <a:off x="3208" y="2603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04"/>
              <p:cNvSpPr>
                <a:spLocks noEditPoints="1"/>
              </p:cNvSpPr>
              <p:nvPr/>
            </p:nvSpPr>
            <p:spPr bwMode="auto">
              <a:xfrm>
                <a:off x="3214" y="2600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05"/>
              <p:cNvSpPr>
                <a:spLocks noEditPoints="1"/>
              </p:cNvSpPr>
              <p:nvPr/>
            </p:nvSpPr>
            <p:spPr bwMode="auto">
              <a:xfrm>
                <a:off x="5048" y="110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06"/>
              <p:cNvSpPr>
                <a:spLocks noEditPoints="1"/>
              </p:cNvSpPr>
              <p:nvPr/>
            </p:nvSpPr>
            <p:spPr bwMode="auto">
              <a:xfrm>
                <a:off x="4241" y="2090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307"/>
              <p:cNvSpPr>
                <a:spLocks noEditPoints="1"/>
              </p:cNvSpPr>
              <p:nvPr/>
            </p:nvSpPr>
            <p:spPr bwMode="auto">
              <a:xfrm>
                <a:off x="3215" y="2599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4 h 49"/>
                  <a:gd name="T6" fmla="*/ 48 w 48"/>
                  <a:gd name="T7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308"/>
              <p:cNvSpPr>
                <a:spLocks noEditPoints="1"/>
              </p:cNvSpPr>
              <p:nvPr/>
            </p:nvSpPr>
            <p:spPr bwMode="auto">
              <a:xfrm>
                <a:off x="3955" y="220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309"/>
              <p:cNvSpPr>
                <a:spLocks noEditPoints="1"/>
              </p:cNvSpPr>
              <p:nvPr/>
            </p:nvSpPr>
            <p:spPr bwMode="auto">
              <a:xfrm>
                <a:off x="3802" y="227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10"/>
              <p:cNvSpPr>
                <a:spLocks noEditPoints="1"/>
              </p:cNvSpPr>
              <p:nvPr/>
            </p:nvSpPr>
            <p:spPr bwMode="auto">
              <a:xfrm>
                <a:off x="3220" y="2596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4 h 49"/>
                  <a:gd name="T6" fmla="*/ 48 w 48"/>
                  <a:gd name="T7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311"/>
              <p:cNvSpPr>
                <a:spLocks noEditPoints="1"/>
              </p:cNvSpPr>
              <p:nvPr/>
            </p:nvSpPr>
            <p:spPr bwMode="auto">
              <a:xfrm>
                <a:off x="3225" y="2593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4 h 49"/>
                  <a:gd name="T6" fmla="*/ 48 w 48"/>
                  <a:gd name="T7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12"/>
              <p:cNvSpPr>
                <a:spLocks noEditPoints="1"/>
              </p:cNvSpPr>
              <p:nvPr/>
            </p:nvSpPr>
            <p:spPr bwMode="auto">
              <a:xfrm>
                <a:off x="3657" y="2358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13"/>
              <p:cNvSpPr>
                <a:spLocks noEditPoints="1"/>
              </p:cNvSpPr>
              <p:nvPr/>
            </p:nvSpPr>
            <p:spPr bwMode="auto">
              <a:xfrm>
                <a:off x="3226" y="2591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5 h 49"/>
                  <a:gd name="T6" fmla="*/ 48 w 48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8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14"/>
              <p:cNvSpPr>
                <a:spLocks noEditPoints="1"/>
              </p:cNvSpPr>
              <p:nvPr/>
            </p:nvSpPr>
            <p:spPr bwMode="auto">
              <a:xfrm>
                <a:off x="3263" y="2569"/>
                <a:ext cx="49" cy="48"/>
              </a:xfrm>
              <a:custGeom>
                <a:avLst/>
                <a:gdLst>
                  <a:gd name="T0" fmla="*/ 25 w 49"/>
                  <a:gd name="T1" fmla="*/ 0 h 48"/>
                  <a:gd name="T2" fmla="*/ 25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5" y="0"/>
                    </a:moveTo>
                    <a:lnTo>
                      <a:pt x="25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15"/>
              <p:cNvSpPr>
                <a:spLocks noEditPoints="1"/>
              </p:cNvSpPr>
              <p:nvPr/>
            </p:nvSpPr>
            <p:spPr bwMode="auto">
              <a:xfrm>
                <a:off x="3233" y="2588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16"/>
              <p:cNvSpPr>
                <a:spLocks noEditPoints="1"/>
              </p:cNvSpPr>
              <p:nvPr/>
            </p:nvSpPr>
            <p:spPr bwMode="auto">
              <a:xfrm>
                <a:off x="3238" y="258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17"/>
              <p:cNvSpPr>
                <a:spLocks noEditPoints="1"/>
              </p:cNvSpPr>
              <p:nvPr/>
            </p:nvSpPr>
            <p:spPr bwMode="auto">
              <a:xfrm>
                <a:off x="3983" y="2191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18"/>
              <p:cNvSpPr>
                <a:spLocks noEditPoints="1"/>
              </p:cNvSpPr>
              <p:nvPr/>
            </p:nvSpPr>
            <p:spPr bwMode="auto">
              <a:xfrm>
                <a:off x="3637" y="2371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19"/>
              <p:cNvSpPr>
                <a:spLocks noEditPoints="1"/>
              </p:cNvSpPr>
              <p:nvPr/>
            </p:nvSpPr>
            <p:spPr bwMode="auto">
              <a:xfrm>
                <a:off x="3244" y="258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20"/>
              <p:cNvSpPr>
                <a:spLocks noEditPoints="1"/>
              </p:cNvSpPr>
              <p:nvPr/>
            </p:nvSpPr>
            <p:spPr bwMode="auto">
              <a:xfrm>
                <a:off x="3249" y="2581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21"/>
              <p:cNvSpPr>
                <a:spLocks noEditPoints="1"/>
              </p:cNvSpPr>
              <p:nvPr/>
            </p:nvSpPr>
            <p:spPr bwMode="auto">
              <a:xfrm>
                <a:off x="3250" y="2580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22"/>
              <p:cNvSpPr>
                <a:spLocks noEditPoints="1"/>
              </p:cNvSpPr>
              <p:nvPr/>
            </p:nvSpPr>
            <p:spPr bwMode="auto">
              <a:xfrm>
                <a:off x="3990" y="218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323"/>
              <p:cNvSpPr>
                <a:spLocks noEditPoints="1"/>
              </p:cNvSpPr>
              <p:nvPr/>
            </p:nvSpPr>
            <p:spPr bwMode="auto">
              <a:xfrm>
                <a:off x="3256" y="2575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324"/>
              <p:cNvSpPr>
                <a:spLocks noEditPoints="1"/>
              </p:cNvSpPr>
              <p:nvPr/>
            </p:nvSpPr>
            <p:spPr bwMode="auto">
              <a:xfrm>
                <a:off x="3256" y="2575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325"/>
              <p:cNvSpPr>
                <a:spLocks noEditPoints="1"/>
              </p:cNvSpPr>
              <p:nvPr/>
            </p:nvSpPr>
            <p:spPr bwMode="auto">
              <a:xfrm>
                <a:off x="3746" y="2311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326"/>
              <p:cNvSpPr>
                <a:spLocks noEditPoints="1"/>
              </p:cNvSpPr>
              <p:nvPr/>
            </p:nvSpPr>
            <p:spPr bwMode="auto">
              <a:xfrm>
                <a:off x="3268" y="2568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327"/>
              <p:cNvSpPr>
                <a:spLocks noEditPoints="1"/>
              </p:cNvSpPr>
              <p:nvPr/>
            </p:nvSpPr>
            <p:spPr bwMode="auto">
              <a:xfrm>
                <a:off x="3787" y="228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328"/>
              <p:cNvSpPr>
                <a:spLocks noEditPoints="1"/>
              </p:cNvSpPr>
              <p:nvPr/>
            </p:nvSpPr>
            <p:spPr bwMode="auto">
              <a:xfrm>
                <a:off x="3273" y="2563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329"/>
              <p:cNvSpPr>
                <a:spLocks noEditPoints="1"/>
              </p:cNvSpPr>
              <p:nvPr/>
            </p:nvSpPr>
            <p:spPr bwMode="auto">
              <a:xfrm>
                <a:off x="3279" y="2557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330"/>
              <p:cNvSpPr>
                <a:spLocks noEditPoints="1"/>
              </p:cNvSpPr>
              <p:nvPr/>
            </p:nvSpPr>
            <p:spPr bwMode="auto">
              <a:xfrm>
                <a:off x="3305" y="254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331"/>
              <p:cNvSpPr>
                <a:spLocks noEditPoints="1"/>
              </p:cNvSpPr>
              <p:nvPr/>
            </p:nvSpPr>
            <p:spPr bwMode="auto">
              <a:xfrm>
                <a:off x="3281" y="2557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332"/>
              <p:cNvSpPr>
                <a:spLocks noEditPoints="1"/>
              </p:cNvSpPr>
              <p:nvPr/>
            </p:nvSpPr>
            <p:spPr bwMode="auto">
              <a:xfrm>
                <a:off x="3329" y="2533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333"/>
              <p:cNvSpPr>
                <a:spLocks noEditPoints="1"/>
              </p:cNvSpPr>
              <p:nvPr/>
            </p:nvSpPr>
            <p:spPr bwMode="auto">
              <a:xfrm>
                <a:off x="3288" y="2555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334"/>
              <p:cNvSpPr>
                <a:spLocks noEditPoints="1"/>
              </p:cNvSpPr>
              <p:nvPr/>
            </p:nvSpPr>
            <p:spPr bwMode="auto">
              <a:xfrm>
                <a:off x="3295" y="2551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335"/>
              <p:cNvSpPr>
                <a:spLocks noEditPoints="1"/>
              </p:cNvSpPr>
              <p:nvPr/>
            </p:nvSpPr>
            <p:spPr bwMode="auto">
              <a:xfrm>
                <a:off x="3293" y="2553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336"/>
              <p:cNvSpPr>
                <a:spLocks noEditPoints="1"/>
              </p:cNvSpPr>
              <p:nvPr/>
            </p:nvSpPr>
            <p:spPr bwMode="auto">
              <a:xfrm>
                <a:off x="4759" y="1628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5 h 49"/>
                  <a:gd name="T6" fmla="*/ 48 w 48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8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337"/>
              <p:cNvSpPr>
                <a:spLocks noEditPoints="1"/>
              </p:cNvSpPr>
              <p:nvPr/>
            </p:nvSpPr>
            <p:spPr bwMode="auto">
              <a:xfrm>
                <a:off x="3299" y="2549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338"/>
              <p:cNvSpPr>
                <a:spLocks noEditPoints="1"/>
              </p:cNvSpPr>
              <p:nvPr/>
            </p:nvSpPr>
            <p:spPr bwMode="auto">
              <a:xfrm>
                <a:off x="3311" y="2541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5 h 49"/>
                  <a:gd name="T6" fmla="*/ 48 w 48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8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39"/>
              <p:cNvSpPr>
                <a:spLocks noEditPoints="1"/>
              </p:cNvSpPr>
              <p:nvPr/>
            </p:nvSpPr>
            <p:spPr bwMode="auto">
              <a:xfrm>
                <a:off x="3314" y="2539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40"/>
              <p:cNvSpPr>
                <a:spLocks noEditPoints="1"/>
              </p:cNvSpPr>
              <p:nvPr/>
            </p:nvSpPr>
            <p:spPr bwMode="auto">
              <a:xfrm>
                <a:off x="3317" y="2537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41"/>
              <p:cNvSpPr>
                <a:spLocks noEditPoints="1"/>
              </p:cNvSpPr>
              <p:nvPr/>
            </p:nvSpPr>
            <p:spPr bwMode="auto">
              <a:xfrm>
                <a:off x="3323" y="2535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42"/>
              <p:cNvSpPr>
                <a:spLocks noEditPoints="1"/>
              </p:cNvSpPr>
              <p:nvPr/>
            </p:nvSpPr>
            <p:spPr bwMode="auto">
              <a:xfrm>
                <a:off x="3327" y="2533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43"/>
              <p:cNvSpPr>
                <a:spLocks noEditPoints="1"/>
              </p:cNvSpPr>
              <p:nvPr/>
            </p:nvSpPr>
            <p:spPr bwMode="auto">
              <a:xfrm>
                <a:off x="3338" y="2527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44"/>
              <p:cNvSpPr>
                <a:spLocks noEditPoints="1"/>
              </p:cNvSpPr>
              <p:nvPr/>
            </p:nvSpPr>
            <p:spPr bwMode="auto">
              <a:xfrm>
                <a:off x="3618" y="2374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5 h 49"/>
                  <a:gd name="T6" fmla="*/ 48 w 48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8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45"/>
              <p:cNvSpPr>
                <a:spLocks noEditPoints="1"/>
              </p:cNvSpPr>
              <p:nvPr/>
            </p:nvSpPr>
            <p:spPr bwMode="auto">
              <a:xfrm>
                <a:off x="3347" y="2522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46"/>
              <p:cNvSpPr>
                <a:spLocks noEditPoints="1"/>
              </p:cNvSpPr>
              <p:nvPr/>
            </p:nvSpPr>
            <p:spPr bwMode="auto">
              <a:xfrm>
                <a:off x="3612" y="2375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47"/>
              <p:cNvSpPr>
                <a:spLocks noEditPoints="1"/>
              </p:cNvSpPr>
              <p:nvPr/>
            </p:nvSpPr>
            <p:spPr bwMode="auto">
              <a:xfrm>
                <a:off x="3353" y="2519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48"/>
              <p:cNvSpPr>
                <a:spLocks noEditPoints="1"/>
              </p:cNvSpPr>
              <p:nvPr/>
            </p:nvSpPr>
            <p:spPr bwMode="auto">
              <a:xfrm>
                <a:off x="3361" y="2515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349"/>
              <p:cNvSpPr>
                <a:spLocks noEditPoints="1"/>
              </p:cNvSpPr>
              <p:nvPr/>
            </p:nvSpPr>
            <p:spPr bwMode="auto">
              <a:xfrm>
                <a:off x="4666" y="1831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350"/>
              <p:cNvSpPr>
                <a:spLocks noEditPoints="1"/>
              </p:cNvSpPr>
              <p:nvPr/>
            </p:nvSpPr>
            <p:spPr bwMode="auto">
              <a:xfrm>
                <a:off x="3365" y="2513"/>
                <a:ext cx="49" cy="48"/>
              </a:xfrm>
              <a:custGeom>
                <a:avLst/>
                <a:gdLst>
                  <a:gd name="T0" fmla="*/ 25 w 49"/>
                  <a:gd name="T1" fmla="*/ 0 h 48"/>
                  <a:gd name="T2" fmla="*/ 25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5" y="0"/>
                    </a:moveTo>
                    <a:lnTo>
                      <a:pt x="25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351"/>
              <p:cNvSpPr>
                <a:spLocks noEditPoints="1"/>
              </p:cNvSpPr>
              <p:nvPr/>
            </p:nvSpPr>
            <p:spPr bwMode="auto">
              <a:xfrm>
                <a:off x="3371" y="2510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352"/>
              <p:cNvSpPr>
                <a:spLocks noEditPoints="1"/>
              </p:cNvSpPr>
              <p:nvPr/>
            </p:nvSpPr>
            <p:spPr bwMode="auto">
              <a:xfrm>
                <a:off x="3897" y="222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53"/>
              <p:cNvSpPr>
                <a:spLocks noEditPoints="1"/>
              </p:cNvSpPr>
              <p:nvPr/>
            </p:nvSpPr>
            <p:spPr bwMode="auto">
              <a:xfrm>
                <a:off x="3374" y="2509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54"/>
              <p:cNvSpPr>
                <a:spLocks noEditPoints="1"/>
              </p:cNvSpPr>
              <p:nvPr/>
            </p:nvSpPr>
            <p:spPr bwMode="auto">
              <a:xfrm>
                <a:off x="3377" y="2508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55"/>
              <p:cNvSpPr>
                <a:spLocks noEditPoints="1"/>
              </p:cNvSpPr>
              <p:nvPr/>
            </p:nvSpPr>
            <p:spPr bwMode="auto">
              <a:xfrm>
                <a:off x="3383" y="2505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56"/>
              <p:cNvSpPr>
                <a:spLocks noEditPoints="1"/>
              </p:cNvSpPr>
              <p:nvPr/>
            </p:nvSpPr>
            <p:spPr bwMode="auto">
              <a:xfrm>
                <a:off x="3389" y="250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57"/>
              <p:cNvSpPr>
                <a:spLocks noEditPoints="1"/>
              </p:cNvSpPr>
              <p:nvPr/>
            </p:nvSpPr>
            <p:spPr bwMode="auto">
              <a:xfrm>
                <a:off x="4221" y="2098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58"/>
              <p:cNvSpPr>
                <a:spLocks noEditPoints="1"/>
              </p:cNvSpPr>
              <p:nvPr/>
            </p:nvSpPr>
            <p:spPr bwMode="auto">
              <a:xfrm>
                <a:off x="3498" y="2443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59"/>
              <p:cNvSpPr>
                <a:spLocks noEditPoints="1"/>
              </p:cNvSpPr>
              <p:nvPr/>
            </p:nvSpPr>
            <p:spPr bwMode="auto">
              <a:xfrm>
                <a:off x="3391" y="2503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60"/>
              <p:cNvSpPr>
                <a:spLocks noEditPoints="1"/>
              </p:cNvSpPr>
              <p:nvPr/>
            </p:nvSpPr>
            <p:spPr bwMode="auto">
              <a:xfrm>
                <a:off x="3396" y="2502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61"/>
              <p:cNvSpPr>
                <a:spLocks noEditPoints="1"/>
              </p:cNvSpPr>
              <p:nvPr/>
            </p:nvSpPr>
            <p:spPr bwMode="auto">
              <a:xfrm>
                <a:off x="3397" y="2497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62"/>
              <p:cNvSpPr>
                <a:spLocks noEditPoints="1"/>
              </p:cNvSpPr>
              <p:nvPr/>
            </p:nvSpPr>
            <p:spPr bwMode="auto">
              <a:xfrm>
                <a:off x="4718" y="1690"/>
                <a:ext cx="49" cy="48"/>
              </a:xfrm>
              <a:custGeom>
                <a:avLst/>
                <a:gdLst>
                  <a:gd name="T0" fmla="*/ 25 w 49"/>
                  <a:gd name="T1" fmla="*/ 0 h 48"/>
                  <a:gd name="T2" fmla="*/ 25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5" y="0"/>
                    </a:moveTo>
                    <a:lnTo>
                      <a:pt x="25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63"/>
              <p:cNvSpPr>
                <a:spLocks noEditPoints="1"/>
              </p:cNvSpPr>
              <p:nvPr/>
            </p:nvSpPr>
            <p:spPr bwMode="auto">
              <a:xfrm>
                <a:off x="3405" y="2491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64"/>
              <p:cNvSpPr>
                <a:spLocks noEditPoints="1"/>
              </p:cNvSpPr>
              <p:nvPr/>
            </p:nvSpPr>
            <p:spPr bwMode="auto">
              <a:xfrm>
                <a:off x="3408" y="2490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65"/>
              <p:cNvSpPr>
                <a:spLocks noEditPoints="1"/>
              </p:cNvSpPr>
              <p:nvPr/>
            </p:nvSpPr>
            <p:spPr bwMode="auto">
              <a:xfrm>
                <a:off x="4850" y="1461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66"/>
              <p:cNvSpPr>
                <a:spLocks noEditPoints="1"/>
              </p:cNvSpPr>
              <p:nvPr/>
            </p:nvSpPr>
            <p:spPr bwMode="auto">
              <a:xfrm>
                <a:off x="4339" y="1990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67"/>
              <p:cNvSpPr>
                <a:spLocks noEditPoints="1"/>
              </p:cNvSpPr>
              <p:nvPr/>
            </p:nvSpPr>
            <p:spPr bwMode="auto">
              <a:xfrm>
                <a:off x="3414" y="2487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68"/>
              <p:cNvSpPr>
                <a:spLocks noEditPoints="1"/>
              </p:cNvSpPr>
              <p:nvPr/>
            </p:nvSpPr>
            <p:spPr bwMode="auto">
              <a:xfrm>
                <a:off x="3416" y="2485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69"/>
              <p:cNvSpPr>
                <a:spLocks noEditPoints="1"/>
              </p:cNvSpPr>
              <p:nvPr/>
            </p:nvSpPr>
            <p:spPr bwMode="auto">
              <a:xfrm>
                <a:off x="3419" y="248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70"/>
              <p:cNvSpPr>
                <a:spLocks noEditPoints="1"/>
              </p:cNvSpPr>
              <p:nvPr/>
            </p:nvSpPr>
            <p:spPr bwMode="auto">
              <a:xfrm>
                <a:off x="3595" y="2382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71"/>
              <p:cNvSpPr>
                <a:spLocks noEditPoints="1"/>
              </p:cNvSpPr>
              <p:nvPr/>
            </p:nvSpPr>
            <p:spPr bwMode="auto">
              <a:xfrm>
                <a:off x="3426" y="2479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72"/>
              <p:cNvSpPr>
                <a:spLocks noEditPoints="1"/>
              </p:cNvSpPr>
              <p:nvPr/>
            </p:nvSpPr>
            <p:spPr bwMode="auto">
              <a:xfrm>
                <a:off x="3435" y="2473"/>
                <a:ext cx="49" cy="48"/>
              </a:xfrm>
              <a:custGeom>
                <a:avLst/>
                <a:gdLst>
                  <a:gd name="T0" fmla="*/ 25 w 49"/>
                  <a:gd name="T1" fmla="*/ 0 h 48"/>
                  <a:gd name="T2" fmla="*/ 25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5" y="0"/>
                    </a:moveTo>
                    <a:lnTo>
                      <a:pt x="25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73"/>
              <p:cNvSpPr>
                <a:spLocks noEditPoints="1"/>
              </p:cNvSpPr>
              <p:nvPr/>
            </p:nvSpPr>
            <p:spPr bwMode="auto">
              <a:xfrm>
                <a:off x="3437" y="2473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74"/>
              <p:cNvSpPr>
                <a:spLocks noEditPoints="1"/>
              </p:cNvSpPr>
              <p:nvPr/>
            </p:nvSpPr>
            <p:spPr bwMode="auto">
              <a:xfrm>
                <a:off x="3559" y="2409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4 h 49"/>
                  <a:gd name="T6" fmla="*/ 48 w 48"/>
                  <a:gd name="T7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75"/>
              <p:cNvSpPr>
                <a:spLocks noEditPoints="1"/>
              </p:cNvSpPr>
              <p:nvPr/>
            </p:nvSpPr>
            <p:spPr bwMode="auto">
              <a:xfrm>
                <a:off x="3451" y="2470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4 h 49"/>
                  <a:gd name="T6" fmla="*/ 48 w 48"/>
                  <a:gd name="T7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76"/>
              <p:cNvSpPr>
                <a:spLocks noEditPoints="1"/>
              </p:cNvSpPr>
              <p:nvPr/>
            </p:nvSpPr>
            <p:spPr bwMode="auto">
              <a:xfrm>
                <a:off x="3455" y="2467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77"/>
              <p:cNvSpPr>
                <a:spLocks noEditPoints="1"/>
              </p:cNvSpPr>
              <p:nvPr/>
            </p:nvSpPr>
            <p:spPr bwMode="auto">
              <a:xfrm>
                <a:off x="3457" y="2467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78"/>
              <p:cNvSpPr>
                <a:spLocks noEditPoints="1"/>
              </p:cNvSpPr>
              <p:nvPr/>
            </p:nvSpPr>
            <p:spPr bwMode="auto">
              <a:xfrm>
                <a:off x="3593" y="2383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79"/>
              <p:cNvSpPr>
                <a:spLocks noEditPoints="1"/>
              </p:cNvSpPr>
              <p:nvPr/>
            </p:nvSpPr>
            <p:spPr bwMode="auto">
              <a:xfrm>
                <a:off x="3461" y="2462"/>
                <a:ext cx="49" cy="48"/>
              </a:xfrm>
              <a:custGeom>
                <a:avLst/>
                <a:gdLst>
                  <a:gd name="T0" fmla="*/ 25 w 49"/>
                  <a:gd name="T1" fmla="*/ 0 h 48"/>
                  <a:gd name="T2" fmla="*/ 25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5" y="0"/>
                    </a:moveTo>
                    <a:lnTo>
                      <a:pt x="25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80"/>
              <p:cNvSpPr>
                <a:spLocks noEditPoints="1"/>
              </p:cNvSpPr>
              <p:nvPr/>
            </p:nvSpPr>
            <p:spPr bwMode="auto">
              <a:xfrm>
                <a:off x="4205" y="2101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81"/>
              <p:cNvSpPr>
                <a:spLocks noEditPoints="1"/>
              </p:cNvSpPr>
              <p:nvPr/>
            </p:nvSpPr>
            <p:spPr bwMode="auto">
              <a:xfrm>
                <a:off x="3466" y="2461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382"/>
              <p:cNvSpPr>
                <a:spLocks noEditPoints="1"/>
              </p:cNvSpPr>
              <p:nvPr/>
            </p:nvSpPr>
            <p:spPr bwMode="auto">
              <a:xfrm>
                <a:off x="3467" y="2461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83"/>
              <p:cNvSpPr>
                <a:spLocks noEditPoints="1"/>
              </p:cNvSpPr>
              <p:nvPr/>
            </p:nvSpPr>
            <p:spPr bwMode="auto">
              <a:xfrm>
                <a:off x="3474" y="2458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84"/>
              <p:cNvSpPr>
                <a:spLocks noEditPoints="1"/>
              </p:cNvSpPr>
              <p:nvPr/>
            </p:nvSpPr>
            <p:spPr bwMode="auto">
              <a:xfrm>
                <a:off x="3489" y="2449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85"/>
              <p:cNvSpPr>
                <a:spLocks noEditPoints="1"/>
              </p:cNvSpPr>
              <p:nvPr/>
            </p:nvSpPr>
            <p:spPr bwMode="auto">
              <a:xfrm>
                <a:off x="4329" y="199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86"/>
              <p:cNvSpPr>
                <a:spLocks noEditPoints="1"/>
              </p:cNvSpPr>
              <p:nvPr/>
            </p:nvSpPr>
            <p:spPr bwMode="auto">
              <a:xfrm>
                <a:off x="3504" y="2439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87"/>
              <p:cNvSpPr>
                <a:spLocks noEditPoints="1"/>
              </p:cNvSpPr>
              <p:nvPr/>
            </p:nvSpPr>
            <p:spPr bwMode="auto">
              <a:xfrm>
                <a:off x="3515" y="2433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5 h 49"/>
                  <a:gd name="T6" fmla="*/ 48 w 48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8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88"/>
              <p:cNvSpPr>
                <a:spLocks noEditPoints="1"/>
              </p:cNvSpPr>
              <p:nvPr/>
            </p:nvSpPr>
            <p:spPr bwMode="auto">
              <a:xfrm>
                <a:off x="3517" y="2431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89"/>
              <p:cNvSpPr>
                <a:spLocks noEditPoints="1"/>
              </p:cNvSpPr>
              <p:nvPr/>
            </p:nvSpPr>
            <p:spPr bwMode="auto">
              <a:xfrm>
                <a:off x="4461" y="1919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90"/>
              <p:cNvSpPr>
                <a:spLocks noEditPoints="1"/>
              </p:cNvSpPr>
              <p:nvPr/>
            </p:nvSpPr>
            <p:spPr bwMode="auto">
              <a:xfrm>
                <a:off x="3521" y="2429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91"/>
              <p:cNvSpPr>
                <a:spLocks noEditPoints="1"/>
              </p:cNvSpPr>
              <p:nvPr/>
            </p:nvSpPr>
            <p:spPr bwMode="auto">
              <a:xfrm>
                <a:off x="3529" y="2425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92"/>
              <p:cNvSpPr>
                <a:spLocks noEditPoints="1"/>
              </p:cNvSpPr>
              <p:nvPr/>
            </p:nvSpPr>
            <p:spPr bwMode="auto">
              <a:xfrm>
                <a:off x="3531" y="2425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93"/>
              <p:cNvSpPr>
                <a:spLocks noEditPoints="1"/>
              </p:cNvSpPr>
              <p:nvPr/>
            </p:nvSpPr>
            <p:spPr bwMode="auto">
              <a:xfrm>
                <a:off x="3535" y="2421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94"/>
              <p:cNvSpPr>
                <a:spLocks noEditPoints="1"/>
              </p:cNvSpPr>
              <p:nvPr/>
            </p:nvSpPr>
            <p:spPr bwMode="auto">
              <a:xfrm>
                <a:off x="4577" y="1897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95"/>
              <p:cNvSpPr>
                <a:spLocks noEditPoints="1"/>
              </p:cNvSpPr>
              <p:nvPr/>
            </p:nvSpPr>
            <p:spPr bwMode="auto">
              <a:xfrm>
                <a:off x="3536" y="2419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96"/>
              <p:cNvSpPr>
                <a:spLocks noEditPoints="1"/>
              </p:cNvSpPr>
              <p:nvPr/>
            </p:nvSpPr>
            <p:spPr bwMode="auto">
              <a:xfrm>
                <a:off x="3540" y="2418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97"/>
              <p:cNvSpPr>
                <a:spLocks noEditPoints="1"/>
              </p:cNvSpPr>
              <p:nvPr/>
            </p:nvSpPr>
            <p:spPr bwMode="auto">
              <a:xfrm>
                <a:off x="3545" y="2417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98"/>
              <p:cNvSpPr>
                <a:spLocks noEditPoints="1"/>
              </p:cNvSpPr>
              <p:nvPr/>
            </p:nvSpPr>
            <p:spPr bwMode="auto">
              <a:xfrm>
                <a:off x="4018" y="2169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4 h 49"/>
                  <a:gd name="T6" fmla="*/ 48 w 48"/>
                  <a:gd name="T7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99"/>
              <p:cNvSpPr>
                <a:spLocks noEditPoints="1"/>
              </p:cNvSpPr>
              <p:nvPr/>
            </p:nvSpPr>
            <p:spPr bwMode="auto">
              <a:xfrm>
                <a:off x="3739" y="231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400"/>
              <p:cNvSpPr>
                <a:spLocks noEditPoints="1"/>
              </p:cNvSpPr>
              <p:nvPr/>
            </p:nvSpPr>
            <p:spPr bwMode="auto">
              <a:xfrm>
                <a:off x="3551" y="2413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401"/>
              <p:cNvSpPr>
                <a:spLocks noEditPoints="1"/>
              </p:cNvSpPr>
              <p:nvPr/>
            </p:nvSpPr>
            <p:spPr bwMode="auto">
              <a:xfrm>
                <a:off x="3877" y="2241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402"/>
              <p:cNvSpPr>
                <a:spLocks noEditPoints="1"/>
              </p:cNvSpPr>
              <p:nvPr/>
            </p:nvSpPr>
            <p:spPr bwMode="auto">
              <a:xfrm>
                <a:off x="3553" y="2412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4 h 49"/>
                  <a:gd name="T6" fmla="*/ 48 w 48"/>
                  <a:gd name="T7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403"/>
              <p:cNvSpPr>
                <a:spLocks noEditPoints="1"/>
              </p:cNvSpPr>
              <p:nvPr/>
            </p:nvSpPr>
            <p:spPr bwMode="auto">
              <a:xfrm>
                <a:off x="4123" y="2120"/>
                <a:ext cx="49" cy="48"/>
              </a:xfrm>
              <a:custGeom>
                <a:avLst/>
                <a:gdLst>
                  <a:gd name="T0" fmla="*/ 25 w 49"/>
                  <a:gd name="T1" fmla="*/ 0 h 48"/>
                  <a:gd name="T2" fmla="*/ 25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5" y="0"/>
                    </a:moveTo>
                    <a:lnTo>
                      <a:pt x="25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404"/>
              <p:cNvSpPr>
                <a:spLocks noEditPoints="1"/>
              </p:cNvSpPr>
              <p:nvPr/>
            </p:nvSpPr>
            <p:spPr bwMode="auto">
              <a:xfrm>
                <a:off x="3560" y="2406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4 h 49"/>
                  <a:gd name="T6" fmla="*/ 48 w 48"/>
                  <a:gd name="T7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405"/>
              <p:cNvSpPr>
                <a:spLocks noEditPoints="1"/>
              </p:cNvSpPr>
              <p:nvPr/>
            </p:nvSpPr>
            <p:spPr bwMode="auto">
              <a:xfrm>
                <a:off x="3565" y="240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Freeform 407"/>
            <p:cNvSpPr>
              <a:spLocks noEditPoints="1"/>
            </p:cNvSpPr>
            <p:nvPr/>
          </p:nvSpPr>
          <p:spPr bwMode="auto">
            <a:xfrm>
              <a:off x="5178426" y="3535363"/>
              <a:ext cx="77788" cy="76200"/>
            </a:xfrm>
            <a:custGeom>
              <a:avLst/>
              <a:gdLst>
                <a:gd name="T0" fmla="*/ 24 w 49"/>
                <a:gd name="T1" fmla="*/ 0 h 48"/>
                <a:gd name="T2" fmla="*/ 24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408"/>
            <p:cNvSpPr>
              <a:spLocks noEditPoints="1"/>
            </p:cNvSpPr>
            <p:nvPr/>
          </p:nvSpPr>
          <p:spPr bwMode="auto">
            <a:xfrm>
              <a:off x="5189538" y="3529013"/>
              <a:ext cx="77788" cy="77788"/>
            </a:xfrm>
            <a:custGeom>
              <a:avLst/>
              <a:gdLst>
                <a:gd name="T0" fmla="*/ 25 w 49"/>
                <a:gd name="T1" fmla="*/ 0 h 49"/>
                <a:gd name="T2" fmla="*/ 25 w 49"/>
                <a:gd name="T3" fmla="*/ 49 h 49"/>
                <a:gd name="T4" fmla="*/ 0 w 49"/>
                <a:gd name="T5" fmla="*/ 24 h 49"/>
                <a:gd name="T6" fmla="*/ 49 w 49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9">
                  <a:moveTo>
                    <a:pt x="25" y="0"/>
                  </a:moveTo>
                  <a:lnTo>
                    <a:pt x="25" y="49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09"/>
            <p:cNvSpPr>
              <a:spLocks noEditPoints="1"/>
            </p:cNvSpPr>
            <p:nvPr/>
          </p:nvSpPr>
          <p:spPr bwMode="auto">
            <a:xfrm>
              <a:off x="5195888" y="3524251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4 h 49"/>
                <a:gd name="T6" fmla="*/ 48 w 48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10"/>
            <p:cNvSpPr>
              <a:spLocks noEditPoints="1"/>
            </p:cNvSpPr>
            <p:nvPr/>
          </p:nvSpPr>
          <p:spPr bwMode="auto">
            <a:xfrm>
              <a:off x="5448301" y="3403601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4 h 49"/>
                <a:gd name="T6" fmla="*/ 48 w 48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1"/>
            <p:cNvSpPr>
              <a:spLocks noEditPoints="1"/>
            </p:cNvSpPr>
            <p:nvPr/>
          </p:nvSpPr>
          <p:spPr bwMode="auto">
            <a:xfrm>
              <a:off x="5200651" y="35179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12"/>
            <p:cNvSpPr>
              <a:spLocks noEditPoints="1"/>
            </p:cNvSpPr>
            <p:nvPr/>
          </p:nvSpPr>
          <p:spPr bwMode="auto">
            <a:xfrm>
              <a:off x="5203826" y="3516313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13"/>
            <p:cNvSpPr>
              <a:spLocks noEditPoints="1"/>
            </p:cNvSpPr>
            <p:nvPr/>
          </p:nvSpPr>
          <p:spPr bwMode="auto">
            <a:xfrm>
              <a:off x="5272088" y="3490913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14"/>
            <p:cNvSpPr>
              <a:spLocks noEditPoints="1"/>
            </p:cNvSpPr>
            <p:nvPr/>
          </p:nvSpPr>
          <p:spPr bwMode="auto">
            <a:xfrm>
              <a:off x="5295901" y="3484563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15"/>
            <p:cNvSpPr>
              <a:spLocks noEditPoints="1"/>
            </p:cNvSpPr>
            <p:nvPr/>
          </p:nvSpPr>
          <p:spPr bwMode="auto">
            <a:xfrm>
              <a:off x="5307013" y="34829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16"/>
            <p:cNvSpPr>
              <a:spLocks noEditPoints="1"/>
            </p:cNvSpPr>
            <p:nvPr/>
          </p:nvSpPr>
          <p:spPr bwMode="auto">
            <a:xfrm>
              <a:off x="5313363" y="347345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17"/>
            <p:cNvSpPr>
              <a:spLocks noEditPoints="1"/>
            </p:cNvSpPr>
            <p:nvPr/>
          </p:nvSpPr>
          <p:spPr bwMode="auto">
            <a:xfrm>
              <a:off x="5324476" y="3463926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4 h 49"/>
                <a:gd name="T6" fmla="*/ 48 w 48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18"/>
            <p:cNvSpPr>
              <a:spLocks noEditPoints="1"/>
            </p:cNvSpPr>
            <p:nvPr/>
          </p:nvSpPr>
          <p:spPr bwMode="auto">
            <a:xfrm>
              <a:off x="5337176" y="34639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19"/>
            <p:cNvSpPr>
              <a:spLocks noEditPoints="1"/>
            </p:cNvSpPr>
            <p:nvPr/>
          </p:nvSpPr>
          <p:spPr bwMode="auto">
            <a:xfrm>
              <a:off x="5354638" y="3454401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4 h 49"/>
                <a:gd name="T6" fmla="*/ 48 w 48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20"/>
            <p:cNvSpPr>
              <a:spLocks noEditPoints="1"/>
            </p:cNvSpPr>
            <p:nvPr/>
          </p:nvSpPr>
          <p:spPr bwMode="auto">
            <a:xfrm>
              <a:off x="5370513" y="3449638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21"/>
            <p:cNvSpPr>
              <a:spLocks noEditPoints="1"/>
            </p:cNvSpPr>
            <p:nvPr/>
          </p:nvSpPr>
          <p:spPr bwMode="auto">
            <a:xfrm>
              <a:off x="6161088" y="3074988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22"/>
            <p:cNvSpPr>
              <a:spLocks noEditPoints="1"/>
            </p:cNvSpPr>
            <p:nvPr/>
          </p:nvSpPr>
          <p:spPr bwMode="auto">
            <a:xfrm>
              <a:off x="5383213" y="3438526"/>
              <a:ext cx="77788" cy="76200"/>
            </a:xfrm>
            <a:custGeom>
              <a:avLst/>
              <a:gdLst>
                <a:gd name="T0" fmla="*/ 25 w 49"/>
                <a:gd name="T1" fmla="*/ 0 h 48"/>
                <a:gd name="T2" fmla="*/ 25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lnTo>
                    <a:pt x="25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23"/>
            <p:cNvSpPr>
              <a:spLocks noEditPoints="1"/>
            </p:cNvSpPr>
            <p:nvPr/>
          </p:nvSpPr>
          <p:spPr bwMode="auto">
            <a:xfrm>
              <a:off x="5400676" y="3427413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4 h 49"/>
                <a:gd name="T6" fmla="*/ 48 w 48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24"/>
            <p:cNvSpPr>
              <a:spLocks noEditPoints="1"/>
            </p:cNvSpPr>
            <p:nvPr/>
          </p:nvSpPr>
          <p:spPr bwMode="auto">
            <a:xfrm>
              <a:off x="5407026" y="34194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5"/>
            <p:cNvSpPr>
              <a:spLocks noEditPoints="1"/>
            </p:cNvSpPr>
            <p:nvPr/>
          </p:nvSpPr>
          <p:spPr bwMode="auto">
            <a:xfrm>
              <a:off x="7148513" y="22129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26"/>
            <p:cNvSpPr>
              <a:spLocks noEditPoints="1"/>
            </p:cNvSpPr>
            <p:nvPr/>
          </p:nvSpPr>
          <p:spPr bwMode="auto">
            <a:xfrm>
              <a:off x="5422901" y="3417888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27"/>
            <p:cNvSpPr>
              <a:spLocks noEditPoints="1"/>
            </p:cNvSpPr>
            <p:nvPr/>
          </p:nvSpPr>
          <p:spPr bwMode="auto">
            <a:xfrm>
              <a:off x="5429251" y="3416301"/>
              <a:ext cx="77788" cy="76200"/>
            </a:xfrm>
            <a:custGeom>
              <a:avLst/>
              <a:gdLst>
                <a:gd name="T0" fmla="*/ 24 w 49"/>
                <a:gd name="T1" fmla="*/ 0 h 48"/>
                <a:gd name="T2" fmla="*/ 24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28"/>
            <p:cNvSpPr>
              <a:spLocks noEditPoints="1"/>
            </p:cNvSpPr>
            <p:nvPr/>
          </p:nvSpPr>
          <p:spPr bwMode="auto">
            <a:xfrm>
              <a:off x="5470526" y="3390901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5 h 49"/>
                <a:gd name="T6" fmla="*/ 48 w 48"/>
                <a:gd name="T7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5"/>
                  </a:moveTo>
                  <a:lnTo>
                    <a:pt x="48" y="25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29"/>
            <p:cNvSpPr>
              <a:spLocks noEditPoints="1"/>
            </p:cNvSpPr>
            <p:nvPr/>
          </p:nvSpPr>
          <p:spPr bwMode="auto">
            <a:xfrm>
              <a:off x="5476876" y="33877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30"/>
            <p:cNvSpPr>
              <a:spLocks noEditPoints="1"/>
            </p:cNvSpPr>
            <p:nvPr/>
          </p:nvSpPr>
          <p:spPr bwMode="auto">
            <a:xfrm>
              <a:off x="5567363" y="33242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31"/>
            <p:cNvSpPr>
              <a:spLocks noEditPoints="1"/>
            </p:cNvSpPr>
            <p:nvPr/>
          </p:nvSpPr>
          <p:spPr bwMode="auto">
            <a:xfrm>
              <a:off x="5480051" y="33813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32"/>
            <p:cNvSpPr>
              <a:spLocks noEditPoints="1"/>
            </p:cNvSpPr>
            <p:nvPr/>
          </p:nvSpPr>
          <p:spPr bwMode="auto">
            <a:xfrm>
              <a:off x="5489576" y="3379788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33"/>
            <p:cNvSpPr>
              <a:spLocks noEditPoints="1"/>
            </p:cNvSpPr>
            <p:nvPr/>
          </p:nvSpPr>
          <p:spPr bwMode="auto">
            <a:xfrm>
              <a:off x="5494338" y="3370263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34"/>
            <p:cNvSpPr>
              <a:spLocks noEditPoints="1"/>
            </p:cNvSpPr>
            <p:nvPr/>
          </p:nvSpPr>
          <p:spPr bwMode="auto">
            <a:xfrm>
              <a:off x="5497513" y="3367088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5 h 49"/>
                <a:gd name="T6" fmla="*/ 48 w 48"/>
                <a:gd name="T7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5"/>
                  </a:moveTo>
                  <a:lnTo>
                    <a:pt x="48" y="25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35"/>
            <p:cNvSpPr>
              <a:spLocks noEditPoints="1"/>
            </p:cNvSpPr>
            <p:nvPr/>
          </p:nvSpPr>
          <p:spPr bwMode="auto">
            <a:xfrm>
              <a:off x="5514976" y="33528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36"/>
            <p:cNvSpPr>
              <a:spLocks noEditPoints="1"/>
            </p:cNvSpPr>
            <p:nvPr/>
          </p:nvSpPr>
          <p:spPr bwMode="auto">
            <a:xfrm>
              <a:off x="5535613" y="33401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37"/>
            <p:cNvSpPr>
              <a:spLocks noEditPoints="1"/>
            </p:cNvSpPr>
            <p:nvPr/>
          </p:nvSpPr>
          <p:spPr bwMode="auto">
            <a:xfrm>
              <a:off x="5591176" y="3316288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38"/>
            <p:cNvSpPr>
              <a:spLocks noEditPoints="1"/>
            </p:cNvSpPr>
            <p:nvPr/>
          </p:nvSpPr>
          <p:spPr bwMode="auto">
            <a:xfrm>
              <a:off x="5594351" y="33147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39"/>
            <p:cNvSpPr>
              <a:spLocks noEditPoints="1"/>
            </p:cNvSpPr>
            <p:nvPr/>
          </p:nvSpPr>
          <p:spPr bwMode="auto">
            <a:xfrm>
              <a:off x="5918201" y="3144838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40"/>
            <p:cNvSpPr>
              <a:spLocks noEditPoints="1"/>
            </p:cNvSpPr>
            <p:nvPr/>
          </p:nvSpPr>
          <p:spPr bwMode="auto">
            <a:xfrm>
              <a:off x="5610226" y="3308351"/>
              <a:ext cx="77788" cy="76200"/>
            </a:xfrm>
            <a:custGeom>
              <a:avLst/>
              <a:gdLst>
                <a:gd name="T0" fmla="*/ 25 w 49"/>
                <a:gd name="T1" fmla="*/ 0 h 48"/>
                <a:gd name="T2" fmla="*/ 25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lnTo>
                    <a:pt x="25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41"/>
            <p:cNvSpPr>
              <a:spLocks noEditPoints="1"/>
            </p:cNvSpPr>
            <p:nvPr/>
          </p:nvSpPr>
          <p:spPr bwMode="auto">
            <a:xfrm>
              <a:off x="5613401" y="33051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42"/>
            <p:cNvSpPr>
              <a:spLocks noEditPoints="1"/>
            </p:cNvSpPr>
            <p:nvPr/>
          </p:nvSpPr>
          <p:spPr bwMode="auto">
            <a:xfrm>
              <a:off x="5918201" y="31400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43"/>
            <p:cNvSpPr>
              <a:spLocks noEditPoints="1"/>
            </p:cNvSpPr>
            <p:nvPr/>
          </p:nvSpPr>
          <p:spPr bwMode="auto">
            <a:xfrm>
              <a:off x="5640388" y="3297238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4"/>
            <p:cNvSpPr>
              <a:spLocks noEditPoints="1"/>
            </p:cNvSpPr>
            <p:nvPr/>
          </p:nvSpPr>
          <p:spPr bwMode="auto">
            <a:xfrm>
              <a:off x="5640388" y="3294063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5"/>
            <p:cNvSpPr>
              <a:spLocks noEditPoints="1"/>
            </p:cNvSpPr>
            <p:nvPr/>
          </p:nvSpPr>
          <p:spPr bwMode="auto">
            <a:xfrm>
              <a:off x="5648326" y="32861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6"/>
            <p:cNvSpPr>
              <a:spLocks noEditPoints="1"/>
            </p:cNvSpPr>
            <p:nvPr/>
          </p:nvSpPr>
          <p:spPr bwMode="auto">
            <a:xfrm>
              <a:off x="5661026" y="32861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7"/>
            <p:cNvSpPr>
              <a:spLocks noEditPoints="1"/>
            </p:cNvSpPr>
            <p:nvPr/>
          </p:nvSpPr>
          <p:spPr bwMode="auto">
            <a:xfrm>
              <a:off x="5934076" y="3138488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8"/>
            <p:cNvSpPr>
              <a:spLocks noEditPoints="1"/>
            </p:cNvSpPr>
            <p:nvPr/>
          </p:nvSpPr>
          <p:spPr bwMode="auto">
            <a:xfrm>
              <a:off x="5675313" y="3275013"/>
              <a:ext cx="77788" cy="76200"/>
            </a:xfrm>
            <a:custGeom>
              <a:avLst/>
              <a:gdLst>
                <a:gd name="T0" fmla="*/ 25 w 49"/>
                <a:gd name="T1" fmla="*/ 0 h 48"/>
                <a:gd name="T2" fmla="*/ 25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lnTo>
                    <a:pt x="25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9"/>
            <p:cNvSpPr>
              <a:spLocks noEditPoints="1"/>
            </p:cNvSpPr>
            <p:nvPr/>
          </p:nvSpPr>
          <p:spPr bwMode="auto">
            <a:xfrm>
              <a:off x="5680076" y="32734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0"/>
            <p:cNvSpPr>
              <a:spLocks noEditPoints="1"/>
            </p:cNvSpPr>
            <p:nvPr/>
          </p:nvSpPr>
          <p:spPr bwMode="auto">
            <a:xfrm>
              <a:off x="5715001" y="32512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51"/>
            <p:cNvSpPr>
              <a:spLocks noEditPoints="1"/>
            </p:cNvSpPr>
            <p:nvPr/>
          </p:nvSpPr>
          <p:spPr bwMode="auto">
            <a:xfrm>
              <a:off x="5761038" y="32385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2"/>
            <p:cNvSpPr>
              <a:spLocks noEditPoints="1"/>
            </p:cNvSpPr>
            <p:nvPr/>
          </p:nvSpPr>
          <p:spPr bwMode="auto">
            <a:xfrm>
              <a:off x="5803901" y="321945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53"/>
            <p:cNvSpPr>
              <a:spLocks noEditPoints="1"/>
            </p:cNvSpPr>
            <p:nvPr/>
          </p:nvSpPr>
          <p:spPr bwMode="auto">
            <a:xfrm>
              <a:off x="6442076" y="2849563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54"/>
            <p:cNvSpPr>
              <a:spLocks noEditPoints="1"/>
            </p:cNvSpPr>
            <p:nvPr/>
          </p:nvSpPr>
          <p:spPr bwMode="auto">
            <a:xfrm>
              <a:off x="5827713" y="3209926"/>
              <a:ext cx="77788" cy="76200"/>
            </a:xfrm>
            <a:custGeom>
              <a:avLst/>
              <a:gdLst>
                <a:gd name="T0" fmla="*/ 25 w 49"/>
                <a:gd name="T1" fmla="*/ 0 h 48"/>
                <a:gd name="T2" fmla="*/ 25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lnTo>
                    <a:pt x="25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55"/>
            <p:cNvSpPr>
              <a:spLocks noEditPoints="1"/>
            </p:cNvSpPr>
            <p:nvPr/>
          </p:nvSpPr>
          <p:spPr bwMode="auto">
            <a:xfrm>
              <a:off x="5851526" y="3189288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56"/>
            <p:cNvSpPr>
              <a:spLocks noEditPoints="1"/>
            </p:cNvSpPr>
            <p:nvPr/>
          </p:nvSpPr>
          <p:spPr bwMode="auto">
            <a:xfrm>
              <a:off x="5903913" y="31654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57"/>
            <p:cNvSpPr>
              <a:spLocks noEditPoints="1"/>
            </p:cNvSpPr>
            <p:nvPr/>
          </p:nvSpPr>
          <p:spPr bwMode="auto">
            <a:xfrm>
              <a:off x="5908676" y="315595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58"/>
            <p:cNvSpPr>
              <a:spLocks noEditPoints="1"/>
            </p:cNvSpPr>
            <p:nvPr/>
          </p:nvSpPr>
          <p:spPr bwMode="auto">
            <a:xfrm>
              <a:off x="5937251" y="31369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59"/>
            <p:cNvSpPr>
              <a:spLocks noEditPoints="1"/>
            </p:cNvSpPr>
            <p:nvPr/>
          </p:nvSpPr>
          <p:spPr bwMode="auto">
            <a:xfrm>
              <a:off x="5967413" y="31242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60"/>
            <p:cNvSpPr>
              <a:spLocks noEditPoints="1"/>
            </p:cNvSpPr>
            <p:nvPr/>
          </p:nvSpPr>
          <p:spPr bwMode="auto">
            <a:xfrm>
              <a:off x="5975351" y="3119438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61"/>
            <p:cNvSpPr>
              <a:spLocks noEditPoints="1"/>
            </p:cNvSpPr>
            <p:nvPr/>
          </p:nvSpPr>
          <p:spPr bwMode="auto">
            <a:xfrm>
              <a:off x="6007101" y="3111501"/>
              <a:ext cx="77788" cy="76200"/>
            </a:xfrm>
            <a:custGeom>
              <a:avLst/>
              <a:gdLst>
                <a:gd name="T0" fmla="*/ 24 w 49"/>
                <a:gd name="T1" fmla="*/ 0 h 48"/>
                <a:gd name="T2" fmla="*/ 24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62"/>
            <p:cNvSpPr>
              <a:spLocks noEditPoints="1"/>
            </p:cNvSpPr>
            <p:nvPr/>
          </p:nvSpPr>
          <p:spPr bwMode="auto">
            <a:xfrm>
              <a:off x="6010276" y="3103563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63"/>
            <p:cNvSpPr>
              <a:spLocks noEditPoints="1"/>
            </p:cNvSpPr>
            <p:nvPr/>
          </p:nvSpPr>
          <p:spPr bwMode="auto">
            <a:xfrm>
              <a:off x="6054726" y="3090863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64"/>
            <p:cNvSpPr>
              <a:spLocks noEditPoints="1"/>
            </p:cNvSpPr>
            <p:nvPr/>
          </p:nvSpPr>
          <p:spPr bwMode="auto">
            <a:xfrm>
              <a:off x="6284913" y="2974976"/>
              <a:ext cx="77788" cy="76200"/>
            </a:xfrm>
            <a:custGeom>
              <a:avLst/>
              <a:gdLst>
                <a:gd name="T0" fmla="*/ 24 w 49"/>
                <a:gd name="T1" fmla="*/ 0 h 48"/>
                <a:gd name="T2" fmla="*/ 24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65"/>
            <p:cNvSpPr>
              <a:spLocks noEditPoints="1"/>
            </p:cNvSpPr>
            <p:nvPr/>
          </p:nvSpPr>
          <p:spPr bwMode="auto">
            <a:xfrm>
              <a:off x="6072188" y="30829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6"/>
            <p:cNvSpPr>
              <a:spLocks noEditPoints="1"/>
            </p:cNvSpPr>
            <p:nvPr/>
          </p:nvSpPr>
          <p:spPr bwMode="auto">
            <a:xfrm>
              <a:off x="6089651" y="30829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67"/>
            <p:cNvSpPr>
              <a:spLocks noEditPoints="1"/>
            </p:cNvSpPr>
            <p:nvPr/>
          </p:nvSpPr>
          <p:spPr bwMode="auto">
            <a:xfrm>
              <a:off x="6173788" y="3065463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8"/>
            <p:cNvSpPr>
              <a:spLocks noEditPoints="1"/>
            </p:cNvSpPr>
            <p:nvPr/>
          </p:nvSpPr>
          <p:spPr bwMode="auto">
            <a:xfrm>
              <a:off x="6180138" y="30638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69"/>
            <p:cNvSpPr>
              <a:spLocks noEditPoints="1"/>
            </p:cNvSpPr>
            <p:nvPr/>
          </p:nvSpPr>
          <p:spPr bwMode="auto">
            <a:xfrm>
              <a:off x="6259513" y="2998788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70"/>
            <p:cNvSpPr>
              <a:spLocks noEditPoints="1"/>
            </p:cNvSpPr>
            <p:nvPr/>
          </p:nvSpPr>
          <p:spPr bwMode="auto">
            <a:xfrm>
              <a:off x="6357938" y="2919413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71"/>
            <p:cNvSpPr>
              <a:spLocks noEditPoints="1"/>
            </p:cNvSpPr>
            <p:nvPr/>
          </p:nvSpPr>
          <p:spPr bwMode="auto">
            <a:xfrm>
              <a:off x="6376988" y="290195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72"/>
            <p:cNvSpPr>
              <a:spLocks noEditPoints="1"/>
            </p:cNvSpPr>
            <p:nvPr/>
          </p:nvSpPr>
          <p:spPr bwMode="auto">
            <a:xfrm>
              <a:off x="6457951" y="28416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73"/>
            <p:cNvSpPr>
              <a:spLocks noEditPoints="1"/>
            </p:cNvSpPr>
            <p:nvPr/>
          </p:nvSpPr>
          <p:spPr bwMode="auto">
            <a:xfrm>
              <a:off x="6461126" y="28162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74"/>
            <p:cNvSpPr>
              <a:spLocks noEditPoints="1"/>
            </p:cNvSpPr>
            <p:nvPr/>
          </p:nvSpPr>
          <p:spPr bwMode="auto">
            <a:xfrm>
              <a:off x="6530976" y="277495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5"/>
            <p:cNvSpPr>
              <a:spLocks noEditPoints="1"/>
            </p:cNvSpPr>
            <p:nvPr/>
          </p:nvSpPr>
          <p:spPr bwMode="auto">
            <a:xfrm>
              <a:off x="6719888" y="2754313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76"/>
            <p:cNvSpPr>
              <a:spLocks noEditPoints="1"/>
            </p:cNvSpPr>
            <p:nvPr/>
          </p:nvSpPr>
          <p:spPr bwMode="auto">
            <a:xfrm>
              <a:off x="6753226" y="2749551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5 h 49"/>
                <a:gd name="T6" fmla="*/ 48 w 48"/>
                <a:gd name="T7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5"/>
                  </a:moveTo>
                  <a:lnTo>
                    <a:pt x="48" y="25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7"/>
            <p:cNvSpPr>
              <a:spLocks noEditPoints="1"/>
            </p:cNvSpPr>
            <p:nvPr/>
          </p:nvSpPr>
          <p:spPr bwMode="auto">
            <a:xfrm>
              <a:off x="6781801" y="2700338"/>
              <a:ext cx="77788" cy="76200"/>
            </a:xfrm>
            <a:custGeom>
              <a:avLst/>
              <a:gdLst>
                <a:gd name="T0" fmla="*/ 25 w 49"/>
                <a:gd name="T1" fmla="*/ 0 h 48"/>
                <a:gd name="T2" fmla="*/ 25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lnTo>
                    <a:pt x="25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78"/>
            <p:cNvSpPr>
              <a:spLocks noEditPoints="1"/>
            </p:cNvSpPr>
            <p:nvPr/>
          </p:nvSpPr>
          <p:spPr bwMode="auto">
            <a:xfrm>
              <a:off x="6934201" y="2584451"/>
              <a:ext cx="77788" cy="76200"/>
            </a:xfrm>
            <a:custGeom>
              <a:avLst/>
              <a:gdLst>
                <a:gd name="T0" fmla="*/ 25 w 49"/>
                <a:gd name="T1" fmla="*/ 0 h 48"/>
                <a:gd name="T2" fmla="*/ 25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lnTo>
                    <a:pt x="25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79"/>
            <p:cNvSpPr>
              <a:spLocks noEditPoints="1"/>
            </p:cNvSpPr>
            <p:nvPr/>
          </p:nvSpPr>
          <p:spPr bwMode="auto">
            <a:xfrm>
              <a:off x="6937376" y="248285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80"/>
            <p:cNvSpPr>
              <a:spLocks noEditPoints="1"/>
            </p:cNvSpPr>
            <p:nvPr/>
          </p:nvSpPr>
          <p:spPr bwMode="auto">
            <a:xfrm>
              <a:off x="7453313" y="1978026"/>
              <a:ext cx="77788" cy="76200"/>
            </a:xfrm>
            <a:custGeom>
              <a:avLst/>
              <a:gdLst>
                <a:gd name="T0" fmla="*/ 25 w 49"/>
                <a:gd name="T1" fmla="*/ 0 h 48"/>
                <a:gd name="T2" fmla="*/ 25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lnTo>
                    <a:pt x="25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Rectangle 29"/>
            <p:cNvSpPr>
              <a:spLocks noChangeArrowheads="1"/>
            </p:cNvSpPr>
            <p:nvPr/>
          </p:nvSpPr>
          <p:spPr bwMode="auto">
            <a:xfrm rot="16200000">
              <a:off x="2336014" y="2971114"/>
              <a:ext cx="16398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2000" dirty="0">
                  <a:solidFill>
                    <a:srgbClr val="262626"/>
                  </a:solidFill>
                </a:rPr>
                <a:t>-log10(P) SCZ</a:t>
              </a:r>
              <a:endParaRPr lang="en-US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452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452" y="707786"/>
            <a:ext cx="6771095" cy="37476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656" y="707582"/>
            <a:ext cx="4637409" cy="37478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453" y="4777351"/>
            <a:ext cx="11800316" cy="29336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99677" y="70758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9677" y="4423408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97561" y="707582"/>
            <a:ext cx="5549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25380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31</Words>
  <Application>Microsoft Office PowerPoint</Application>
  <PresentationFormat>Custom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James</dc:creator>
  <cp:lastModifiedBy>Cai, James</cp:lastModifiedBy>
  <cp:revision>5</cp:revision>
  <dcterms:created xsi:type="dcterms:W3CDTF">2018-06-29T03:59:41Z</dcterms:created>
  <dcterms:modified xsi:type="dcterms:W3CDTF">2018-09-11T21:18:12Z</dcterms:modified>
</cp:coreProperties>
</file>