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20EF-6C6F-4BA2-8637-8A587F5B00E8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980E-91D8-4AAA-B2FC-6DE2A4E4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35" b="46703"/>
          <a:stretch/>
        </p:blipFill>
        <p:spPr>
          <a:xfrm>
            <a:off x="2010065" y="144015"/>
            <a:ext cx="5028049" cy="213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93" r="46099" b="42967"/>
          <a:stretch/>
        </p:blipFill>
        <p:spPr>
          <a:xfrm>
            <a:off x="7038121" y="134779"/>
            <a:ext cx="2576768" cy="2281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7483" y="199915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0835" y="1814484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5562" b="45902"/>
          <a:stretch/>
        </p:blipFill>
        <p:spPr>
          <a:xfrm>
            <a:off x="2010065" y="2394560"/>
            <a:ext cx="5037286" cy="2164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4727" t="-1" r="44459" b="45798"/>
          <a:stretch/>
        </p:blipFill>
        <p:spPr>
          <a:xfrm>
            <a:off x="6991939" y="2385324"/>
            <a:ext cx="2710428" cy="21683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23785" y="4276714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2360" y="4101247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1586" y="304808"/>
            <a:ext cx="3706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35" b="46703"/>
          <a:stretch/>
        </p:blipFill>
        <p:spPr>
          <a:xfrm>
            <a:off x="2010065" y="144015"/>
            <a:ext cx="5028049" cy="213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93" r="46099" b="42967"/>
          <a:stretch/>
        </p:blipFill>
        <p:spPr>
          <a:xfrm>
            <a:off x="7038121" y="134779"/>
            <a:ext cx="2576768" cy="2281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7483" y="199915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0835" y="1814484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=212)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4004" b="47980"/>
          <a:stretch/>
        </p:blipFill>
        <p:spPr>
          <a:xfrm>
            <a:off x="2010065" y="2393859"/>
            <a:ext cx="5120413" cy="2081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5420" r="47481" b="46133"/>
          <a:stretch/>
        </p:blipFill>
        <p:spPr>
          <a:xfrm>
            <a:off x="7028885" y="2375383"/>
            <a:ext cx="2512280" cy="21549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7847" y="4253343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=307)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=174)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3855" y="4068677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=307)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=174)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r="5562" b="45902"/>
          <a:stretch/>
        </p:blipFill>
        <p:spPr>
          <a:xfrm>
            <a:off x="2010065" y="4592636"/>
            <a:ext cx="5037286" cy="21641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727" t="-1" r="44459" b="45798"/>
          <a:stretch/>
        </p:blipFill>
        <p:spPr>
          <a:xfrm>
            <a:off x="6991939" y="4583400"/>
            <a:ext cx="2710428" cy="21683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23785" y="647479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    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2360" y="6299323"/>
            <a:ext cx="1780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b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=266)        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=139)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1586" y="304808"/>
            <a:ext cx="370614" cy="480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7980"/>
          <a:stretch/>
        </p:blipFill>
        <p:spPr>
          <a:xfrm>
            <a:off x="981364" y="976169"/>
            <a:ext cx="5334000" cy="2081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1342" b="46133"/>
          <a:stretch/>
        </p:blipFill>
        <p:spPr>
          <a:xfrm>
            <a:off x="6315364" y="1123950"/>
            <a:ext cx="3128818" cy="21549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92152" y="3278909"/>
            <a:ext cx="101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P=3.6e-6</a:t>
            </a:r>
          </a:p>
          <a:p>
            <a:r>
              <a:rPr lang="en-US" dirty="0" smtClean="0"/>
              <a:t>P=2.9e-6</a:t>
            </a:r>
          </a:p>
          <a:p>
            <a:r>
              <a:rPr lang="en-US" dirty="0"/>
              <a:t>P</a:t>
            </a:r>
            <a:r>
              <a:rPr lang="en-US" dirty="0" smtClean="0"/>
              <a:t>=1.7e-9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7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902"/>
          <a:stretch/>
        </p:blipFill>
        <p:spPr>
          <a:xfrm>
            <a:off x="1064491" y="1197841"/>
            <a:ext cx="5334000" cy="21641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4459" b="48673"/>
          <a:stretch/>
        </p:blipFill>
        <p:spPr>
          <a:xfrm>
            <a:off x="6227619" y="1197841"/>
            <a:ext cx="2962563" cy="20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7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4</cp:revision>
  <dcterms:created xsi:type="dcterms:W3CDTF">2018-09-12T20:33:44Z</dcterms:created>
  <dcterms:modified xsi:type="dcterms:W3CDTF">2018-09-18T17:39:57Z</dcterms:modified>
</cp:coreProperties>
</file>