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2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20EF-6C6F-4BA2-8637-8A587F5B00E8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980E-91D8-4AAA-B2FC-6DE2A4E4A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35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20EF-6C6F-4BA2-8637-8A587F5B00E8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980E-91D8-4AAA-B2FC-6DE2A4E4A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5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20EF-6C6F-4BA2-8637-8A587F5B00E8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980E-91D8-4AAA-B2FC-6DE2A4E4A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8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20EF-6C6F-4BA2-8637-8A587F5B00E8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980E-91D8-4AAA-B2FC-6DE2A4E4A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8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20EF-6C6F-4BA2-8637-8A587F5B00E8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980E-91D8-4AAA-B2FC-6DE2A4E4A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3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20EF-6C6F-4BA2-8637-8A587F5B00E8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980E-91D8-4AAA-B2FC-6DE2A4E4A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1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20EF-6C6F-4BA2-8637-8A587F5B00E8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980E-91D8-4AAA-B2FC-6DE2A4E4A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18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20EF-6C6F-4BA2-8637-8A587F5B00E8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980E-91D8-4AAA-B2FC-6DE2A4E4A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8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20EF-6C6F-4BA2-8637-8A587F5B00E8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980E-91D8-4AAA-B2FC-6DE2A4E4A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68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20EF-6C6F-4BA2-8637-8A587F5B00E8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980E-91D8-4AAA-B2FC-6DE2A4E4A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4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20EF-6C6F-4BA2-8637-8A587F5B00E8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980E-91D8-4AAA-B2FC-6DE2A4E4A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8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420EF-6C6F-4BA2-8637-8A587F5B00E8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F980E-91D8-4AAA-B2FC-6DE2A4E4A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6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735" b="46703"/>
          <a:stretch/>
        </p:blipFill>
        <p:spPr>
          <a:xfrm>
            <a:off x="2025563" y="1151405"/>
            <a:ext cx="5028049" cy="21321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593" r="46099" b="42967"/>
          <a:stretch/>
        </p:blipFill>
        <p:spPr>
          <a:xfrm>
            <a:off x="7053619" y="1142169"/>
            <a:ext cx="2576768" cy="22816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52981" y="3006540"/>
            <a:ext cx="3025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CTL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=212)                        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SCZ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=214)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6333" y="2821874"/>
            <a:ext cx="17804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CTL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SCZ</a:t>
            </a:r>
            <a:b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=212)         (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=214)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r="5562" b="45902"/>
          <a:stretch/>
        </p:blipFill>
        <p:spPr>
          <a:xfrm>
            <a:off x="2025563" y="3401950"/>
            <a:ext cx="5037286" cy="216419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/>
          <a:srcRect l="4727" t="-1" r="44459" b="45798"/>
          <a:stretch/>
        </p:blipFill>
        <p:spPr>
          <a:xfrm>
            <a:off x="7007437" y="3392714"/>
            <a:ext cx="2710428" cy="216838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639283" y="5284104"/>
            <a:ext cx="3025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CTL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=266)                        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SCZ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=139)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47858" y="5108637"/>
            <a:ext cx="17804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CTL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SCZ</a:t>
            </a:r>
            <a:b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=266)         (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=139)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7084" y="1312198"/>
            <a:ext cx="37061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329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735" b="46703"/>
          <a:stretch/>
        </p:blipFill>
        <p:spPr>
          <a:xfrm>
            <a:off x="2010065" y="144015"/>
            <a:ext cx="5028049" cy="21321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593" r="46099" b="42967"/>
          <a:stretch/>
        </p:blipFill>
        <p:spPr>
          <a:xfrm>
            <a:off x="7038121" y="134779"/>
            <a:ext cx="2576768" cy="22816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7483" y="1999150"/>
            <a:ext cx="3025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CTL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=212)                        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SCZ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=214)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50835" y="1814484"/>
            <a:ext cx="17804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CTL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SCZ</a:t>
            </a:r>
            <a:b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=212)         (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=214)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r="4004" b="47980"/>
          <a:stretch/>
        </p:blipFill>
        <p:spPr>
          <a:xfrm>
            <a:off x="2010065" y="2393859"/>
            <a:ext cx="5120413" cy="20810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5420" r="47481" b="46133"/>
          <a:stretch/>
        </p:blipFill>
        <p:spPr>
          <a:xfrm>
            <a:off x="7028885" y="2375383"/>
            <a:ext cx="2512280" cy="215495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607847" y="4253343"/>
            <a:ext cx="3025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CTL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=307)                        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SCZ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=174)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53855" y="4068677"/>
            <a:ext cx="17804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CTL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SCZ</a:t>
            </a:r>
            <a:b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=307)         (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=174)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/>
          <a:srcRect r="5562" b="45902"/>
          <a:stretch/>
        </p:blipFill>
        <p:spPr>
          <a:xfrm>
            <a:off x="2010065" y="4592636"/>
            <a:ext cx="5037286" cy="216419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7"/>
          <a:srcRect l="4727" t="-1" r="44459" b="45798"/>
          <a:stretch/>
        </p:blipFill>
        <p:spPr>
          <a:xfrm>
            <a:off x="6991939" y="4583400"/>
            <a:ext cx="2710428" cy="216838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623785" y="6474790"/>
            <a:ext cx="3025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CTL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=266)                        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SCZ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=139)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32360" y="6299323"/>
            <a:ext cx="17804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CTL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SCZ</a:t>
            </a:r>
            <a:b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=266)         (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=139)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91586" y="304808"/>
            <a:ext cx="370614" cy="4809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5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67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47980"/>
          <a:stretch/>
        </p:blipFill>
        <p:spPr>
          <a:xfrm>
            <a:off x="981364" y="976169"/>
            <a:ext cx="5334000" cy="20810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41342" b="46133"/>
          <a:stretch/>
        </p:blipFill>
        <p:spPr>
          <a:xfrm>
            <a:off x="6315364" y="1123950"/>
            <a:ext cx="3128818" cy="21549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892152" y="3278909"/>
            <a:ext cx="10134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P=3.6e-6</a:t>
            </a:r>
          </a:p>
          <a:p>
            <a:r>
              <a:rPr lang="en-US" dirty="0" smtClean="0"/>
              <a:t>P=2.9e-6</a:t>
            </a:r>
          </a:p>
          <a:p>
            <a:r>
              <a:rPr lang="en-US" dirty="0"/>
              <a:t>P</a:t>
            </a:r>
            <a:r>
              <a:rPr lang="en-US" dirty="0" smtClean="0"/>
              <a:t>=1.7e-9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870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45902"/>
          <a:stretch/>
        </p:blipFill>
        <p:spPr>
          <a:xfrm>
            <a:off x="1064491" y="1197841"/>
            <a:ext cx="5334000" cy="21641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44459" b="48673"/>
          <a:stretch/>
        </p:blipFill>
        <p:spPr>
          <a:xfrm>
            <a:off x="6227619" y="1197841"/>
            <a:ext cx="2962563" cy="205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474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57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Texas A&amp;M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Cai, James</dc:creator>
  <cp:lastModifiedBy>Cai, James</cp:lastModifiedBy>
  <cp:revision>5</cp:revision>
  <dcterms:created xsi:type="dcterms:W3CDTF">2018-09-12T20:33:44Z</dcterms:created>
  <dcterms:modified xsi:type="dcterms:W3CDTF">2018-10-01T14:15:08Z</dcterms:modified>
</cp:coreProperties>
</file>