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BDC5-D537-41DB-949B-74292BEA8D1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E715-1529-4F0F-82A0-BECB64BE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96" y="991601"/>
            <a:ext cx="5698158" cy="42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6" name="Picture 86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99" y="1297800"/>
            <a:ext cx="5688001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2</cp:revision>
  <dcterms:created xsi:type="dcterms:W3CDTF">2018-09-27T05:22:28Z</dcterms:created>
  <dcterms:modified xsi:type="dcterms:W3CDTF">2018-09-27T05:34:09Z</dcterms:modified>
</cp:coreProperties>
</file>