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63" r:id="rId9"/>
    <p:sldId id="262" r:id="rId10"/>
    <p:sldId id="264" r:id="rId11"/>
    <p:sldId id="273" r:id="rId12"/>
    <p:sldId id="265" r:id="rId13"/>
    <p:sldId id="266" r:id="rId14"/>
    <p:sldId id="267" r:id="rId15"/>
    <p:sldId id="268" r:id="rId16"/>
    <p:sldId id="274" r:id="rId17"/>
    <p:sldId id="276" r:id="rId18"/>
    <p:sldId id="269" r:id="rId19"/>
    <p:sldId id="270" r:id="rId20"/>
    <p:sldId id="271" r:id="rId21"/>
    <p:sldId id="272" r:id="rId22"/>
  </p:sldIdLst>
  <p:sldSz cx="164592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67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346836"/>
            <a:ext cx="123444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322446"/>
            <a:ext cx="123444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3ED5-0DF3-46F4-9CCF-6E437487A7B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AF79-0EC8-4559-8BF3-329EF25E3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50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3ED5-0DF3-46F4-9CCF-6E437487A7B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AF79-0EC8-4559-8BF3-329EF25E3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5" y="438150"/>
            <a:ext cx="3549015" cy="69742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0" y="438150"/>
            <a:ext cx="10441305" cy="697420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3ED5-0DF3-46F4-9CCF-6E437487A7B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AF79-0EC8-4559-8BF3-329EF25E3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19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3ED5-0DF3-46F4-9CCF-6E437487A7B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AF79-0EC8-4559-8BF3-329EF25E3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3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2051686"/>
            <a:ext cx="1419606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5507356"/>
            <a:ext cx="1419606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3ED5-0DF3-46F4-9CCF-6E437487A7B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AF79-0EC8-4559-8BF3-329EF25E3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6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2190750"/>
            <a:ext cx="6995160" cy="52216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2190750"/>
            <a:ext cx="6995160" cy="52216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3ED5-0DF3-46F4-9CCF-6E437487A7B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AF79-0EC8-4559-8BF3-329EF25E3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3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438150"/>
            <a:ext cx="14196060" cy="1590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5" y="2017396"/>
            <a:ext cx="6963012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5" y="3006090"/>
            <a:ext cx="6963012" cy="44215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0" y="2017396"/>
            <a:ext cx="699730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0" y="3006090"/>
            <a:ext cx="6997304" cy="44215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3ED5-0DF3-46F4-9CCF-6E437487A7B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AF79-0EC8-4559-8BF3-329EF25E3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5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3ED5-0DF3-46F4-9CCF-6E437487A7B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AF79-0EC8-4559-8BF3-329EF25E3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48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3ED5-0DF3-46F4-9CCF-6E437487A7B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AF79-0EC8-4559-8BF3-329EF25E3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8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548640"/>
            <a:ext cx="5308520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184911"/>
            <a:ext cx="833247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468880"/>
            <a:ext cx="5308520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3ED5-0DF3-46F4-9CCF-6E437487A7B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AF79-0EC8-4559-8BF3-329EF25E3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2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548640"/>
            <a:ext cx="5308520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184911"/>
            <a:ext cx="833247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468880"/>
            <a:ext cx="5308520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3ED5-0DF3-46F4-9CCF-6E437487A7B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AF79-0EC8-4559-8BF3-329EF25E3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4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438150"/>
            <a:ext cx="1419606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190750"/>
            <a:ext cx="1419606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7627621"/>
            <a:ext cx="37033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93ED5-0DF3-46F4-9CCF-6E437487A7B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7627621"/>
            <a:ext cx="55549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7627621"/>
            <a:ext cx="37033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7AF79-0EC8-4559-8BF3-329EF25E3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9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33.emf"/><Relationship Id="rId7" Type="http://schemas.openxmlformats.org/officeDocument/2006/relationships/image" Target="../media/image37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image" Target="../media/image50.emf"/><Relationship Id="rId7" Type="http://schemas.openxmlformats.org/officeDocument/2006/relationships/image" Target="../media/image54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2095500"/>
            <a:ext cx="54102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84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638" y="2130928"/>
            <a:ext cx="5334000" cy="4000500"/>
          </a:xfrm>
          <a:prstGeom prst="rect">
            <a:avLst/>
          </a:prstGeom>
        </p:spPr>
      </p:pic>
      <p:pic>
        <p:nvPicPr>
          <p:cNvPr id="528" name="Picture 5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2538" y="2130928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05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343" y="1776336"/>
            <a:ext cx="5688001" cy="4262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9903" y="1873872"/>
            <a:ext cx="5688001" cy="42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99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9498" y="1953312"/>
            <a:ext cx="5344500" cy="4004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322" y="2038372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53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955" y="2017107"/>
            <a:ext cx="5344500" cy="4004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5825" y="2102167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37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852" y="2378614"/>
            <a:ext cx="5344500" cy="4004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638" y="2594810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27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653" y="1719397"/>
            <a:ext cx="5344500" cy="4004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257" y="1379153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517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479" y="1861680"/>
            <a:ext cx="5688001" cy="4262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695" y="1861680"/>
            <a:ext cx="5688001" cy="42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7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19" y="765264"/>
            <a:ext cx="5344500" cy="4004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271" y="988546"/>
            <a:ext cx="5344500" cy="400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4624" y="2990546"/>
            <a:ext cx="5344500" cy="400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9361" y="3484399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530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541" y="1687498"/>
            <a:ext cx="5344500" cy="4004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322" y="1687498"/>
            <a:ext cx="5344500" cy="400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6318" y="3059097"/>
            <a:ext cx="5344500" cy="400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1453" y="3441870"/>
            <a:ext cx="5344500" cy="400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247" y="570237"/>
            <a:ext cx="5344500" cy="400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5835" y="371298"/>
            <a:ext cx="5344500" cy="400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7350" y="2112800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6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094" y="868791"/>
            <a:ext cx="5344500" cy="4004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718" y="868791"/>
            <a:ext cx="5344500" cy="400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5360" y="3558828"/>
            <a:ext cx="5344500" cy="400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9984" y="3186689"/>
            <a:ext cx="5344500" cy="400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192" y="2623162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84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2095500"/>
            <a:ext cx="54102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52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43" y="826261"/>
            <a:ext cx="5344500" cy="4004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820" y="2155330"/>
            <a:ext cx="5344500" cy="400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1741" y="3090995"/>
            <a:ext cx="5344500" cy="400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1368" y="621163"/>
            <a:ext cx="5344500" cy="400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4724" y="3572539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93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350" y="2112800"/>
            <a:ext cx="5344500" cy="4004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8494" y="1467759"/>
            <a:ext cx="5344500" cy="400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908" y="649051"/>
            <a:ext cx="5344500" cy="400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1908" y="3296092"/>
            <a:ext cx="5344500" cy="400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4215" y="3615070"/>
            <a:ext cx="5344500" cy="400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4105" y="539415"/>
            <a:ext cx="5344500" cy="400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9750" y="2265200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4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276350" y="-952500"/>
            <a:ext cx="13716000" cy="7335052"/>
            <a:chOff x="-381000" y="-230832"/>
            <a:chExt cx="13716000" cy="733505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81000" y="-230832"/>
              <a:ext cx="6858000" cy="6858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-230832"/>
              <a:ext cx="6858000" cy="68580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457934" y="6396334"/>
              <a:ext cx="11801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CTL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287080" y="6396334"/>
              <a:ext cx="120898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SCZ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993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roup 481"/>
          <p:cNvGrpSpPr/>
          <p:nvPr/>
        </p:nvGrpSpPr>
        <p:grpSpPr>
          <a:xfrm>
            <a:off x="5072064" y="1836738"/>
            <a:ext cx="5343525" cy="4186040"/>
            <a:chOff x="2938463" y="1150938"/>
            <a:chExt cx="5343525" cy="4186040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2938463" y="1150938"/>
              <a:ext cx="5343525" cy="400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Rectangle 5"/>
            <p:cNvSpPr>
              <a:spLocks noChangeArrowheads="1"/>
            </p:cNvSpPr>
            <p:nvPr/>
          </p:nvSpPr>
          <p:spPr bwMode="auto">
            <a:xfrm>
              <a:off x="3636964" y="1447801"/>
              <a:ext cx="4148138" cy="3276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Line 6"/>
            <p:cNvSpPr>
              <a:spLocks noChangeShapeType="1"/>
            </p:cNvSpPr>
            <p:nvPr/>
          </p:nvSpPr>
          <p:spPr bwMode="auto">
            <a:xfrm>
              <a:off x="3636964" y="4724401"/>
              <a:ext cx="4148138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Line 7"/>
            <p:cNvSpPr>
              <a:spLocks noChangeShapeType="1"/>
            </p:cNvSpPr>
            <p:nvPr/>
          </p:nvSpPr>
          <p:spPr bwMode="auto">
            <a:xfrm>
              <a:off x="3636964" y="1447801"/>
              <a:ext cx="4148138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Line 8"/>
            <p:cNvSpPr>
              <a:spLocks noChangeShapeType="1"/>
            </p:cNvSpPr>
            <p:nvPr/>
          </p:nvSpPr>
          <p:spPr bwMode="auto">
            <a:xfrm flipV="1">
              <a:off x="3636964" y="4683126"/>
              <a:ext cx="0" cy="4127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Line 9"/>
            <p:cNvSpPr>
              <a:spLocks noChangeShapeType="1"/>
            </p:cNvSpPr>
            <p:nvPr/>
          </p:nvSpPr>
          <p:spPr bwMode="auto">
            <a:xfrm flipV="1">
              <a:off x="4327526" y="4683126"/>
              <a:ext cx="0" cy="4127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Line 10"/>
            <p:cNvSpPr>
              <a:spLocks noChangeShapeType="1"/>
            </p:cNvSpPr>
            <p:nvPr/>
          </p:nvSpPr>
          <p:spPr bwMode="auto">
            <a:xfrm flipV="1">
              <a:off x="5019676" y="4683126"/>
              <a:ext cx="0" cy="4127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Line 11"/>
            <p:cNvSpPr>
              <a:spLocks noChangeShapeType="1"/>
            </p:cNvSpPr>
            <p:nvPr/>
          </p:nvSpPr>
          <p:spPr bwMode="auto">
            <a:xfrm flipV="1">
              <a:off x="5710239" y="4683126"/>
              <a:ext cx="0" cy="4127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Line 12"/>
            <p:cNvSpPr>
              <a:spLocks noChangeShapeType="1"/>
            </p:cNvSpPr>
            <p:nvPr/>
          </p:nvSpPr>
          <p:spPr bwMode="auto">
            <a:xfrm flipV="1">
              <a:off x="6402389" y="4683126"/>
              <a:ext cx="0" cy="4127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Line 13"/>
            <p:cNvSpPr>
              <a:spLocks noChangeShapeType="1"/>
            </p:cNvSpPr>
            <p:nvPr/>
          </p:nvSpPr>
          <p:spPr bwMode="auto">
            <a:xfrm flipV="1">
              <a:off x="7094539" y="4683126"/>
              <a:ext cx="0" cy="4127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Line 14"/>
            <p:cNvSpPr>
              <a:spLocks noChangeShapeType="1"/>
            </p:cNvSpPr>
            <p:nvPr/>
          </p:nvSpPr>
          <p:spPr bwMode="auto">
            <a:xfrm flipV="1">
              <a:off x="7785101" y="4683126"/>
              <a:ext cx="0" cy="4127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Line 15"/>
            <p:cNvSpPr>
              <a:spLocks noChangeShapeType="1"/>
            </p:cNvSpPr>
            <p:nvPr/>
          </p:nvSpPr>
          <p:spPr bwMode="auto">
            <a:xfrm>
              <a:off x="3636964" y="1447801"/>
              <a:ext cx="0" cy="4127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Line 16"/>
            <p:cNvSpPr>
              <a:spLocks noChangeShapeType="1"/>
            </p:cNvSpPr>
            <p:nvPr/>
          </p:nvSpPr>
          <p:spPr bwMode="auto">
            <a:xfrm>
              <a:off x="4327526" y="1447801"/>
              <a:ext cx="0" cy="4127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Line 17"/>
            <p:cNvSpPr>
              <a:spLocks noChangeShapeType="1"/>
            </p:cNvSpPr>
            <p:nvPr/>
          </p:nvSpPr>
          <p:spPr bwMode="auto">
            <a:xfrm>
              <a:off x="5019676" y="1447801"/>
              <a:ext cx="0" cy="4127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Line 18"/>
            <p:cNvSpPr>
              <a:spLocks noChangeShapeType="1"/>
            </p:cNvSpPr>
            <p:nvPr/>
          </p:nvSpPr>
          <p:spPr bwMode="auto">
            <a:xfrm>
              <a:off x="5710239" y="1447801"/>
              <a:ext cx="0" cy="4127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Line 19"/>
            <p:cNvSpPr>
              <a:spLocks noChangeShapeType="1"/>
            </p:cNvSpPr>
            <p:nvPr/>
          </p:nvSpPr>
          <p:spPr bwMode="auto">
            <a:xfrm>
              <a:off x="6402389" y="1447801"/>
              <a:ext cx="0" cy="4127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Line 20"/>
            <p:cNvSpPr>
              <a:spLocks noChangeShapeType="1"/>
            </p:cNvSpPr>
            <p:nvPr/>
          </p:nvSpPr>
          <p:spPr bwMode="auto">
            <a:xfrm>
              <a:off x="7094539" y="1447801"/>
              <a:ext cx="0" cy="4127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Line 21"/>
            <p:cNvSpPr>
              <a:spLocks noChangeShapeType="1"/>
            </p:cNvSpPr>
            <p:nvPr/>
          </p:nvSpPr>
          <p:spPr bwMode="auto">
            <a:xfrm>
              <a:off x="7785101" y="1447801"/>
              <a:ext cx="0" cy="41275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Rectangle 22"/>
            <p:cNvSpPr>
              <a:spLocks noChangeArrowheads="1"/>
            </p:cNvSpPr>
            <p:nvPr/>
          </p:nvSpPr>
          <p:spPr bwMode="auto">
            <a:xfrm>
              <a:off x="3598864" y="4791076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000">
                  <a:solidFill>
                    <a:srgbClr val="262626"/>
                  </a:solidFill>
                </a:rPr>
                <a:t>6</a:t>
              </a:r>
              <a:endParaRPr lang="en-US" altLang="en-US" sz="1800"/>
            </a:p>
          </p:txBody>
        </p:sp>
        <p:sp>
          <p:nvSpPr>
            <p:cNvPr id="299" name="Rectangle 23"/>
            <p:cNvSpPr>
              <a:spLocks noChangeArrowheads="1"/>
            </p:cNvSpPr>
            <p:nvPr/>
          </p:nvSpPr>
          <p:spPr bwMode="auto">
            <a:xfrm>
              <a:off x="4286251" y="4791076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000">
                  <a:solidFill>
                    <a:srgbClr val="262626"/>
                  </a:solidFill>
                </a:rPr>
                <a:t>7</a:t>
              </a:r>
              <a:endParaRPr lang="en-US" altLang="en-US" sz="1800"/>
            </a:p>
          </p:txBody>
        </p:sp>
        <p:sp>
          <p:nvSpPr>
            <p:cNvPr id="300" name="Rectangle 24"/>
            <p:cNvSpPr>
              <a:spLocks noChangeArrowheads="1"/>
            </p:cNvSpPr>
            <p:nvPr/>
          </p:nvSpPr>
          <p:spPr bwMode="auto">
            <a:xfrm>
              <a:off x="4984751" y="4791076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000">
                  <a:solidFill>
                    <a:srgbClr val="262626"/>
                  </a:solidFill>
                </a:rPr>
                <a:t>8</a:t>
              </a:r>
              <a:endParaRPr lang="en-US" altLang="en-US" sz="1800"/>
            </a:p>
          </p:txBody>
        </p:sp>
        <p:sp>
          <p:nvSpPr>
            <p:cNvPr id="301" name="Rectangle 25"/>
            <p:cNvSpPr>
              <a:spLocks noChangeArrowheads="1"/>
            </p:cNvSpPr>
            <p:nvPr/>
          </p:nvSpPr>
          <p:spPr bwMode="auto">
            <a:xfrm>
              <a:off x="5672139" y="4791076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000">
                  <a:solidFill>
                    <a:srgbClr val="262626"/>
                  </a:solidFill>
                </a:rPr>
                <a:t>9</a:t>
              </a:r>
              <a:endParaRPr lang="en-US" altLang="en-US" sz="1800"/>
            </a:p>
          </p:txBody>
        </p:sp>
        <p:sp>
          <p:nvSpPr>
            <p:cNvPr id="302" name="Rectangle 26"/>
            <p:cNvSpPr>
              <a:spLocks noChangeArrowheads="1"/>
            </p:cNvSpPr>
            <p:nvPr/>
          </p:nvSpPr>
          <p:spPr bwMode="auto">
            <a:xfrm>
              <a:off x="6332539" y="4791076"/>
              <a:ext cx="14106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000">
                  <a:solidFill>
                    <a:srgbClr val="262626"/>
                  </a:solidFill>
                </a:rPr>
                <a:t>10</a:t>
              </a:r>
              <a:endParaRPr lang="en-US" altLang="en-US" sz="1800"/>
            </a:p>
          </p:txBody>
        </p:sp>
        <p:sp>
          <p:nvSpPr>
            <p:cNvPr id="303" name="Rectangle 27"/>
            <p:cNvSpPr>
              <a:spLocks noChangeArrowheads="1"/>
            </p:cNvSpPr>
            <p:nvPr/>
          </p:nvSpPr>
          <p:spPr bwMode="auto">
            <a:xfrm>
              <a:off x="7029451" y="4791076"/>
              <a:ext cx="14106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000">
                  <a:solidFill>
                    <a:srgbClr val="262626"/>
                  </a:solidFill>
                </a:rPr>
                <a:t>11</a:t>
              </a:r>
              <a:endParaRPr lang="en-US" altLang="en-US" sz="1800"/>
            </a:p>
          </p:txBody>
        </p:sp>
        <p:sp>
          <p:nvSpPr>
            <p:cNvPr id="304" name="Rectangle 28"/>
            <p:cNvSpPr>
              <a:spLocks noChangeArrowheads="1"/>
            </p:cNvSpPr>
            <p:nvPr/>
          </p:nvSpPr>
          <p:spPr bwMode="auto">
            <a:xfrm>
              <a:off x="7718426" y="4791076"/>
              <a:ext cx="14106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000">
                  <a:solidFill>
                    <a:srgbClr val="262626"/>
                  </a:solidFill>
                </a:rPr>
                <a:t>12</a:t>
              </a:r>
              <a:endParaRPr lang="en-US" altLang="en-US" sz="1800"/>
            </a:p>
          </p:txBody>
        </p:sp>
        <p:sp>
          <p:nvSpPr>
            <p:cNvPr id="305" name="Rectangle 29"/>
            <p:cNvSpPr>
              <a:spLocks noChangeArrowheads="1"/>
            </p:cNvSpPr>
            <p:nvPr/>
          </p:nvSpPr>
          <p:spPr bwMode="auto">
            <a:xfrm>
              <a:off x="4919539" y="5029201"/>
              <a:ext cx="166712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2000" dirty="0">
                  <a:solidFill>
                    <a:srgbClr val="262626"/>
                  </a:solidFill>
                </a:rPr>
                <a:t>-log10(P) CTL</a:t>
              </a:r>
              <a:endParaRPr lang="en-US" altLang="en-US" sz="3600" dirty="0"/>
            </a:p>
          </p:txBody>
        </p:sp>
        <p:sp>
          <p:nvSpPr>
            <p:cNvPr id="306" name="Line 30"/>
            <p:cNvSpPr>
              <a:spLocks noChangeShapeType="1"/>
            </p:cNvSpPr>
            <p:nvPr/>
          </p:nvSpPr>
          <p:spPr bwMode="auto">
            <a:xfrm flipV="1">
              <a:off x="3636964" y="1447801"/>
              <a:ext cx="0" cy="327660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Line 31"/>
            <p:cNvSpPr>
              <a:spLocks noChangeShapeType="1"/>
            </p:cNvSpPr>
            <p:nvPr/>
          </p:nvSpPr>
          <p:spPr bwMode="auto">
            <a:xfrm flipV="1">
              <a:off x="7785101" y="1447801"/>
              <a:ext cx="0" cy="327660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Line 32"/>
            <p:cNvSpPr>
              <a:spLocks noChangeShapeType="1"/>
            </p:cNvSpPr>
            <p:nvPr/>
          </p:nvSpPr>
          <p:spPr bwMode="auto">
            <a:xfrm>
              <a:off x="3636964" y="4724401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Line 33"/>
            <p:cNvSpPr>
              <a:spLocks noChangeShapeType="1"/>
            </p:cNvSpPr>
            <p:nvPr/>
          </p:nvSpPr>
          <p:spPr bwMode="auto">
            <a:xfrm>
              <a:off x="3636964" y="4397376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Line 34"/>
            <p:cNvSpPr>
              <a:spLocks noChangeShapeType="1"/>
            </p:cNvSpPr>
            <p:nvPr/>
          </p:nvSpPr>
          <p:spPr bwMode="auto">
            <a:xfrm>
              <a:off x="3636964" y="4068764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Line 35"/>
            <p:cNvSpPr>
              <a:spLocks noChangeShapeType="1"/>
            </p:cNvSpPr>
            <p:nvPr/>
          </p:nvSpPr>
          <p:spPr bwMode="auto">
            <a:xfrm>
              <a:off x="3636964" y="3741739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Line 36"/>
            <p:cNvSpPr>
              <a:spLocks noChangeShapeType="1"/>
            </p:cNvSpPr>
            <p:nvPr/>
          </p:nvSpPr>
          <p:spPr bwMode="auto">
            <a:xfrm>
              <a:off x="3636964" y="3413126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Line 37"/>
            <p:cNvSpPr>
              <a:spLocks noChangeShapeType="1"/>
            </p:cNvSpPr>
            <p:nvPr/>
          </p:nvSpPr>
          <p:spPr bwMode="auto">
            <a:xfrm>
              <a:off x="3636964" y="3086101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Line 38"/>
            <p:cNvSpPr>
              <a:spLocks noChangeShapeType="1"/>
            </p:cNvSpPr>
            <p:nvPr/>
          </p:nvSpPr>
          <p:spPr bwMode="auto">
            <a:xfrm>
              <a:off x="3636964" y="2759076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Line 39"/>
            <p:cNvSpPr>
              <a:spLocks noChangeShapeType="1"/>
            </p:cNvSpPr>
            <p:nvPr/>
          </p:nvSpPr>
          <p:spPr bwMode="auto">
            <a:xfrm>
              <a:off x="3636964" y="2430464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Line 40"/>
            <p:cNvSpPr>
              <a:spLocks noChangeShapeType="1"/>
            </p:cNvSpPr>
            <p:nvPr/>
          </p:nvSpPr>
          <p:spPr bwMode="auto">
            <a:xfrm>
              <a:off x="3636964" y="2103439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Line 41"/>
            <p:cNvSpPr>
              <a:spLocks noChangeShapeType="1"/>
            </p:cNvSpPr>
            <p:nvPr/>
          </p:nvSpPr>
          <p:spPr bwMode="auto">
            <a:xfrm>
              <a:off x="3636964" y="1774826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Line 42"/>
            <p:cNvSpPr>
              <a:spLocks noChangeShapeType="1"/>
            </p:cNvSpPr>
            <p:nvPr/>
          </p:nvSpPr>
          <p:spPr bwMode="auto">
            <a:xfrm>
              <a:off x="3636964" y="1447801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Line 43"/>
            <p:cNvSpPr>
              <a:spLocks noChangeShapeType="1"/>
            </p:cNvSpPr>
            <p:nvPr/>
          </p:nvSpPr>
          <p:spPr bwMode="auto">
            <a:xfrm flipH="1">
              <a:off x="7743826" y="4724401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Line 44"/>
            <p:cNvSpPr>
              <a:spLocks noChangeShapeType="1"/>
            </p:cNvSpPr>
            <p:nvPr/>
          </p:nvSpPr>
          <p:spPr bwMode="auto">
            <a:xfrm flipH="1">
              <a:off x="7743826" y="4397376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Line 45"/>
            <p:cNvSpPr>
              <a:spLocks noChangeShapeType="1"/>
            </p:cNvSpPr>
            <p:nvPr/>
          </p:nvSpPr>
          <p:spPr bwMode="auto">
            <a:xfrm flipH="1">
              <a:off x="7743826" y="4068764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Line 46"/>
            <p:cNvSpPr>
              <a:spLocks noChangeShapeType="1"/>
            </p:cNvSpPr>
            <p:nvPr/>
          </p:nvSpPr>
          <p:spPr bwMode="auto">
            <a:xfrm flipH="1">
              <a:off x="7743826" y="3741739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Line 47"/>
            <p:cNvSpPr>
              <a:spLocks noChangeShapeType="1"/>
            </p:cNvSpPr>
            <p:nvPr/>
          </p:nvSpPr>
          <p:spPr bwMode="auto">
            <a:xfrm flipH="1">
              <a:off x="7743826" y="3413126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Line 48"/>
            <p:cNvSpPr>
              <a:spLocks noChangeShapeType="1"/>
            </p:cNvSpPr>
            <p:nvPr/>
          </p:nvSpPr>
          <p:spPr bwMode="auto">
            <a:xfrm flipH="1">
              <a:off x="7743826" y="3086101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Line 49"/>
            <p:cNvSpPr>
              <a:spLocks noChangeShapeType="1"/>
            </p:cNvSpPr>
            <p:nvPr/>
          </p:nvSpPr>
          <p:spPr bwMode="auto">
            <a:xfrm flipH="1">
              <a:off x="7743826" y="2759076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Line 50"/>
            <p:cNvSpPr>
              <a:spLocks noChangeShapeType="1"/>
            </p:cNvSpPr>
            <p:nvPr/>
          </p:nvSpPr>
          <p:spPr bwMode="auto">
            <a:xfrm flipH="1">
              <a:off x="7743826" y="2430464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Line 51"/>
            <p:cNvSpPr>
              <a:spLocks noChangeShapeType="1"/>
            </p:cNvSpPr>
            <p:nvPr/>
          </p:nvSpPr>
          <p:spPr bwMode="auto">
            <a:xfrm flipH="1">
              <a:off x="7743826" y="2103439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Line 52"/>
            <p:cNvSpPr>
              <a:spLocks noChangeShapeType="1"/>
            </p:cNvSpPr>
            <p:nvPr/>
          </p:nvSpPr>
          <p:spPr bwMode="auto">
            <a:xfrm flipH="1">
              <a:off x="7743826" y="1774826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Line 53"/>
            <p:cNvSpPr>
              <a:spLocks noChangeShapeType="1"/>
            </p:cNvSpPr>
            <p:nvPr/>
          </p:nvSpPr>
          <p:spPr bwMode="auto">
            <a:xfrm flipH="1">
              <a:off x="7743826" y="1447801"/>
              <a:ext cx="412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Rectangle 54"/>
            <p:cNvSpPr>
              <a:spLocks noChangeArrowheads="1"/>
            </p:cNvSpPr>
            <p:nvPr/>
          </p:nvSpPr>
          <p:spPr bwMode="auto">
            <a:xfrm>
              <a:off x="3511551" y="4657726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000">
                  <a:solidFill>
                    <a:srgbClr val="262626"/>
                  </a:solidFill>
                </a:rPr>
                <a:t>5</a:t>
              </a:r>
              <a:endParaRPr lang="en-US" altLang="en-US" sz="1800"/>
            </a:p>
          </p:txBody>
        </p:sp>
        <p:sp>
          <p:nvSpPr>
            <p:cNvPr id="331" name="Rectangle 55"/>
            <p:cNvSpPr>
              <a:spLocks noChangeArrowheads="1"/>
            </p:cNvSpPr>
            <p:nvPr/>
          </p:nvSpPr>
          <p:spPr bwMode="auto">
            <a:xfrm>
              <a:off x="3511551" y="4333876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000">
                  <a:solidFill>
                    <a:srgbClr val="262626"/>
                  </a:solidFill>
                </a:rPr>
                <a:t>6</a:t>
              </a:r>
              <a:endParaRPr lang="en-US" altLang="en-US" sz="1800"/>
            </a:p>
          </p:txBody>
        </p:sp>
        <p:sp>
          <p:nvSpPr>
            <p:cNvPr id="332" name="Rectangle 56"/>
            <p:cNvSpPr>
              <a:spLocks noChangeArrowheads="1"/>
            </p:cNvSpPr>
            <p:nvPr/>
          </p:nvSpPr>
          <p:spPr bwMode="auto">
            <a:xfrm>
              <a:off x="3511551" y="3998914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000">
                  <a:solidFill>
                    <a:srgbClr val="262626"/>
                  </a:solidFill>
                </a:rPr>
                <a:t>7</a:t>
              </a:r>
              <a:endParaRPr lang="en-US" altLang="en-US" sz="1800"/>
            </a:p>
          </p:txBody>
        </p:sp>
        <p:sp>
          <p:nvSpPr>
            <p:cNvPr id="333" name="Rectangle 57"/>
            <p:cNvSpPr>
              <a:spLocks noChangeArrowheads="1"/>
            </p:cNvSpPr>
            <p:nvPr/>
          </p:nvSpPr>
          <p:spPr bwMode="auto">
            <a:xfrm>
              <a:off x="3511551" y="3673476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000">
                  <a:solidFill>
                    <a:srgbClr val="262626"/>
                  </a:solidFill>
                </a:rPr>
                <a:t>8</a:t>
              </a:r>
              <a:endParaRPr lang="en-US" altLang="en-US" sz="1800"/>
            </a:p>
          </p:txBody>
        </p:sp>
        <p:sp>
          <p:nvSpPr>
            <p:cNvPr id="334" name="Rectangle 58"/>
            <p:cNvSpPr>
              <a:spLocks noChangeArrowheads="1"/>
            </p:cNvSpPr>
            <p:nvPr/>
          </p:nvSpPr>
          <p:spPr bwMode="auto">
            <a:xfrm>
              <a:off x="3511551" y="3349626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000">
                  <a:solidFill>
                    <a:srgbClr val="262626"/>
                  </a:solidFill>
                </a:rPr>
                <a:t>9</a:t>
              </a:r>
              <a:endParaRPr lang="en-US" altLang="en-US" sz="1800"/>
            </a:p>
          </p:txBody>
        </p:sp>
        <p:sp>
          <p:nvSpPr>
            <p:cNvPr id="335" name="Rectangle 59"/>
            <p:cNvSpPr>
              <a:spLocks noChangeArrowheads="1"/>
            </p:cNvSpPr>
            <p:nvPr/>
          </p:nvSpPr>
          <p:spPr bwMode="auto">
            <a:xfrm>
              <a:off x="3444876" y="3024189"/>
              <a:ext cx="14106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000">
                  <a:solidFill>
                    <a:srgbClr val="262626"/>
                  </a:solidFill>
                </a:rPr>
                <a:t>10</a:t>
              </a:r>
              <a:endParaRPr lang="en-US" altLang="en-US" sz="1800"/>
            </a:p>
          </p:txBody>
        </p:sp>
        <p:sp>
          <p:nvSpPr>
            <p:cNvPr id="336" name="Rectangle 60"/>
            <p:cNvSpPr>
              <a:spLocks noChangeArrowheads="1"/>
            </p:cNvSpPr>
            <p:nvPr/>
          </p:nvSpPr>
          <p:spPr bwMode="auto">
            <a:xfrm>
              <a:off x="3444876" y="2689226"/>
              <a:ext cx="14106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000">
                  <a:solidFill>
                    <a:srgbClr val="262626"/>
                  </a:solidFill>
                </a:rPr>
                <a:t>11</a:t>
              </a:r>
              <a:endParaRPr lang="en-US" altLang="en-US" sz="1800"/>
            </a:p>
          </p:txBody>
        </p:sp>
        <p:sp>
          <p:nvSpPr>
            <p:cNvPr id="337" name="Rectangle 61"/>
            <p:cNvSpPr>
              <a:spLocks noChangeArrowheads="1"/>
            </p:cNvSpPr>
            <p:nvPr/>
          </p:nvSpPr>
          <p:spPr bwMode="auto">
            <a:xfrm>
              <a:off x="3444876" y="2365376"/>
              <a:ext cx="14106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000">
                  <a:solidFill>
                    <a:srgbClr val="262626"/>
                  </a:solidFill>
                </a:rPr>
                <a:t>12</a:t>
              </a:r>
              <a:endParaRPr lang="en-US" altLang="en-US" sz="1800"/>
            </a:p>
          </p:txBody>
        </p:sp>
        <p:sp>
          <p:nvSpPr>
            <p:cNvPr id="338" name="Rectangle 62"/>
            <p:cNvSpPr>
              <a:spLocks noChangeArrowheads="1"/>
            </p:cNvSpPr>
            <p:nvPr/>
          </p:nvSpPr>
          <p:spPr bwMode="auto">
            <a:xfrm>
              <a:off x="3444876" y="2039939"/>
              <a:ext cx="14106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000">
                  <a:solidFill>
                    <a:srgbClr val="262626"/>
                  </a:solidFill>
                </a:rPr>
                <a:t>13</a:t>
              </a:r>
              <a:endParaRPr lang="en-US" altLang="en-US" sz="1800"/>
            </a:p>
          </p:txBody>
        </p:sp>
        <p:sp>
          <p:nvSpPr>
            <p:cNvPr id="339" name="Rectangle 63"/>
            <p:cNvSpPr>
              <a:spLocks noChangeArrowheads="1"/>
            </p:cNvSpPr>
            <p:nvPr/>
          </p:nvSpPr>
          <p:spPr bwMode="auto">
            <a:xfrm>
              <a:off x="3444876" y="1704976"/>
              <a:ext cx="14106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000">
                  <a:solidFill>
                    <a:srgbClr val="262626"/>
                  </a:solidFill>
                </a:rPr>
                <a:t>14</a:t>
              </a:r>
              <a:endParaRPr lang="en-US" altLang="en-US" sz="1800"/>
            </a:p>
          </p:txBody>
        </p:sp>
        <p:sp>
          <p:nvSpPr>
            <p:cNvPr id="340" name="Rectangle 64"/>
            <p:cNvSpPr>
              <a:spLocks noChangeArrowheads="1"/>
            </p:cNvSpPr>
            <p:nvPr/>
          </p:nvSpPr>
          <p:spPr bwMode="auto">
            <a:xfrm>
              <a:off x="3444876" y="1381126"/>
              <a:ext cx="14106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000">
                  <a:solidFill>
                    <a:srgbClr val="262626"/>
                  </a:solidFill>
                </a:rPr>
                <a:t>15</a:t>
              </a:r>
              <a:endParaRPr lang="en-US" altLang="en-US" sz="1800"/>
            </a:p>
          </p:txBody>
        </p:sp>
        <p:sp>
          <p:nvSpPr>
            <p:cNvPr id="354" name="Freeform 78"/>
            <p:cNvSpPr>
              <a:spLocks noEditPoints="1"/>
            </p:cNvSpPr>
            <p:nvPr/>
          </p:nvSpPr>
          <p:spPr bwMode="auto">
            <a:xfrm>
              <a:off x="3635376" y="2471739"/>
              <a:ext cx="3914775" cy="1928813"/>
            </a:xfrm>
            <a:custGeom>
              <a:avLst/>
              <a:gdLst>
                <a:gd name="T0" fmla="*/ 61 w 2466"/>
                <a:gd name="T1" fmla="*/ 1186 h 1215"/>
                <a:gd name="T2" fmla="*/ 88 w 2466"/>
                <a:gd name="T3" fmla="*/ 1173 h 1215"/>
                <a:gd name="T4" fmla="*/ 148 w 2466"/>
                <a:gd name="T5" fmla="*/ 1143 h 1215"/>
                <a:gd name="T6" fmla="*/ 174 w 2466"/>
                <a:gd name="T7" fmla="*/ 1130 h 1215"/>
                <a:gd name="T8" fmla="*/ 234 w 2466"/>
                <a:gd name="T9" fmla="*/ 1101 h 1215"/>
                <a:gd name="T10" fmla="*/ 261 w 2466"/>
                <a:gd name="T11" fmla="*/ 1088 h 1215"/>
                <a:gd name="T12" fmla="*/ 321 w 2466"/>
                <a:gd name="T13" fmla="*/ 1058 h 1215"/>
                <a:gd name="T14" fmla="*/ 348 w 2466"/>
                <a:gd name="T15" fmla="*/ 1045 h 1215"/>
                <a:gd name="T16" fmla="*/ 407 w 2466"/>
                <a:gd name="T17" fmla="*/ 1016 h 1215"/>
                <a:gd name="T18" fmla="*/ 434 w 2466"/>
                <a:gd name="T19" fmla="*/ 1003 h 1215"/>
                <a:gd name="T20" fmla="*/ 493 w 2466"/>
                <a:gd name="T21" fmla="*/ 973 h 1215"/>
                <a:gd name="T22" fmla="*/ 520 w 2466"/>
                <a:gd name="T23" fmla="*/ 960 h 1215"/>
                <a:gd name="T24" fmla="*/ 580 w 2466"/>
                <a:gd name="T25" fmla="*/ 931 h 1215"/>
                <a:gd name="T26" fmla="*/ 607 w 2466"/>
                <a:gd name="T27" fmla="*/ 918 h 1215"/>
                <a:gd name="T28" fmla="*/ 666 w 2466"/>
                <a:gd name="T29" fmla="*/ 888 h 1215"/>
                <a:gd name="T30" fmla="*/ 693 w 2466"/>
                <a:gd name="T31" fmla="*/ 875 h 1215"/>
                <a:gd name="T32" fmla="*/ 753 w 2466"/>
                <a:gd name="T33" fmla="*/ 846 h 1215"/>
                <a:gd name="T34" fmla="*/ 780 w 2466"/>
                <a:gd name="T35" fmla="*/ 833 h 1215"/>
                <a:gd name="T36" fmla="*/ 839 w 2466"/>
                <a:gd name="T37" fmla="*/ 803 h 1215"/>
                <a:gd name="T38" fmla="*/ 866 w 2466"/>
                <a:gd name="T39" fmla="*/ 790 h 1215"/>
                <a:gd name="T40" fmla="*/ 926 w 2466"/>
                <a:gd name="T41" fmla="*/ 761 h 1215"/>
                <a:gd name="T42" fmla="*/ 953 w 2466"/>
                <a:gd name="T43" fmla="*/ 747 h 1215"/>
                <a:gd name="T44" fmla="*/ 1012 w 2466"/>
                <a:gd name="T45" fmla="*/ 718 h 1215"/>
                <a:gd name="T46" fmla="*/ 1039 w 2466"/>
                <a:gd name="T47" fmla="*/ 705 h 1215"/>
                <a:gd name="T48" fmla="*/ 1099 w 2466"/>
                <a:gd name="T49" fmla="*/ 676 h 1215"/>
                <a:gd name="T50" fmla="*/ 1126 w 2466"/>
                <a:gd name="T51" fmla="*/ 662 h 1215"/>
                <a:gd name="T52" fmla="*/ 1185 w 2466"/>
                <a:gd name="T53" fmla="*/ 633 h 1215"/>
                <a:gd name="T54" fmla="*/ 1212 w 2466"/>
                <a:gd name="T55" fmla="*/ 620 h 1215"/>
                <a:gd name="T56" fmla="*/ 1272 w 2466"/>
                <a:gd name="T57" fmla="*/ 591 h 1215"/>
                <a:gd name="T58" fmla="*/ 1299 w 2466"/>
                <a:gd name="T59" fmla="*/ 577 h 1215"/>
                <a:gd name="T60" fmla="*/ 1358 w 2466"/>
                <a:gd name="T61" fmla="*/ 548 h 1215"/>
                <a:gd name="T62" fmla="*/ 1385 w 2466"/>
                <a:gd name="T63" fmla="*/ 535 h 1215"/>
                <a:gd name="T64" fmla="*/ 1444 w 2466"/>
                <a:gd name="T65" fmla="*/ 506 h 1215"/>
                <a:gd name="T66" fmla="*/ 1471 w 2466"/>
                <a:gd name="T67" fmla="*/ 492 h 1215"/>
                <a:gd name="T68" fmla="*/ 1531 w 2466"/>
                <a:gd name="T69" fmla="*/ 463 h 1215"/>
                <a:gd name="T70" fmla="*/ 1558 w 2466"/>
                <a:gd name="T71" fmla="*/ 450 h 1215"/>
                <a:gd name="T72" fmla="*/ 1617 w 2466"/>
                <a:gd name="T73" fmla="*/ 420 h 1215"/>
                <a:gd name="T74" fmla="*/ 1645 w 2466"/>
                <a:gd name="T75" fmla="*/ 407 h 1215"/>
                <a:gd name="T76" fmla="*/ 1704 w 2466"/>
                <a:gd name="T77" fmla="*/ 378 h 1215"/>
                <a:gd name="T78" fmla="*/ 1731 w 2466"/>
                <a:gd name="T79" fmla="*/ 365 h 1215"/>
                <a:gd name="T80" fmla="*/ 1790 w 2466"/>
                <a:gd name="T81" fmla="*/ 335 h 1215"/>
                <a:gd name="T82" fmla="*/ 1817 w 2466"/>
                <a:gd name="T83" fmla="*/ 322 h 1215"/>
                <a:gd name="T84" fmla="*/ 1877 w 2466"/>
                <a:gd name="T85" fmla="*/ 293 h 1215"/>
                <a:gd name="T86" fmla="*/ 1904 w 2466"/>
                <a:gd name="T87" fmla="*/ 280 h 1215"/>
                <a:gd name="T88" fmla="*/ 1963 w 2466"/>
                <a:gd name="T89" fmla="*/ 250 h 1215"/>
                <a:gd name="T90" fmla="*/ 1990 w 2466"/>
                <a:gd name="T91" fmla="*/ 237 h 1215"/>
                <a:gd name="T92" fmla="*/ 2049 w 2466"/>
                <a:gd name="T93" fmla="*/ 208 h 1215"/>
                <a:gd name="T94" fmla="*/ 2077 w 2466"/>
                <a:gd name="T95" fmla="*/ 195 h 1215"/>
                <a:gd name="T96" fmla="*/ 2136 w 2466"/>
                <a:gd name="T97" fmla="*/ 165 h 1215"/>
                <a:gd name="T98" fmla="*/ 2163 w 2466"/>
                <a:gd name="T99" fmla="*/ 152 h 1215"/>
                <a:gd name="T100" fmla="*/ 2223 w 2466"/>
                <a:gd name="T101" fmla="*/ 123 h 1215"/>
                <a:gd name="T102" fmla="*/ 2250 w 2466"/>
                <a:gd name="T103" fmla="*/ 110 h 1215"/>
                <a:gd name="T104" fmla="*/ 2309 w 2466"/>
                <a:gd name="T105" fmla="*/ 80 h 1215"/>
                <a:gd name="T106" fmla="*/ 2336 w 2466"/>
                <a:gd name="T107" fmla="*/ 67 h 1215"/>
                <a:gd name="T108" fmla="*/ 2395 w 2466"/>
                <a:gd name="T109" fmla="*/ 38 h 1215"/>
                <a:gd name="T110" fmla="*/ 2422 w 2466"/>
                <a:gd name="T111" fmla="*/ 25 h 1215"/>
                <a:gd name="T112" fmla="*/ 2 w 2466"/>
                <a:gd name="T113" fmla="*/ 1215 h 1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66" h="1215">
                  <a:moveTo>
                    <a:pt x="61" y="1186"/>
                  </a:moveTo>
                  <a:lnTo>
                    <a:pt x="72" y="1181"/>
                  </a:lnTo>
                  <a:lnTo>
                    <a:pt x="70" y="1177"/>
                  </a:lnTo>
                  <a:lnTo>
                    <a:pt x="59" y="1182"/>
                  </a:lnTo>
                  <a:lnTo>
                    <a:pt x="61" y="1186"/>
                  </a:lnTo>
                  <a:close/>
                  <a:moveTo>
                    <a:pt x="88" y="1173"/>
                  </a:moveTo>
                  <a:lnTo>
                    <a:pt x="132" y="1151"/>
                  </a:lnTo>
                  <a:lnTo>
                    <a:pt x="130" y="1148"/>
                  </a:lnTo>
                  <a:lnTo>
                    <a:pt x="86" y="1169"/>
                  </a:lnTo>
                  <a:lnTo>
                    <a:pt x="88" y="1173"/>
                  </a:lnTo>
                  <a:close/>
                  <a:moveTo>
                    <a:pt x="148" y="1143"/>
                  </a:moveTo>
                  <a:lnTo>
                    <a:pt x="158" y="1138"/>
                  </a:lnTo>
                  <a:lnTo>
                    <a:pt x="157" y="1134"/>
                  </a:lnTo>
                  <a:lnTo>
                    <a:pt x="146" y="1140"/>
                  </a:lnTo>
                  <a:lnTo>
                    <a:pt x="148" y="1143"/>
                  </a:lnTo>
                  <a:close/>
                  <a:moveTo>
                    <a:pt x="174" y="1130"/>
                  </a:moveTo>
                  <a:lnTo>
                    <a:pt x="218" y="1109"/>
                  </a:lnTo>
                  <a:lnTo>
                    <a:pt x="216" y="1105"/>
                  </a:lnTo>
                  <a:lnTo>
                    <a:pt x="173" y="1126"/>
                  </a:lnTo>
                  <a:lnTo>
                    <a:pt x="174" y="1130"/>
                  </a:lnTo>
                  <a:close/>
                  <a:moveTo>
                    <a:pt x="234" y="1101"/>
                  </a:moveTo>
                  <a:lnTo>
                    <a:pt x="245" y="1096"/>
                  </a:lnTo>
                  <a:lnTo>
                    <a:pt x="243" y="1092"/>
                  </a:lnTo>
                  <a:lnTo>
                    <a:pt x="232" y="1097"/>
                  </a:lnTo>
                  <a:lnTo>
                    <a:pt x="234" y="1101"/>
                  </a:lnTo>
                  <a:close/>
                  <a:moveTo>
                    <a:pt x="261" y="1088"/>
                  </a:moveTo>
                  <a:lnTo>
                    <a:pt x="304" y="1066"/>
                  </a:lnTo>
                  <a:lnTo>
                    <a:pt x="302" y="1063"/>
                  </a:lnTo>
                  <a:lnTo>
                    <a:pt x="259" y="1084"/>
                  </a:lnTo>
                  <a:lnTo>
                    <a:pt x="261" y="1088"/>
                  </a:lnTo>
                  <a:close/>
                  <a:moveTo>
                    <a:pt x="321" y="1058"/>
                  </a:moveTo>
                  <a:lnTo>
                    <a:pt x="331" y="1053"/>
                  </a:lnTo>
                  <a:lnTo>
                    <a:pt x="330" y="1049"/>
                  </a:lnTo>
                  <a:lnTo>
                    <a:pt x="319" y="1055"/>
                  </a:lnTo>
                  <a:lnTo>
                    <a:pt x="321" y="1058"/>
                  </a:lnTo>
                  <a:close/>
                  <a:moveTo>
                    <a:pt x="348" y="1045"/>
                  </a:moveTo>
                  <a:lnTo>
                    <a:pt x="391" y="1024"/>
                  </a:lnTo>
                  <a:lnTo>
                    <a:pt x="389" y="1020"/>
                  </a:lnTo>
                  <a:lnTo>
                    <a:pt x="346" y="1041"/>
                  </a:lnTo>
                  <a:lnTo>
                    <a:pt x="348" y="1045"/>
                  </a:lnTo>
                  <a:close/>
                  <a:moveTo>
                    <a:pt x="407" y="1016"/>
                  </a:moveTo>
                  <a:lnTo>
                    <a:pt x="418" y="1011"/>
                  </a:lnTo>
                  <a:lnTo>
                    <a:pt x="416" y="1007"/>
                  </a:lnTo>
                  <a:lnTo>
                    <a:pt x="405" y="1012"/>
                  </a:lnTo>
                  <a:lnTo>
                    <a:pt x="407" y="1016"/>
                  </a:lnTo>
                  <a:close/>
                  <a:moveTo>
                    <a:pt x="434" y="1003"/>
                  </a:moveTo>
                  <a:lnTo>
                    <a:pt x="477" y="981"/>
                  </a:lnTo>
                  <a:lnTo>
                    <a:pt x="476" y="978"/>
                  </a:lnTo>
                  <a:lnTo>
                    <a:pt x="432" y="999"/>
                  </a:lnTo>
                  <a:lnTo>
                    <a:pt x="434" y="1003"/>
                  </a:lnTo>
                  <a:close/>
                  <a:moveTo>
                    <a:pt x="493" y="973"/>
                  </a:moveTo>
                  <a:lnTo>
                    <a:pt x="504" y="968"/>
                  </a:lnTo>
                  <a:lnTo>
                    <a:pt x="503" y="964"/>
                  </a:lnTo>
                  <a:lnTo>
                    <a:pt x="492" y="970"/>
                  </a:lnTo>
                  <a:lnTo>
                    <a:pt x="493" y="973"/>
                  </a:lnTo>
                  <a:close/>
                  <a:moveTo>
                    <a:pt x="520" y="960"/>
                  </a:moveTo>
                  <a:lnTo>
                    <a:pt x="564" y="939"/>
                  </a:lnTo>
                  <a:lnTo>
                    <a:pt x="562" y="935"/>
                  </a:lnTo>
                  <a:lnTo>
                    <a:pt x="519" y="956"/>
                  </a:lnTo>
                  <a:lnTo>
                    <a:pt x="520" y="960"/>
                  </a:lnTo>
                  <a:close/>
                  <a:moveTo>
                    <a:pt x="580" y="931"/>
                  </a:moveTo>
                  <a:lnTo>
                    <a:pt x="591" y="926"/>
                  </a:lnTo>
                  <a:lnTo>
                    <a:pt x="589" y="922"/>
                  </a:lnTo>
                  <a:lnTo>
                    <a:pt x="578" y="927"/>
                  </a:lnTo>
                  <a:lnTo>
                    <a:pt x="580" y="931"/>
                  </a:lnTo>
                  <a:close/>
                  <a:moveTo>
                    <a:pt x="607" y="918"/>
                  </a:moveTo>
                  <a:lnTo>
                    <a:pt x="650" y="896"/>
                  </a:lnTo>
                  <a:lnTo>
                    <a:pt x="648" y="893"/>
                  </a:lnTo>
                  <a:lnTo>
                    <a:pt x="605" y="914"/>
                  </a:lnTo>
                  <a:lnTo>
                    <a:pt x="607" y="918"/>
                  </a:lnTo>
                  <a:close/>
                  <a:moveTo>
                    <a:pt x="666" y="888"/>
                  </a:moveTo>
                  <a:lnTo>
                    <a:pt x="677" y="883"/>
                  </a:lnTo>
                  <a:lnTo>
                    <a:pt x="675" y="879"/>
                  </a:lnTo>
                  <a:lnTo>
                    <a:pt x="664" y="885"/>
                  </a:lnTo>
                  <a:lnTo>
                    <a:pt x="666" y="888"/>
                  </a:lnTo>
                  <a:close/>
                  <a:moveTo>
                    <a:pt x="693" y="875"/>
                  </a:moveTo>
                  <a:lnTo>
                    <a:pt x="737" y="854"/>
                  </a:lnTo>
                  <a:lnTo>
                    <a:pt x="735" y="850"/>
                  </a:lnTo>
                  <a:lnTo>
                    <a:pt x="692" y="871"/>
                  </a:lnTo>
                  <a:lnTo>
                    <a:pt x="693" y="875"/>
                  </a:lnTo>
                  <a:close/>
                  <a:moveTo>
                    <a:pt x="753" y="846"/>
                  </a:moveTo>
                  <a:lnTo>
                    <a:pt x="763" y="841"/>
                  </a:lnTo>
                  <a:lnTo>
                    <a:pt x="762" y="837"/>
                  </a:lnTo>
                  <a:lnTo>
                    <a:pt x="751" y="842"/>
                  </a:lnTo>
                  <a:lnTo>
                    <a:pt x="753" y="846"/>
                  </a:lnTo>
                  <a:close/>
                  <a:moveTo>
                    <a:pt x="780" y="833"/>
                  </a:moveTo>
                  <a:lnTo>
                    <a:pt x="823" y="811"/>
                  </a:lnTo>
                  <a:lnTo>
                    <a:pt x="821" y="807"/>
                  </a:lnTo>
                  <a:lnTo>
                    <a:pt x="778" y="829"/>
                  </a:lnTo>
                  <a:lnTo>
                    <a:pt x="780" y="833"/>
                  </a:lnTo>
                  <a:close/>
                  <a:moveTo>
                    <a:pt x="839" y="803"/>
                  </a:moveTo>
                  <a:lnTo>
                    <a:pt x="850" y="798"/>
                  </a:lnTo>
                  <a:lnTo>
                    <a:pt x="848" y="794"/>
                  </a:lnTo>
                  <a:lnTo>
                    <a:pt x="838" y="800"/>
                  </a:lnTo>
                  <a:lnTo>
                    <a:pt x="839" y="803"/>
                  </a:lnTo>
                  <a:close/>
                  <a:moveTo>
                    <a:pt x="866" y="790"/>
                  </a:moveTo>
                  <a:lnTo>
                    <a:pt x="909" y="769"/>
                  </a:lnTo>
                  <a:lnTo>
                    <a:pt x="908" y="765"/>
                  </a:lnTo>
                  <a:lnTo>
                    <a:pt x="864" y="786"/>
                  </a:lnTo>
                  <a:lnTo>
                    <a:pt x="866" y="790"/>
                  </a:lnTo>
                  <a:close/>
                  <a:moveTo>
                    <a:pt x="926" y="761"/>
                  </a:moveTo>
                  <a:lnTo>
                    <a:pt x="937" y="756"/>
                  </a:lnTo>
                  <a:lnTo>
                    <a:pt x="935" y="752"/>
                  </a:lnTo>
                  <a:lnTo>
                    <a:pt x="924" y="757"/>
                  </a:lnTo>
                  <a:lnTo>
                    <a:pt x="926" y="761"/>
                  </a:lnTo>
                  <a:close/>
                  <a:moveTo>
                    <a:pt x="953" y="747"/>
                  </a:moveTo>
                  <a:lnTo>
                    <a:pt x="996" y="726"/>
                  </a:lnTo>
                  <a:lnTo>
                    <a:pt x="994" y="722"/>
                  </a:lnTo>
                  <a:lnTo>
                    <a:pt x="951" y="744"/>
                  </a:lnTo>
                  <a:lnTo>
                    <a:pt x="953" y="747"/>
                  </a:lnTo>
                  <a:close/>
                  <a:moveTo>
                    <a:pt x="1012" y="718"/>
                  </a:moveTo>
                  <a:lnTo>
                    <a:pt x="1023" y="713"/>
                  </a:lnTo>
                  <a:lnTo>
                    <a:pt x="1021" y="709"/>
                  </a:lnTo>
                  <a:lnTo>
                    <a:pt x="1010" y="715"/>
                  </a:lnTo>
                  <a:lnTo>
                    <a:pt x="1012" y="718"/>
                  </a:lnTo>
                  <a:close/>
                  <a:moveTo>
                    <a:pt x="1039" y="705"/>
                  </a:moveTo>
                  <a:lnTo>
                    <a:pt x="1082" y="684"/>
                  </a:lnTo>
                  <a:lnTo>
                    <a:pt x="1081" y="680"/>
                  </a:lnTo>
                  <a:lnTo>
                    <a:pt x="1037" y="701"/>
                  </a:lnTo>
                  <a:lnTo>
                    <a:pt x="1039" y="705"/>
                  </a:lnTo>
                  <a:close/>
                  <a:moveTo>
                    <a:pt x="1099" y="676"/>
                  </a:moveTo>
                  <a:lnTo>
                    <a:pt x="1109" y="671"/>
                  </a:lnTo>
                  <a:lnTo>
                    <a:pt x="1108" y="667"/>
                  </a:lnTo>
                  <a:lnTo>
                    <a:pt x="1097" y="672"/>
                  </a:lnTo>
                  <a:lnTo>
                    <a:pt x="1099" y="676"/>
                  </a:lnTo>
                  <a:close/>
                  <a:moveTo>
                    <a:pt x="1126" y="662"/>
                  </a:moveTo>
                  <a:lnTo>
                    <a:pt x="1169" y="641"/>
                  </a:lnTo>
                  <a:lnTo>
                    <a:pt x="1167" y="637"/>
                  </a:lnTo>
                  <a:lnTo>
                    <a:pt x="1124" y="659"/>
                  </a:lnTo>
                  <a:lnTo>
                    <a:pt x="1126" y="662"/>
                  </a:lnTo>
                  <a:close/>
                  <a:moveTo>
                    <a:pt x="1185" y="633"/>
                  </a:moveTo>
                  <a:lnTo>
                    <a:pt x="1196" y="628"/>
                  </a:lnTo>
                  <a:lnTo>
                    <a:pt x="1194" y="624"/>
                  </a:lnTo>
                  <a:lnTo>
                    <a:pt x="1183" y="630"/>
                  </a:lnTo>
                  <a:lnTo>
                    <a:pt x="1185" y="633"/>
                  </a:lnTo>
                  <a:close/>
                  <a:moveTo>
                    <a:pt x="1212" y="620"/>
                  </a:moveTo>
                  <a:lnTo>
                    <a:pt x="1255" y="599"/>
                  </a:lnTo>
                  <a:lnTo>
                    <a:pt x="1253" y="595"/>
                  </a:lnTo>
                  <a:lnTo>
                    <a:pt x="1210" y="616"/>
                  </a:lnTo>
                  <a:lnTo>
                    <a:pt x="1212" y="620"/>
                  </a:lnTo>
                  <a:close/>
                  <a:moveTo>
                    <a:pt x="1272" y="591"/>
                  </a:moveTo>
                  <a:lnTo>
                    <a:pt x="1282" y="585"/>
                  </a:lnTo>
                  <a:lnTo>
                    <a:pt x="1281" y="582"/>
                  </a:lnTo>
                  <a:lnTo>
                    <a:pt x="1270" y="587"/>
                  </a:lnTo>
                  <a:lnTo>
                    <a:pt x="1272" y="591"/>
                  </a:lnTo>
                  <a:close/>
                  <a:moveTo>
                    <a:pt x="1299" y="577"/>
                  </a:moveTo>
                  <a:lnTo>
                    <a:pt x="1342" y="556"/>
                  </a:lnTo>
                  <a:lnTo>
                    <a:pt x="1340" y="552"/>
                  </a:lnTo>
                  <a:lnTo>
                    <a:pt x="1297" y="574"/>
                  </a:lnTo>
                  <a:lnTo>
                    <a:pt x="1299" y="577"/>
                  </a:lnTo>
                  <a:close/>
                  <a:moveTo>
                    <a:pt x="1358" y="548"/>
                  </a:moveTo>
                  <a:lnTo>
                    <a:pt x="1369" y="543"/>
                  </a:lnTo>
                  <a:lnTo>
                    <a:pt x="1367" y="539"/>
                  </a:lnTo>
                  <a:lnTo>
                    <a:pt x="1356" y="544"/>
                  </a:lnTo>
                  <a:lnTo>
                    <a:pt x="1358" y="548"/>
                  </a:lnTo>
                  <a:close/>
                  <a:moveTo>
                    <a:pt x="1385" y="535"/>
                  </a:moveTo>
                  <a:lnTo>
                    <a:pt x="1428" y="514"/>
                  </a:lnTo>
                  <a:lnTo>
                    <a:pt x="1427" y="510"/>
                  </a:lnTo>
                  <a:lnTo>
                    <a:pt x="1383" y="531"/>
                  </a:lnTo>
                  <a:lnTo>
                    <a:pt x="1385" y="535"/>
                  </a:lnTo>
                  <a:close/>
                  <a:moveTo>
                    <a:pt x="1444" y="506"/>
                  </a:moveTo>
                  <a:lnTo>
                    <a:pt x="1455" y="500"/>
                  </a:lnTo>
                  <a:lnTo>
                    <a:pt x="1453" y="497"/>
                  </a:lnTo>
                  <a:lnTo>
                    <a:pt x="1443" y="502"/>
                  </a:lnTo>
                  <a:lnTo>
                    <a:pt x="1444" y="506"/>
                  </a:lnTo>
                  <a:close/>
                  <a:moveTo>
                    <a:pt x="1471" y="492"/>
                  </a:moveTo>
                  <a:lnTo>
                    <a:pt x="1515" y="471"/>
                  </a:lnTo>
                  <a:lnTo>
                    <a:pt x="1513" y="467"/>
                  </a:lnTo>
                  <a:lnTo>
                    <a:pt x="1470" y="489"/>
                  </a:lnTo>
                  <a:lnTo>
                    <a:pt x="1471" y="492"/>
                  </a:lnTo>
                  <a:close/>
                  <a:moveTo>
                    <a:pt x="1531" y="463"/>
                  </a:moveTo>
                  <a:lnTo>
                    <a:pt x="1542" y="458"/>
                  </a:lnTo>
                  <a:lnTo>
                    <a:pt x="1540" y="454"/>
                  </a:lnTo>
                  <a:lnTo>
                    <a:pt x="1529" y="459"/>
                  </a:lnTo>
                  <a:lnTo>
                    <a:pt x="1531" y="463"/>
                  </a:lnTo>
                  <a:close/>
                  <a:moveTo>
                    <a:pt x="1558" y="450"/>
                  </a:moveTo>
                  <a:lnTo>
                    <a:pt x="1601" y="429"/>
                  </a:lnTo>
                  <a:lnTo>
                    <a:pt x="1599" y="425"/>
                  </a:lnTo>
                  <a:lnTo>
                    <a:pt x="1556" y="446"/>
                  </a:lnTo>
                  <a:lnTo>
                    <a:pt x="1558" y="450"/>
                  </a:lnTo>
                  <a:close/>
                  <a:moveTo>
                    <a:pt x="1617" y="420"/>
                  </a:moveTo>
                  <a:lnTo>
                    <a:pt x="1628" y="415"/>
                  </a:lnTo>
                  <a:lnTo>
                    <a:pt x="1626" y="412"/>
                  </a:lnTo>
                  <a:lnTo>
                    <a:pt x="1616" y="417"/>
                  </a:lnTo>
                  <a:lnTo>
                    <a:pt x="1617" y="420"/>
                  </a:lnTo>
                  <a:close/>
                  <a:moveTo>
                    <a:pt x="1645" y="407"/>
                  </a:moveTo>
                  <a:lnTo>
                    <a:pt x="1687" y="386"/>
                  </a:lnTo>
                  <a:lnTo>
                    <a:pt x="1686" y="382"/>
                  </a:lnTo>
                  <a:lnTo>
                    <a:pt x="1643" y="404"/>
                  </a:lnTo>
                  <a:lnTo>
                    <a:pt x="1645" y="407"/>
                  </a:lnTo>
                  <a:close/>
                  <a:moveTo>
                    <a:pt x="1704" y="378"/>
                  </a:moveTo>
                  <a:lnTo>
                    <a:pt x="1715" y="373"/>
                  </a:lnTo>
                  <a:lnTo>
                    <a:pt x="1713" y="369"/>
                  </a:lnTo>
                  <a:lnTo>
                    <a:pt x="1702" y="374"/>
                  </a:lnTo>
                  <a:lnTo>
                    <a:pt x="1704" y="378"/>
                  </a:lnTo>
                  <a:close/>
                  <a:moveTo>
                    <a:pt x="1731" y="365"/>
                  </a:moveTo>
                  <a:lnTo>
                    <a:pt x="1774" y="344"/>
                  </a:lnTo>
                  <a:lnTo>
                    <a:pt x="1772" y="340"/>
                  </a:lnTo>
                  <a:lnTo>
                    <a:pt x="1729" y="361"/>
                  </a:lnTo>
                  <a:lnTo>
                    <a:pt x="1731" y="365"/>
                  </a:lnTo>
                  <a:close/>
                  <a:moveTo>
                    <a:pt x="1790" y="335"/>
                  </a:moveTo>
                  <a:lnTo>
                    <a:pt x="1801" y="330"/>
                  </a:lnTo>
                  <a:lnTo>
                    <a:pt x="1799" y="327"/>
                  </a:lnTo>
                  <a:lnTo>
                    <a:pt x="1789" y="332"/>
                  </a:lnTo>
                  <a:lnTo>
                    <a:pt x="1790" y="335"/>
                  </a:lnTo>
                  <a:close/>
                  <a:moveTo>
                    <a:pt x="1817" y="322"/>
                  </a:moveTo>
                  <a:lnTo>
                    <a:pt x="1861" y="301"/>
                  </a:lnTo>
                  <a:lnTo>
                    <a:pt x="1859" y="297"/>
                  </a:lnTo>
                  <a:lnTo>
                    <a:pt x="1815" y="318"/>
                  </a:lnTo>
                  <a:lnTo>
                    <a:pt x="1817" y="322"/>
                  </a:lnTo>
                  <a:close/>
                  <a:moveTo>
                    <a:pt x="1877" y="293"/>
                  </a:moveTo>
                  <a:lnTo>
                    <a:pt x="1888" y="288"/>
                  </a:lnTo>
                  <a:lnTo>
                    <a:pt x="1886" y="284"/>
                  </a:lnTo>
                  <a:lnTo>
                    <a:pt x="1875" y="289"/>
                  </a:lnTo>
                  <a:lnTo>
                    <a:pt x="1877" y="293"/>
                  </a:lnTo>
                  <a:close/>
                  <a:moveTo>
                    <a:pt x="1904" y="280"/>
                  </a:moveTo>
                  <a:lnTo>
                    <a:pt x="1947" y="258"/>
                  </a:lnTo>
                  <a:lnTo>
                    <a:pt x="1945" y="255"/>
                  </a:lnTo>
                  <a:lnTo>
                    <a:pt x="1902" y="276"/>
                  </a:lnTo>
                  <a:lnTo>
                    <a:pt x="1904" y="280"/>
                  </a:lnTo>
                  <a:close/>
                  <a:moveTo>
                    <a:pt x="1963" y="250"/>
                  </a:moveTo>
                  <a:lnTo>
                    <a:pt x="1974" y="245"/>
                  </a:lnTo>
                  <a:lnTo>
                    <a:pt x="1972" y="242"/>
                  </a:lnTo>
                  <a:lnTo>
                    <a:pt x="1961" y="247"/>
                  </a:lnTo>
                  <a:lnTo>
                    <a:pt x="1963" y="250"/>
                  </a:lnTo>
                  <a:close/>
                  <a:moveTo>
                    <a:pt x="1990" y="237"/>
                  </a:moveTo>
                  <a:lnTo>
                    <a:pt x="2033" y="216"/>
                  </a:lnTo>
                  <a:lnTo>
                    <a:pt x="2032" y="212"/>
                  </a:lnTo>
                  <a:lnTo>
                    <a:pt x="1988" y="233"/>
                  </a:lnTo>
                  <a:lnTo>
                    <a:pt x="1990" y="237"/>
                  </a:lnTo>
                  <a:close/>
                  <a:moveTo>
                    <a:pt x="2049" y="208"/>
                  </a:moveTo>
                  <a:lnTo>
                    <a:pt x="2060" y="203"/>
                  </a:lnTo>
                  <a:lnTo>
                    <a:pt x="2058" y="199"/>
                  </a:lnTo>
                  <a:lnTo>
                    <a:pt x="2048" y="204"/>
                  </a:lnTo>
                  <a:lnTo>
                    <a:pt x="2049" y="208"/>
                  </a:lnTo>
                  <a:close/>
                  <a:moveTo>
                    <a:pt x="2077" y="195"/>
                  </a:moveTo>
                  <a:lnTo>
                    <a:pt x="2120" y="173"/>
                  </a:lnTo>
                  <a:lnTo>
                    <a:pt x="2118" y="170"/>
                  </a:lnTo>
                  <a:lnTo>
                    <a:pt x="2075" y="191"/>
                  </a:lnTo>
                  <a:lnTo>
                    <a:pt x="2077" y="195"/>
                  </a:lnTo>
                  <a:close/>
                  <a:moveTo>
                    <a:pt x="2136" y="165"/>
                  </a:moveTo>
                  <a:lnTo>
                    <a:pt x="2147" y="160"/>
                  </a:lnTo>
                  <a:lnTo>
                    <a:pt x="2145" y="156"/>
                  </a:lnTo>
                  <a:lnTo>
                    <a:pt x="2134" y="162"/>
                  </a:lnTo>
                  <a:lnTo>
                    <a:pt x="2136" y="165"/>
                  </a:lnTo>
                  <a:close/>
                  <a:moveTo>
                    <a:pt x="2163" y="152"/>
                  </a:moveTo>
                  <a:lnTo>
                    <a:pt x="2206" y="131"/>
                  </a:lnTo>
                  <a:lnTo>
                    <a:pt x="2205" y="127"/>
                  </a:lnTo>
                  <a:lnTo>
                    <a:pt x="2161" y="148"/>
                  </a:lnTo>
                  <a:lnTo>
                    <a:pt x="2163" y="152"/>
                  </a:lnTo>
                  <a:close/>
                  <a:moveTo>
                    <a:pt x="2223" y="123"/>
                  </a:moveTo>
                  <a:lnTo>
                    <a:pt x="2233" y="118"/>
                  </a:lnTo>
                  <a:lnTo>
                    <a:pt x="2232" y="114"/>
                  </a:lnTo>
                  <a:lnTo>
                    <a:pt x="2221" y="119"/>
                  </a:lnTo>
                  <a:lnTo>
                    <a:pt x="2223" y="123"/>
                  </a:lnTo>
                  <a:close/>
                  <a:moveTo>
                    <a:pt x="2250" y="110"/>
                  </a:moveTo>
                  <a:lnTo>
                    <a:pt x="2293" y="88"/>
                  </a:lnTo>
                  <a:lnTo>
                    <a:pt x="2291" y="85"/>
                  </a:lnTo>
                  <a:lnTo>
                    <a:pt x="2248" y="106"/>
                  </a:lnTo>
                  <a:lnTo>
                    <a:pt x="2250" y="110"/>
                  </a:lnTo>
                  <a:close/>
                  <a:moveTo>
                    <a:pt x="2309" y="80"/>
                  </a:moveTo>
                  <a:lnTo>
                    <a:pt x="2320" y="75"/>
                  </a:lnTo>
                  <a:lnTo>
                    <a:pt x="2318" y="71"/>
                  </a:lnTo>
                  <a:lnTo>
                    <a:pt x="2307" y="77"/>
                  </a:lnTo>
                  <a:lnTo>
                    <a:pt x="2309" y="80"/>
                  </a:lnTo>
                  <a:close/>
                  <a:moveTo>
                    <a:pt x="2336" y="67"/>
                  </a:moveTo>
                  <a:lnTo>
                    <a:pt x="2379" y="46"/>
                  </a:lnTo>
                  <a:lnTo>
                    <a:pt x="2377" y="42"/>
                  </a:lnTo>
                  <a:lnTo>
                    <a:pt x="2334" y="63"/>
                  </a:lnTo>
                  <a:lnTo>
                    <a:pt x="2336" y="67"/>
                  </a:lnTo>
                  <a:close/>
                  <a:moveTo>
                    <a:pt x="2395" y="38"/>
                  </a:moveTo>
                  <a:lnTo>
                    <a:pt x="2406" y="33"/>
                  </a:lnTo>
                  <a:lnTo>
                    <a:pt x="2404" y="29"/>
                  </a:lnTo>
                  <a:lnTo>
                    <a:pt x="2394" y="34"/>
                  </a:lnTo>
                  <a:lnTo>
                    <a:pt x="2395" y="38"/>
                  </a:lnTo>
                  <a:close/>
                  <a:moveTo>
                    <a:pt x="2422" y="25"/>
                  </a:moveTo>
                  <a:lnTo>
                    <a:pt x="2466" y="3"/>
                  </a:lnTo>
                  <a:lnTo>
                    <a:pt x="2464" y="0"/>
                  </a:lnTo>
                  <a:lnTo>
                    <a:pt x="2421" y="21"/>
                  </a:lnTo>
                  <a:lnTo>
                    <a:pt x="2422" y="25"/>
                  </a:lnTo>
                  <a:close/>
                  <a:moveTo>
                    <a:pt x="2" y="1215"/>
                  </a:moveTo>
                  <a:lnTo>
                    <a:pt x="45" y="1194"/>
                  </a:lnTo>
                  <a:lnTo>
                    <a:pt x="43" y="1190"/>
                  </a:lnTo>
                  <a:lnTo>
                    <a:pt x="0" y="1211"/>
                  </a:lnTo>
                  <a:lnTo>
                    <a:pt x="2" y="121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Line 79"/>
            <p:cNvSpPr>
              <a:spLocks noChangeShapeType="1"/>
            </p:cNvSpPr>
            <p:nvPr/>
          </p:nvSpPr>
          <p:spPr bwMode="auto">
            <a:xfrm flipV="1">
              <a:off x="3757614" y="4102101"/>
              <a:ext cx="481013" cy="236538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80"/>
            <p:cNvSpPr>
              <a:spLocks noEditPoints="1"/>
            </p:cNvSpPr>
            <p:nvPr/>
          </p:nvSpPr>
          <p:spPr bwMode="auto">
            <a:xfrm>
              <a:off x="3641726" y="433705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81"/>
            <p:cNvSpPr>
              <a:spLocks noEditPoints="1"/>
            </p:cNvSpPr>
            <p:nvPr/>
          </p:nvSpPr>
          <p:spPr bwMode="auto">
            <a:xfrm>
              <a:off x="3976689" y="4176714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82"/>
            <p:cNvSpPr>
              <a:spLocks noEditPoints="1"/>
            </p:cNvSpPr>
            <p:nvPr/>
          </p:nvSpPr>
          <p:spPr bwMode="auto">
            <a:xfrm>
              <a:off x="3598864" y="435927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83"/>
            <p:cNvSpPr>
              <a:spLocks noEditPoints="1"/>
            </p:cNvSpPr>
            <p:nvPr/>
          </p:nvSpPr>
          <p:spPr bwMode="auto">
            <a:xfrm>
              <a:off x="4081464" y="4122739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84"/>
            <p:cNvSpPr>
              <a:spLocks noEditPoints="1"/>
            </p:cNvSpPr>
            <p:nvPr/>
          </p:nvSpPr>
          <p:spPr bwMode="auto">
            <a:xfrm>
              <a:off x="3881439" y="4224339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Freeform 85"/>
            <p:cNvSpPr>
              <a:spLocks noEditPoints="1"/>
            </p:cNvSpPr>
            <p:nvPr/>
          </p:nvSpPr>
          <p:spPr bwMode="auto">
            <a:xfrm>
              <a:off x="6335714" y="2944814"/>
              <a:ext cx="76200" cy="77788"/>
            </a:xfrm>
            <a:custGeom>
              <a:avLst/>
              <a:gdLst>
                <a:gd name="T0" fmla="*/ 24 w 48"/>
                <a:gd name="T1" fmla="*/ 0 h 49"/>
                <a:gd name="T2" fmla="*/ 24 w 48"/>
                <a:gd name="T3" fmla="*/ 49 h 49"/>
                <a:gd name="T4" fmla="*/ 0 w 48"/>
                <a:gd name="T5" fmla="*/ 25 h 49"/>
                <a:gd name="T6" fmla="*/ 48 w 48"/>
                <a:gd name="T7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lnTo>
                    <a:pt x="24" y="49"/>
                  </a:lnTo>
                  <a:moveTo>
                    <a:pt x="0" y="25"/>
                  </a:moveTo>
                  <a:lnTo>
                    <a:pt x="48" y="25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86"/>
            <p:cNvSpPr>
              <a:spLocks noEditPoints="1"/>
            </p:cNvSpPr>
            <p:nvPr/>
          </p:nvSpPr>
          <p:spPr bwMode="auto">
            <a:xfrm>
              <a:off x="3602039" y="4356101"/>
              <a:ext cx="76200" cy="77788"/>
            </a:xfrm>
            <a:custGeom>
              <a:avLst/>
              <a:gdLst>
                <a:gd name="T0" fmla="*/ 24 w 48"/>
                <a:gd name="T1" fmla="*/ 0 h 49"/>
                <a:gd name="T2" fmla="*/ 24 w 48"/>
                <a:gd name="T3" fmla="*/ 49 h 49"/>
                <a:gd name="T4" fmla="*/ 0 w 48"/>
                <a:gd name="T5" fmla="*/ 24 h 49"/>
                <a:gd name="T6" fmla="*/ 48 w 48"/>
                <a:gd name="T7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lnTo>
                    <a:pt x="24" y="49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87"/>
            <p:cNvSpPr>
              <a:spLocks noEditPoints="1"/>
            </p:cNvSpPr>
            <p:nvPr/>
          </p:nvSpPr>
          <p:spPr bwMode="auto">
            <a:xfrm>
              <a:off x="3984626" y="4173539"/>
              <a:ext cx="77788" cy="76200"/>
            </a:xfrm>
            <a:custGeom>
              <a:avLst/>
              <a:gdLst>
                <a:gd name="T0" fmla="*/ 24 w 49"/>
                <a:gd name="T1" fmla="*/ 0 h 48"/>
                <a:gd name="T2" fmla="*/ 24 w 49"/>
                <a:gd name="T3" fmla="*/ 48 h 48"/>
                <a:gd name="T4" fmla="*/ 0 w 49"/>
                <a:gd name="T5" fmla="*/ 24 h 48"/>
                <a:gd name="T6" fmla="*/ 49 w 49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88"/>
            <p:cNvSpPr>
              <a:spLocks noEditPoints="1"/>
            </p:cNvSpPr>
            <p:nvPr/>
          </p:nvSpPr>
          <p:spPr bwMode="auto">
            <a:xfrm>
              <a:off x="5553076" y="3328989"/>
              <a:ext cx="76200" cy="77788"/>
            </a:xfrm>
            <a:custGeom>
              <a:avLst/>
              <a:gdLst>
                <a:gd name="T0" fmla="*/ 24 w 48"/>
                <a:gd name="T1" fmla="*/ 0 h 49"/>
                <a:gd name="T2" fmla="*/ 24 w 48"/>
                <a:gd name="T3" fmla="*/ 49 h 49"/>
                <a:gd name="T4" fmla="*/ 0 w 48"/>
                <a:gd name="T5" fmla="*/ 24 h 49"/>
                <a:gd name="T6" fmla="*/ 48 w 48"/>
                <a:gd name="T7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lnTo>
                    <a:pt x="24" y="49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Freeform 89"/>
            <p:cNvSpPr>
              <a:spLocks noEditPoints="1"/>
            </p:cNvSpPr>
            <p:nvPr/>
          </p:nvSpPr>
          <p:spPr bwMode="auto">
            <a:xfrm>
              <a:off x="3603626" y="435610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90"/>
            <p:cNvSpPr>
              <a:spLocks noEditPoints="1"/>
            </p:cNvSpPr>
            <p:nvPr/>
          </p:nvSpPr>
          <p:spPr bwMode="auto">
            <a:xfrm>
              <a:off x="3613151" y="4351339"/>
              <a:ext cx="76200" cy="77788"/>
            </a:xfrm>
            <a:custGeom>
              <a:avLst/>
              <a:gdLst>
                <a:gd name="T0" fmla="*/ 24 w 48"/>
                <a:gd name="T1" fmla="*/ 0 h 49"/>
                <a:gd name="T2" fmla="*/ 24 w 48"/>
                <a:gd name="T3" fmla="*/ 49 h 49"/>
                <a:gd name="T4" fmla="*/ 0 w 48"/>
                <a:gd name="T5" fmla="*/ 24 h 49"/>
                <a:gd name="T6" fmla="*/ 48 w 48"/>
                <a:gd name="T7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lnTo>
                    <a:pt x="24" y="49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Freeform 91"/>
            <p:cNvSpPr>
              <a:spLocks noEditPoints="1"/>
            </p:cNvSpPr>
            <p:nvPr/>
          </p:nvSpPr>
          <p:spPr bwMode="auto">
            <a:xfrm>
              <a:off x="3621089" y="4346576"/>
              <a:ext cx="76200" cy="77788"/>
            </a:xfrm>
            <a:custGeom>
              <a:avLst/>
              <a:gdLst>
                <a:gd name="T0" fmla="*/ 24 w 48"/>
                <a:gd name="T1" fmla="*/ 0 h 49"/>
                <a:gd name="T2" fmla="*/ 24 w 48"/>
                <a:gd name="T3" fmla="*/ 49 h 49"/>
                <a:gd name="T4" fmla="*/ 0 w 48"/>
                <a:gd name="T5" fmla="*/ 24 h 49"/>
                <a:gd name="T6" fmla="*/ 48 w 48"/>
                <a:gd name="T7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lnTo>
                    <a:pt x="24" y="49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Freeform 92"/>
            <p:cNvSpPr>
              <a:spLocks noEditPoints="1"/>
            </p:cNvSpPr>
            <p:nvPr/>
          </p:nvSpPr>
          <p:spPr bwMode="auto">
            <a:xfrm>
              <a:off x="5964239" y="312737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Freeform 93"/>
            <p:cNvSpPr>
              <a:spLocks noEditPoints="1"/>
            </p:cNvSpPr>
            <p:nvPr/>
          </p:nvSpPr>
          <p:spPr bwMode="auto">
            <a:xfrm>
              <a:off x="3622676" y="434657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94"/>
            <p:cNvSpPr>
              <a:spLocks noEditPoints="1"/>
            </p:cNvSpPr>
            <p:nvPr/>
          </p:nvSpPr>
          <p:spPr bwMode="auto">
            <a:xfrm>
              <a:off x="5414964" y="3419476"/>
              <a:ext cx="77788" cy="76200"/>
            </a:xfrm>
            <a:custGeom>
              <a:avLst/>
              <a:gdLst>
                <a:gd name="T0" fmla="*/ 24 w 49"/>
                <a:gd name="T1" fmla="*/ 0 h 48"/>
                <a:gd name="T2" fmla="*/ 24 w 49"/>
                <a:gd name="T3" fmla="*/ 48 h 48"/>
                <a:gd name="T4" fmla="*/ 0 w 49"/>
                <a:gd name="T5" fmla="*/ 24 h 48"/>
                <a:gd name="T6" fmla="*/ 49 w 49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95"/>
            <p:cNvSpPr>
              <a:spLocks noEditPoints="1"/>
            </p:cNvSpPr>
            <p:nvPr/>
          </p:nvSpPr>
          <p:spPr bwMode="auto">
            <a:xfrm>
              <a:off x="4248151" y="404177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Freeform 96"/>
            <p:cNvSpPr>
              <a:spLocks noEditPoints="1"/>
            </p:cNvSpPr>
            <p:nvPr/>
          </p:nvSpPr>
          <p:spPr bwMode="auto">
            <a:xfrm>
              <a:off x="3632201" y="4341814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Freeform 97"/>
            <p:cNvSpPr>
              <a:spLocks noEditPoints="1"/>
            </p:cNvSpPr>
            <p:nvPr/>
          </p:nvSpPr>
          <p:spPr bwMode="auto">
            <a:xfrm>
              <a:off x="4979989" y="3646489"/>
              <a:ext cx="77788" cy="76200"/>
            </a:xfrm>
            <a:custGeom>
              <a:avLst/>
              <a:gdLst>
                <a:gd name="T0" fmla="*/ 24 w 49"/>
                <a:gd name="T1" fmla="*/ 0 h 48"/>
                <a:gd name="T2" fmla="*/ 24 w 49"/>
                <a:gd name="T3" fmla="*/ 48 h 48"/>
                <a:gd name="T4" fmla="*/ 0 w 49"/>
                <a:gd name="T5" fmla="*/ 24 h 48"/>
                <a:gd name="T6" fmla="*/ 49 w 49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98"/>
            <p:cNvSpPr>
              <a:spLocks noEditPoints="1"/>
            </p:cNvSpPr>
            <p:nvPr/>
          </p:nvSpPr>
          <p:spPr bwMode="auto">
            <a:xfrm>
              <a:off x="3638551" y="4337051"/>
              <a:ext cx="76200" cy="77788"/>
            </a:xfrm>
            <a:custGeom>
              <a:avLst/>
              <a:gdLst>
                <a:gd name="T0" fmla="*/ 24 w 48"/>
                <a:gd name="T1" fmla="*/ 0 h 49"/>
                <a:gd name="T2" fmla="*/ 24 w 48"/>
                <a:gd name="T3" fmla="*/ 49 h 49"/>
                <a:gd name="T4" fmla="*/ 0 w 48"/>
                <a:gd name="T5" fmla="*/ 24 h 49"/>
                <a:gd name="T6" fmla="*/ 48 w 48"/>
                <a:gd name="T7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lnTo>
                    <a:pt x="24" y="49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99"/>
            <p:cNvSpPr>
              <a:spLocks noEditPoints="1"/>
            </p:cNvSpPr>
            <p:nvPr/>
          </p:nvSpPr>
          <p:spPr bwMode="auto">
            <a:xfrm>
              <a:off x="5688014" y="3259139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Freeform 100"/>
            <p:cNvSpPr>
              <a:spLocks noEditPoints="1"/>
            </p:cNvSpPr>
            <p:nvPr/>
          </p:nvSpPr>
          <p:spPr bwMode="auto">
            <a:xfrm>
              <a:off x="3967164" y="418147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101"/>
            <p:cNvSpPr>
              <a:spLocks noEditPoints="1"/>
            </p:cNvSpPr>
            <p:nvPr/>
          </p:nvSpPr>
          <p:spPr bwMode="auto">
            <a:xfrm>
              <a:off x="6335714" y="296227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102"/>
            <p:cNvSpPr>
              <a:spLocks noEditPoints="1"/>
            </p:cNvSpPr>
            <p:nvPr/>
          </p:nvSpPr>
          <p:spPr bwMode="auto">
            <a:xfrm>
              <a:off x="5348289" y="346075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103"/>
            <p:cNvSpPr>
              <a:spLocks noEditPoints="1"/>
            </p:cNvSpPr>
            <p:nvPr/>
          </p:nvSpPr>
          <p:spPr bwMode="auto">
            <a:xfrm>
              <a:off x="4521201" y="390207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104"/>
            <p:cNvSpPr>
              <a:spLocks noEditPoints="1"/>
            </p:cNvSpPr>
            <p:nvPr/>
          </p:nvSpPr>
          <p:spPr bwMode="auto">
            <a:xfrm>
              <a:off x="3651251" y="4332289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Freeform 105"/>
            <p:cNvSpPr>
              <a:spLocks noEditPoints="1"/>
            </p:cNvSpPr>
            <p:nvPr/>
          </p:nvSpPr>
          <p:spPr bwMode="auto">
            <a:xfrm>
              <a:off x="3959226" y="418465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Freeform 106"/>
            <p:cNvSpPr>
              <a:spLocks noEditPoints="1"/>
            </p:cNvSpPr>
            <p:nvPr/>
          </p:nvSpPr>
          <p:spPr bwMode="auto">
            <a:xfrm>
              <a:off x="3660776" y="4329114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Freeform 107"/>
            <p:cNvSpPr>
              <a:spLocks noEditPoints="1"/>
            </p:cNvSpPr>
            <p:nvPr/>
          </p:nvSpPr>
          <p:spPr bwMode="auto">
            <a:xfrm>
              <a:off x="3870326" y="422910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108"/>
            <p:cNvSpPr>
              <a:spLocks noEditPoints="1"/>
            </p:cNvSpPr>
            <p:nvPr/>
          </p:nvSpPr>
          <p:spPr bwMode="auto">
            <a:xfrm>
              <a:off x="3746501" y="4287839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Freeform 109"/>
            <p:cNvSpPr>
              <a:spLocks noEditPoints="1"/>
            </p:cNvSpPr>
            <p:nvPr/>
          </p:nvSpPr>
          <p:spPr bwMode="auto">
            <a:xfrm>
              <a:off x="4271964" y="4027489"/>
              <a:ext cx="77788" cy="76200"/>
            </a:xfrm>
            <a:custGeom>
              <a:avLst/>
              <a:gdLst>
                <a:gd name="T0" fmla="*/ 25 w 49"/>
                <a:gd name="T1" fmla="*/ 0 h 48"/>
                <a:gd name="T2" fmla="*/ 25 w 49"/>
                <a:gd name="T3" fmla="*/ 48 h 48"/>
                <a:gd name="T4" fmla="*/ 0 w 49"/>
                <a:gd name="T5" fmla="*/ 24 h 48"/>
                <a:gd name="T6" fmla="*/ 49 w 49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8">
                  <a:moveTo>
                    <a:pt x="25" y="0"/>
                  </a:moveTo>
                  <a:lnTo>
                    <a:pt x="25" y="48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Freeform 110"/>
            <p:cNvSpPr>
              <a:spLocks noEditPoints="1"/>
            </p:cNvSpPr>
            <p:nvPr/>
          </p:nvSpPr>
          <p:spPr bwMode="auto">
            <a:xfrm>
              <a:off x="4090989" y="4119564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111"/>
            <p:cNvSpPr>
              <a:spLocks noEditPoints="1"/>
            </p:cNvSpPr>
            <p:nvPr/>
          </p:nvSpPr>
          <p:spPr bwMode="auto">
            <a:xfrm>
              <a:off x="3660776" y="4327526"/>
              <a:ext cx="77788" cy="76200"/>
            </a:xfrm>
            <a:custGeom>
              <a:avLst/>
              <a:gdLst>
                <a:gd name="T0" fmla="*/ 25 w 49"/>
                <a:gd name="T1" fmla="*/ 0 h 48"/>
                <a:gd name="T2" fmla="*/ 25 w 49"/>
                <a:gd name="T3" fmla="*/ 48 h 48"/>
                <a:gd name="T4" fmla="*/ 0 w 49"/>
                <a:gd name="T5" fmla="*/ 24 h 48"/>
                <a:gd name="T6" fmla="*/ 49 w 49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8">
                  <a:moveTo>
                    <a:pt x="25" y="0"/>
                  </a:moveTo>
                  <a:lnTo>
                    <a:pt x="25" y="48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Freeform 112"/>
            <p:cNvSpPr>
              <a:spLocks noEditPoints="1"/>
            </p:cNvSpPr>
            <p:nvPr/>
          </p:nvSpPr>
          <p:spPr bwMode="auto">
            <a:xfrm>
              <a:off x="3736976" y="429260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Freeform 113"/>
            <p:cNvSpPr>
              <a:spLocks noEditPoints="1"/>
            </p:cNvSpPr>
            <p:nvPr/>
          </p:nvSpPr>
          <p:spPr bwMode="auto">
            <a:xfrm>
              <a:off x="3948114" y="419100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Freeform 114"/>
            <p:cNvSpPr>
              <a:spLocks noEditPoints="1"/>
            </p:cNvSpPr>
            <p:nvPr/>
          </p:nvSpPr>
          <p:spPr bwMode="auto">
            <a:xfrm>
              <a:off x="4711701" y="3792539"/>
              <a:ext cx="77788" cy="76200"/>
            </a:xfrm>
            <a:custGeom>
              <a:avLst/>
              <a:gdLst>
                <a:gd name="T0" fmla="*/ 25 w 49"/>
                <a:gd name="T1" fmla="*/ 0 h 48"/>
                <a:gd name="T2" fmla="*/ 25 w 49"/>
                <a:gd name="T3" fmla="*/ 48 h 48"/>
                <a:gd name="T4" fmla="*/ 0 w 49"/>
                <a:gd name="T5" fmla="*/ 24 h 48"/>
                <a:gd name="T6" fmla="*/ 49 w 49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8">
                  <a:moveTo>
                    <a:pt x="25" y="0"/>
                  </a:moveTo>
                  <a:lnTo>
                    <a:pt x="25" y="48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Freeform 115"/>
            <p:cNvSpPr>
              <a:spLocks noEditPoints="1"/>
            </p:cNvSpPr>
            <p:nvPr/>
          </p:nvSpPr>
          <p:spPr bwMode="auto">
            <a:xfrm>
              <a:off x="4283076" y="402272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Freeform 116"/>
            <p:cNvSpPr>
              <a:spLocks noEditPoints="1"/>
            </p:cNvSpPr>
            <p:nvPr/>
          </p:nvSpPr>
          <p:spPr bwMode="auto">
            <a:xfrm>
              <a:off x="3740151" y="4289426"/>
              <a:ext cx="77788" cy="76200"/>
            </a:xfrm>
            <a:custGeom>
              <a:avLst/>
              <a:gdLst>
                <a:gd name="T0" fmla="*/ 25 w 49"/>
                <a:gd name="T1" fmla="*/ 0 h 48"/>
                <a:gd name="T2" fmla="*/ 25 w 49"/>
                <a:gd name="T3" fmla="*/ 48 h 48"/>
                <a:gd name="T4" fmla="*/ 0 w 49"/>
                <a:gd name="T5" fmla="*/ 24 h 48"/>
                <a:gd name="T6" fmla="*/ 49 w 49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8">
                  <a:moveTo>
                    <a:pt x="25" y="0"/>
                  </a:moveTo>
                  <a:lnTo>
                    <a:pt x="25" y="48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Freeform 117"/>
            <p:cNvSpPr>
              <a:spLocks noEditPoints="1"/>
            </p:cNvSpPr>
            <p:nvPr/>
          </p:nvSpPr>
          <p:spPr bwMode="auto">
            <a:xfrm>
              <a:off x="5719764" y="3246439"/>
              <a:ext cx="76200" cy="77788"/>
            </a:xfrm>
            <a:custGeom>
              <a:avLst/>
              <a:gdLst>
                <a:gd name="T0" fmla="*/ 24 w 48"/>
                <a:gd name="T1" fmla="*/ 0 h 49"/>
                <a:gd name="T2" fmla="*/ 24 w 48"/>
                <a:gd name="T3" fmla="*/ 49 h 49"/>
                <a:gd name="T4" fmla="*/ 0 w 48"/>
                <a:gd name="T5" fmla="*/ 25 h 49"/>
                <a:gd name="T6" fmla="*/ 48 w 48"/>
                <a:gd name="T7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lnTo>
                    <a:pt x="24" y="49"/>
                  </a:lnTo>
                  <a:moveTo>
                    <a:pt x="0" y="25"/>
                  </a:moveTo>
                  <a:lnTo>
                    <a:pt x="48" y="25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Freeform 118"/>
            <p:cNvSpPr>
              <a:spLocks noEditPoints="1"/>
            </p:cNvSpPr>
            <p:nvPr/>
          </p:nvSpPr>
          <p:spPr bwMode="auto">
            <a:xfrm>
              <a:off x="3670301" y="432435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Freeform 119"/>
            <p:cNvSpPr>
              <a:spLocks noEditPoints="1"/>
            </p:cNvSpPr>
            <p:nvPr/>
          </p:nvSpPr>
          <p:spPr bwMode="auto">
            <a:xfrm>
              <a:off x="6011864" y="3092451"/>
              <a:ext cx="76200" cy="77788"/>
            </a:xfrm>
            <a:custGeom>
              <a:avLst/>
              <a:gdLst>
                <a:gd name="T0" fmla="*/ 24 w 48"/>
                <a:gd name="T1" fmla="*/ 0 h 49"/>
                <a:gd name="T2" fmla="*/ 24 w 48"/>
                <a:gd name="T3" fmla="*/ 49 h 49"/>
                <a:gd name="T4" fmla="*/ 0 w 48"/>
                <a:gd name="T5" fmla="*/ 24 h 49"/>
                <a:gd name="T6" fmla="*/ 48 w 48"/>
                <a:gd name="T7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lnTo>
                    <a:pt x="24" y="49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Freeform 120"/>
            <p:cNvSpPr>
              <a:spLocks noEditPoints="1"/>
            </p:cNvSpPr>
            <p:nvPr/>
          </p:nvSpPr>
          <p:spPr bwMode="auto">
            <a:xfrm>
              <a:off x="5867401" y="3170239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Freeform 121"/>
            <p:cNvSpPr>
              <a:spLocks noEditPoints="1"/>
            </p:cNvSpPr>
            <p:nvPr/>
          </p:nvSpPr>
          <p:spPr bwMode="auto">
            <a:xfrm>
              <a:off x="3860801" y="423227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Freeform 122"/>
            <p:cNvSpPr>
              <a:spLocks noEditPoints="1"/>
            </p:cNvSpPr>
            <p:nvPr/>
          </p:nvSpPr>
          <p:spPr bwMode="auto">
            <a:xfrm>
              <a:off x="3940176" y="419417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Freeform 123"/>
            <p:cNvSpPr>
              <a:spLocks noEditPoints="1"/>
            </p:cNvSpPr>
            <p:nvPr/>
          </p:nvSpPr>
          <p:spPr bwMode="auto">
            <a:xfrm>
              <a:off x="5314951" y="347027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Freeform 124"/>
            <p:cNvSpPr>
              <a:spLocks noEditPoints="1"/>
            </p:cNvSpPr>
            <p:nvPr/>
          </p:nvSpPr>
          <p:spPr bwMode="auto">
            <a:xfrm>
              <a:off x="3900489" y="4214814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Freeform 125"/>
            <p:cNvSpPr>
              <a:spLocks noEditPoints="1"/>
            </p:cNvSpPr>
            <p:nvPr/>
          </p:nvSpPr>
          <p:spPr bwMode="auto">
            <a:xfrm>
              <a:off x="3679826" y="4319589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" name="Freeform 126"/>
            <p:cNvSpPr>
              <a:spLocks noEditPoints="1"/>
            </p:cNvSpPr>
            <p:nvPr/>
          </p:nvSpPr>
          <p:spPr bwMode="auto">
            <a:xfrm>
              <a:off x="5286376" y="348932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Freeform 127"/>
            <p:cNvSpPr>
              <a:spLocks noEditPoints="1"/>
            </p:cNvSpPr>
            <p:nvPr/>
          </p:nvSpPr>
          <p:spPr bwMode="auto">
            <a:xfrm>
              <a:off x="3681414" y="431800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Freeform 128"/>
            <p:cNvSpPr>
              <a:spLocks noEditPoints="1"/>
            </p:cNvSpPr>
            <p:nvPr/>
          </p:nvSpPr>
          <p:spPr bwMode="auto">
            <a:xfrm>
              <a:off x="3689351" y="4314826"/>
              <a:ext cx="76200" cy="77788"/>
            </a:xfrm>
            <a:custGeom>
              <a:avLst/>
              <a:gdLst>
                <a:gd name="T0" fmla="*/ 24 w 48"/>
                <a:gd name="T1" fmla="*/ 0 h 49"/>
                <a:gd name="T2" fmla="*/ 24 w 48"/>
                <a:gd name="T3" fmla="*/ 49 h 49"/>
                <a:gd name="T4" fmla="*/ 0 w 48"/>
                <a:gd name="T5" fmla="*/ 25 h 49"/>
                <a:gd name="T6" fmla="*/ 48 w 48"/>
                <a:gd name="T7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lnTo>
                    <a:pt x="24" y="49"/>
                  </a:lnTo>
                  <a:moveTo>
                    <a:pt x="0" y="25"/>
                  </a:moveTo>
                  <a:lnTo>
                    <a:pt x="48" y="25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Freeform 129"/>
            <p:cNvSpPr>
              <a:spLocks noEditPoints="1"/>
            </p:cNvSpPr>
            <p:nvPr/>
          </p:nvSpPr>
          <p:spPr bwMode="auto">
            <a:xfrm>
              <a:off x="3929064" y="420052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Freeform 130"/>
            <p:cNvSpPr>
              <a:spLocks noEditPoints="1"/>
            </p:cNvSpPr>
            <p:nvPr/>
          </p:nvSpPr>
          <p:spPr bwMode="auto">
            <a:xfrm>
              <a:off x="4646614" y="3830639"/>
              <a:ext cx="77788" cy="76200"/>
            </a:xfrm>
            <a:custGeom>
              <a:avLst/>
              <a:gdLst>
                <a:gd name="T0" fmla="*/ 24 w 49"/>
                <a:gd name="T1" fmla="*/ 0 h 48"/>
                <a:gd name="T2" fmla="*/ 24 w 49"/>
                <a:gd name="T3" fmla="*/ 48 h 48"/>
                <a:gd name="T4" fmla="*/ 0 w 49"/>
                <a:gd name="T5" fmla="*/ 24 h 48"/>
                <a:gd name="T6" fmla="*/ 49 w 49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Freeform 131"/>
            <p:cNvSpPr>
              <a:spLocks noEditPoints="1"/>
            </p:cNvSpPr>
            <p:nvPr/>
          </p:nvSpPr>
          <p:spPr bwMode="auto">
            <a:xfrm>
              <a:off x="3921126" y="420370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Freeform 132"/>
            <p:cNvSpPr>
              <a:spLocks noEditPoints="1"/>
            </p:cNvSpPr>
            <p:nvPr/>
          </p:nvSpPr>
          <p:spPr bwMode="auto">
            <a:xfrm>
              <a:off x="3698876" y="4310064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Freeform 133"/>
            <p:cNvSpPr>
              <a:spLocks noEditPoints="1"/>
            </p:cNvSpPr>
            <p:nvPr/>
          </p:nvSpPr>
          <p:spPr bwMode="auto">
            <a:xfrm>
              <a:off x="3700464" y="430847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Freeform 134"/>
            <p:cNvSpPr>
              <a:spLocks noEditPoints="1"/>
            </p:cNvSpPr>
            <p:nvPr/>
          </p:nvSpPr>
          <p:spPr bwMode="auto">
            <a:xfrm>
              <a:off x="3708401" y="430530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Freeform 135"/>
            <p:cNvSpPr>
              <a:spLocks noEditPoints="1"/>
            </p:cNvSpPr>
            <p:nvPr/>
          </p:nvSpPr>
          <p:spPr bwMode="auto">
            <a:xfrm>
              <a:off x="5861051" y="318452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Freeform 136"/>
            <p:cNvSpPr>
              <a:spLocks noEditPoints="1"/>
            </p:cNvSpPr>
            <p:nvPr/>
          </p:nvSpPr>
          <p:spPr bwMode="auto">
            <a:xfrm>
              <a:off x="5038726" y="362267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Freeform 137"/>
            <p:cNvSpPr>
              <a:spLocks noEditPoints="1"/>
            </p:cNvSpPr>
            <p:nvPr/>
          </p:nvSpPr>
          <p:spPr bwMode="auto">
            <a:xfrm>
              <a:off x="3994151" y="4168776"/>
              <a:ext cx="77788" cy="76200"/>
            </a:xfrm>
            <a:custGeom>
              <a:avLst/>
              <a:gdLst>
                <a:gd name="T0" fmla="*/ 25 w 49"/>
                <a:gd name="T1" fmla="*/ 0 h 48"/>
                <a:gd name="T2" fmla="*/ 25 w 49"/>
                <a:gd name="T3" fmla="*/ 48 h 48"/>
                <a:gd name="T4" fmla="*/ 0 w 49"/>
                <a:gd name="T5" fmla="*/ 24 h 48"/>
                <a:gd name="T6" fmla="*/ 49 w 49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8">
                  <a:moveTo>
                    <a:pt x="25" y="0"/>
                  </a:moveTo>
                  <a:lnTo>
                    <a:pt x="25" y="48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Freeform 138"/>
            <p:cNvSpPr>
              <a:spLocks noEditPoints="1"/>
            </p:cNvSpPr>
            <p:nvPr/>
          </p:nvSpPr>
          <p:spPr bwMode="auto">
            <a:xfrm>
              <a:off x="3717926" y="4300539"/>
              <a:ext cx="76200" cy="77788"/>
            </a:xfrm>
            <a:custGeom>
              <a:avLst/>
              <a:gdLst>
                <a:gd name="T0" fmla="*/ 24 w 48"/>
                <a:gd name="T1" fmla="*/ 0 h 49"/>
                <a:gd name="T2" fmla="*/ 24 w 48"/>
                <a:gd name="T3" fmla="*/ 49 h 49"/>
                <a:gd name="T4" fmla="*/ 0 w 48"/>
                <a:gd name="T5" fmla="*/ 24 h 49"/>
                <a:gd name="T6" fmla="*/ 48 w 48"/>
                <a:gd name="T7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lnTo>
                    <a:pt x="24" y="49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Freeform 139"/>
            <p:cNvSpPr>
              <a:spLocks noEditPoints="1"/>
            </p:cNvSpPr>
            <p:nvPr/>
          </p:nvSpPr>
          <p:spPr bwMode="auto">
            <a:xfrm>
              <a:off x="4951414" y="366077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Freeform 140"/>
            <p:cNvSpPr>
              <a:spLocks noEditPoints="1"/>
            </p:cNvSpPr>
            <p:nvPr/>
          </p:nvSpPr>
          <p:spPr bwMode="auto">
            <a:xfrm>
              <a:off x="3860801" y="4232276"/>
              <a:ext cx="77788" cy="76200"/>
            </a:xfrm>
            <a:custGeom>
              <a:avLst/>
              <a:gdLst>
                <a:gd name="T0" fmla="*/ 25 w 49"/>
                <a:gd name="T1" fmla="*/ 0 h 48"/>
                <a:gd name="T2" fmla="*/ 25 w 49"/>
                <a:gd name="T3" fmla="*/ 48 h 48"/>
                <a:gd name="T4" fmla="*/ 0 w 49"/>
                <a:gd name="T5" fmla="*/ 24 h 48"/>
                <a:gd name="T6" fmla="*/ 49 w 49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8">
                  <a:moveTo>
                    <a:pt x="25" y="0"/>
                  </a:moveTo>
                  <a:lnTo>
                    <a:pt x="25" y="48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Freeform 141"/>
            <p:cNvSpPr>
              <a:spLocks noEditPoints="1"/>
            </p:cNvSpPr>
            <p:nvPr/>
          </p:nvSpPr>
          <p:spPr bwMode="auto">
            <a:xfrm>
              <a:off x="4473576" y="392430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Freeform 142"/>
            <p:cNvSpPr>
              <a:spLocks noEditPoints="1"/>
            </p:cNvSpPr>
            <p:nvPr/>
          </p:nvSpPr>
          <p:spPr bwMode="auto">
            <a:xfrm>
              <a:off x="3756026" y="428307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Freeform 143"/>
            <p:cNvSpPr>
              <a:spLocks noEditPoints="1"/>
            </p:cNvSpPr>
            <p:nvPr/>
          </p:nvSpPr>
          <p:spPr bwMode="auto">
            <a:xfrm>
              <a:off x="4394201" y="396557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Freeform 144"/>
            <p:cNvSpPr>
              <a:spLocks noEditPoints="1"/>
            </p:cNvSpPr>
            <p:nvPr/>
          </p:nvSpPr>
          <p:spPr bwMode="auto">
            <a:xfrm>
              <a:off x="3721101" y="429895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Freeform 145"/>
            <p:cNvSpPr>
              <a:spLocks noEditPoints="1"/>
            </p:cNvSpPr>
            <p:nvPr/>
          </p:nvSpPr>
          <p:spPr bwMode="auto">
            <a:xfrm>
              <a:off x="5183189" y="3533776"/>
              <a:ext cx="76200" cy="77788"/>
            </a:xfrm>
            <a:custGeom>
              <a:avLst/>
              <a:gdLst>
                <a:gd name="T0" fmla="*/ 24 w 48"/>
                <a:gd name="T1" fmla="*/ 0 h 49"/>
                <a:gd name="T2" fmla="*/ 24 w 48"/>
                <a:gd name="T3" fmla="*/ 49 h 49"/>
                <a:gd name="T4" fmla="*/ 0 w 48"/>
                <a:gd name="T5" fmla="*/ 24 h 49"/>
                <a:gd name="T6" fmla="*/ 48 w 48"/>
                <a:gd name="T7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lnTo>
                    <a:pt x="24" y="49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" name="Freeform 146"/>
            <p:cNvSpPr>
              <a:spLocks noEditPoints="1"/>
            </p:cNvSpPr>
            <p:nvPr/>
          </p:nvSpPr>
          <p:spPr bwMode="auto">
            <a:xfrm>
              <a:off x="5048251" y="3617914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" name="Freeform 147"/>
            <p:cNvSpPr>
              <a:spLocks noEditPoints="1"/>
            </p:cNvSpPr>
            <p:nvPr/>
          </p:nvSpPr>
          <p:spPr bwMode="auto">
            <a:xfrm>
              <a:off x="3727451" y="4295776"/>
              <a:ext cx="76200" cy="77788"/>
            </a:xfrm>
            <a:custGeom>
              <a:avLst/>
              <a:gdLst>
                <a:gd name="T0" fmla="*/ 24 w 48"/>
                <a:gd name="T1" fmla="*/ 0 h 49"/>
                <a:gd name="T2" fmla="*/ 24 w 48"/>
                <a:gd name="T3" fmla="*/ 49 h 49"/>
                <a:gd name="T4" fmla="*/ 0 w 48"/>
                <a:gd name="T5" fmla="*/ 24 h 49"/>
                <a:gd name="T6" fmla="*/ 48 w 48"/>
                <a:gd name="T7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lnTo>
                    <a:pt x="24" y="49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" name="Freeform 148"/>
            <p:cNvSpPr>
              <a:spLocks noEditPoints="1"/>
            </p:cNvSpPr>
            <p:nvPr/>
          </p:nvSpPr>
          <p:spPr bwMode="auto">
            <a:xfrm>
              <a:off x="4832351" y="3725864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Freeform 149"/>
            <p:cNvSpPr>
              <a:spLocks noEditPoints="1"/>
            </p:cNvSpPr>
            <p:nvPr/>
          </p:nvSpPr>
          <p:spPr bwMode="auto">
            <a:xfrm>
              <a:off x="3762376" y="427990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" name="Freeform 150"/>
            <p:cNvSpPr>
              <a:spLocks noEditPoints="1"/>
            </p:cNvSpPr>
            <p:nvPr/>
          </p:nvSpPr>
          <p:spPr bwMode="auto">
            <a:xfrm>
              <a:off x="5768976" y="323532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" name="Freeform 151"/>
            <p:cNvSpPr>
              <a:spLocks noEditPoints="1"/>
            </p:cNvSpPr>
            <p:nvPr/>
          </p:nvSpPr>
          <p:spPr bwMode="auto">
            <a:xfrm>
              <a:off x="3851276" y="4237039"/>
              <a:ext cx="77788" cy="76200"/>
            </a:xfrm>
            <a:custGeom>
              <a:avLst/>
              <a:gdLst>
                <a:gd name="T0" fmla="*/ 25 w 49"/>
                <a:gd name="T1" fmla="*/ 0 h 48"/>
                <a:gd name="T2" fmla="*/ 25 w 49"/>
                <a:gd name="T3" fmla="*/ 48 h 48"/>
                <a:gd name="T4" fmla="*/ 0 w 49"/>
                <a:gd name="T5" fmla="*/ 24 h 48"/>
                <a:gd name="T6" fmla="*/ 49 w 49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8">
                  <a:moveTo>
                    <a:pt x="25" y="0"/>
                  </a:moveTo>
                  <a:lnTo>
                    <a:pt x="25" y="48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" name="Freeform 152"/>
            <p:cNvSpPr>
              <a:spLocks noEditPoints="1"/>
            </p:cNvSpPr>
            <p:nvPr/>
          </p:nvSpPr>
          <p:spPr bwMode="auto">
            <a:xfrm>
              <a:off x="4600576" y="3859214"/>
              <a:ext cx="77788" cy="77788"/>
            </a:xfrm>
            <a:custGeom>
              <a:avLst/>
              <a:gdLst>
                <a:gd name="T0" fmla="*/ 24 w 49"/>
                <a:gd name="T1" fmla="*/ 0 h 49"/>
                <a:gd name="T2" fmla="*/ 24 w 49"/>
                <a:gd name="T3" fmla="*/ 49 h 49"/>
                <a:gd name="T4" fmla="*/ 0 w 49"/>
                <a:gd name="T5" fmla="*/ 24 h 49"/>
                <a:gd name="T6" fmla="*/ 49 w 49"/>
                <a:gd name="T7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lnTo>
                    <a:pt x="24" y="49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" name="Freeform 153"/>
            <p:cNvSpPr>
              <a:spLocks noEditPoints="1"/>
            </p:cNvSpPr>
            <p:nvPr/>
          </p:nvSpPr>
          <p:spPr bwMode="auto">
            <a:xfrm>
              <a:off x="3765551" y="4278314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" name="Freeform 154"/>
            <p:cNvSpPr>
              <a:spLocks noEditPoints="1"/>
            </p:cNvSpPr>
            <p:nvPr/>
          </p:nvSpPr>
          <p:spPr bwMode="auto">
            <a:xfrm>
              <a:off x="3841751" y="4241801"/>
              <a:ext cx="77788" cy="76200"/>
            </a:xfrm>
            <a:custGeom>
              <a:avLst/>
              <a:gdLst>
                <a:gd name="T0" fmla="*/ 25 w 49"/>
                <a:gd name="T1" fmla="*/ 0 h 48"/>
                <a:gd name="T2" fmla="*/ 25 w 49"/>
                <a:gd name="T3" fmla="*/ 48 h 48"/>
                <a:gd name="T4" fmla="*/ 0 w 49"/>
                <a:gd name="T5" fmla="*/ 24 h 48"/>
                <a:gd name="T6" fmla="*/ 49 w 49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8">
                  <a:moveTo>
                    <a:pt x="25" y="0"/>
                  </a:moveTo>
                  <a:lnTo>
                    <a:pt x="25" y="48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" name="Freeform 155"/>
            <p:cNvSpPr>
              <a:spLocks noEditPoints="1"/>
            </p:cNvSpPr>
            <p:nvPr/>
          </p:nvSpPr>
          <p:spPr bwMode="auto">
            <a:xfrm>
              <a:off x="3775076" y="4273551"/>
              <a:ext cx="76200" cy="77788"/>
            </a:xfrm>
            <a:custGeom>
              <a:avLst/>
              <a:gdLst>
                <a:gd name="T0" fmla="*/ 24 w 48"/>
                <a:gd name="T1" fmla="*/ 0 h 49"/>
                <a:gd name="T2" fmla="*/ 24 w 48"/>
                <a:gd name="T3" fmla="*/ 49 h 49"/>
                <a:gd name="T4" fmla="*/ 0 w 48"/>
                <a:gd name="T5" fmla="*/ 25 h 49"/>
                <a:gd name="T6" fmla="*/ 48 w 48"/>
                <a:gd name="T7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lnTo>
                    <a:pt x="24" y="49"/>
                  </a:lnTo>
                  <a:moveTo>
                    <a:pt x="0" y="25"/>
                  </a:moveTo>
                  <a:lnTo>
                    <a:pt x="48" y="25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Freeform 156"/>
            <p:cNvSpPr>
              <a:spLocks noEditPoints="1"/>
            </p:cNvSpPr>
            <p:nvPr/>
          </p:nvSpPr>
          <p:spPr bwMode="auto">
            <a:xfrm>
              <a:off x="3910014" y="421005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" name="Freeform 157"/>
            <p:cNvSpPr>
              <a:spLocks noEditPoints="1"/>
            </p:cNvSpPr>
            <p:nvPr/>
          </p:nvSpPr>
          <p:spPr bwMode="auto">
            <a:xfrm>
              <a:off x="5238751" y="349567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Freeform 158"/>
            <p:cNvSpPr>
              <a:spLocks noEditPoints="1"/>
            </p:cNvSpPr>
            <p:nvPr/>
          </p:nvSpPr>
          <p:spPr bwMode="auto">
            <a:xfrm>
              <a:off x="3781426" y="427037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" name="Freeform 159"/>
            <p:cNvSpPr>
              <a:spLocks noEditPoints="1"/>
            </p:cNvSpPr>
            <p:nvPr/>
          </p:nvSpPr>
          <p:spPr bwMode="auto">
            <a:xfrm>
              <a:off x="4818064" y="373380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" name="Freeform 160"/>
            <p:cNvSpPr>
              <a:spLocks noEditPoints="1"/>
            </p:cNvSpPr>
            <p:nvPr/>
          </p:nvSpPr>
          <p:spPr bwMode="auto">
            <a:xfrm>
              <a:off x="3832226" y="4244976"/>
              <a:ext cx="77788" cy="77788"/>
            </a:xfrm>
            <a:custGeom>
              <a:avLst/>
              <a:gdLst>
                <a:gd name="T0" fmla="*/ 25 w 49"/>
                <a:gd name="T1" fmla="*/ 0 h 49"/>
                <a:gd name="T2" fmla="*/ 25 w 49"/>
                <a:gd name="T3" fmla="*/ 49 h 49"/>
                <a:gd name="T4" fmla="*/ 0 w 49"/>
                <a:gd name="T5" fmla="*/ 24 h 49"/>
                <a:gd name="T6" fmla="*/ 49 w 49"/>
                <a:gd name="T7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9">
                  <a:moveTo>
                    <a:pt x="25" y="0"/>
                  </a:moveTo>
                  <a:lnTo>
                    <a:pt x="25" y="49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Freeform 161"/>
            <p:cNvSpPr>
              <a:spLocks noEditPoints="1"/>
            </p:cNvSpPr>
            <p:nvPr/>
          </p:nvSpPr>
          <p:spPr bwMode="auto">
            <a:xfrm>
              <a:off x="3784601" y="4268789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Freeform 162"/>
            <p:cNvSpPr>
              <a:spLocks noEditPoints="1"/>
            </p:cNvSpPr>
            <p:nvPr/>
          </p:nvSpPr>
          <p:spPr bwMode="auto">
            <a:xfrm>
              <a:off x="3822701" y="4249739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Freeform 163"/>
            <p:cNvSpPr>
              <a:spLocks noEditPoints="1"/>
            </p:cNvSpPr>
            <p:nvPr/>
          </p:nvSpPr>
          <p:spPr bwMode="auto">
            <a:xfrm>
              <a:off x="5603876" y="3313114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" name="Freeform 164"/>
            <p:cNvSpPr>
              <a:spLocks noEditPoints="1"/>
            </p:cNvSpPr>
            <p:nvPr/>
          </p:nvSpPr>
          <p:spPr bwMode="auto">
            <a:xfrm>
              <a:off x="4300539" y="4013201"/>
              <a:ext cx="77788" cy="77788"/>
            </a:xfrm>
            <a:custGeom>
              <a:avLst/>
              <a:gdLst>
                <a:gd name="T0" fmla="*/ 25 w 49"/>
                <a:gd name="T1" fmla="*/ 0 h 49"/>
                <a:gd name="T2" fmla="*/ 25 w 49"/>
                <a:gd name="T3" fmla="*/ 49 h 49"/>
                <a:gd name="T4" fmla="*/ 0 w 49"/>
                <a:gd name="T5" fmla="*/ 25 h 49"/>
                <a:gd name="T6" fmla="*/ 49 w 49"/>
                <a:gd name="T7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9">
                  <a:moveTo>
                    <a:pt x="25" y="0"/>
                  </a:moveTo>
                  <a:lnTo>
                    <a:pt x="25" y="49"/>
                  </a:lnTo>
                  <a:moveTo>
                    <a:pt x="0" y="25"/>
                  </a:moveTo>
                  <a:lnTo>
                    <a:pt x="49" y="25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" name="Freeform 165"/>
            <p:cNvSpPr>
              <a:spLocks noEditPoints="1"/>
            </p:cNvSpPr>
            <p:nvPr/>
          </p:nvSpPr>
          <p:spPr bwMode="auto">
            <a:xfrm>
              <a:off x="3794126" y="4264026"/>
              <a:ext cx="77788" cy="77788"/>
            </a:xfrm>
            <a:custGeom>
              <a:avLst/>
              <a:gdLst>
                <a:gd name="T0" fmla="*/ 24 w 49"/>
                <a:gd name="T1" fmla="*/ 0 h 49"/>
                <a:gd name="T2" fmla="*/ 24 w 49"/>
                <a:gd name="T3" fmla="*/ 49 h 49"/>
                <a:gd name="T4" fmla="*/ 0 w 49"/>
                <a:gd name="T5" fmla="*/ 25 h 49"/>
                <a:gd name="T6" fmla="*/ 49 w 49"/>
                <a:gd name="T7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lnTo>
                    <a:pt x="24" y="49"/>
                  </a:lnTo>
                  <a:moveTo>
                    <a:pt x="0" y="25"/>
                  </a:moveTo>
                  <a:lnTo>
                    <a:pt x="49" y="25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" name="Freeform 166"/>
            <p:cNvSpPr>
              <a:spLocks noEditPoints="1"/>
            </p:cNvSpPr>
            <p:nvPr/>
          </p:nvSpPr>
          <p:spPr bwMode="auto">
            <a:xfrm>
              <a:off x="6465889" y="2798764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" name="Freeform 167"/>
            <p:cNvSpPr>
              <a:spLocks noEditPoints="1"/>
            </p:cNvSpPr>
            <p:nvPr/>
          </p:nvSpPr>
          <p:spPr bwMode="auto">
            <a:xfrm>
              <a:off x="6367464" y="2911476"/>
              <a:ext cx="76200" cy="77788"/>
            </a:xfrm>
            <a:custGeom>
              <a:avLst/>
              <a:gdLst>
                <a:gd name="T0" fmla="*/ 24 w 48"/>
                <a:gd name="T1" fmla="*/ 0 h 49"/>
                <a:gd name="T2" fmla="*/ 24 w 48"/>
                <a:gd name="T3" fmla="*/ 49 h 49"/>
                <a:gd name="T4" fmla="*/ 0 w 48"/>
                <a:gd name="T5" fmla="*/ 24 h 49"/>
                <a:gd name="T6" fmla="*/ 48 w 48"/>
                <a:gd name="T7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lnTo>
                    <a:pt x="24" y="49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Freeform 168"/>
            <p:cNvSpPr>
              <a:spLocks noEditPoints="1"/>
            </p:cNvSpPr>
            <p:nvPr/>
          </p:nvSpPr>
          <p:spPr bwMode="auto">
            <a:xfrm>
              <a:off x="5508626" y="335915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" name="Freeform 169"/>
            <p:cNvSpPr>
              <a:spLocks noEditPoints="1"/>
            </p:cNvSpPr>
            <p:nvPr/>
          </p:nvSpPr>
          <p:spPr bwMode="auto">
            <a:xfrm>
              <a:off x="3800476" y="426085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Freeform 170"/>
            <p:cNvSpPr>
              <a:spLocks noEditPoints="1"/>
            </p:cNvSpPr>
            <p:nvPr/>
          </p:nvSpPr>
          <p:spPr bwMode="auto">
            <a:xfrm>
              <a:off x="3803651" y="4259264"/>
              <a:ext cx="76200" cy="77788"/>
            </a:xfrm>
            <a:custGeom>
              <a:avLst/>
              <a:gdLst>
                <a:gd name="T0" fmla="*/ 24 w 48"/>
                <a:gd name="T1" fmla="*/ 0 h 49"/>
                <a:gd name="T2" fmla="*/ 24 w 48"/>
                <a:gd name="T3" fmla="*/ 49 h 49"/>
                <a:gd name="T4" fmla="*/ 0 w 48"/>
                <a:gd name="T5" fmla="*/ 25 h 49"/>
                <a:gd name="T6" fmla="*/ 48 w 48"/>
                <a:gd name="T7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lnTo>
                    <a:pt x="24" y="49"/>
                  </a:lnTo>
                  <a:moveTo>
                    <a:pt x="0" y="25"/>
                  </a:moveTo>
                  <a:lnTo>
                    <a:pt x="48" y="25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Freeform 171"/>
            <p:cNvSpPr>
              <a:spLocks noEditPoints="1"/>
            </p:cNvSpPr>
            <p:nvPr/>
          </p:nvSpPr>
          <p:spPr bwMode="auto">
            <a:xfrm>
              <a:off x="3813176" y="4254501"/>
              <a:ext cx="77788" cy="76200"/>
            </a:xfrm>
            <a:custGeom>
              <a:avLst/>
              <a:gdLst>
                <a:gd name="T0" fmla="*/ 24 w 49"/>
                <a:gd name="T1" fmla="*/ 0 h 48"/>
                <a:gd name="T2" fmla="*/ 24 w 49"/>
                <a:gd name="T3" fmla="*/ 48 h 48"/>
                <a:gd name="T4" fmla="*/ 0 w 49"/>
                <a:gd name="T5" fmla="*/ 24 h 48"/>
                <a:gd name="T6" fmla="*/ 49 w 49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Freeform 172"/>
            <p:cNvSpPr>
              <a:spLocks noEditPoints="1"/>
            </p:cNvSpPr>
            <p:nvPr/>
          </p:nvSpPr>
          <p:spPr bwMode="auto">
            <a:xfrm>
              <a:off x="5081589" y="3592514"/>
              <a:ext cx="77788" cy="76200"/>
            </a:xfrm>
            <a:custGeom>
              <a:avLst/>
              <a:gdLst>
                <a:gd name="T0" fmla="*/ 24 w 49"/>
                <a:gd name="T1" fmla="*/ 0 h 48"/>
                <a:gd name="T2" fmla="*/ 24 w 49"/>
                <a:gd name="T3" fmla="*/ 48 h 48"/>
                <a:gd name="T4" fmla="*/ 0 w 49"/>
                <a:gd name="T5" fmla="*/ 24 h 48"/>
                <a:gd name="T6" fmla="*/ 49 w 49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Freeform 173"/>
            <p:cNvSpPr>
              <a:spLocks noEditPoints="1"/>
            </p:cNvSpPr>
            <p:nvPr/>
          </p:nvSpPr>
          <p:spPr bwMode="auto">
            <a:xfrm>
              <a:off x="3902076" y="421322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Freeform 174"/>
            <p:cNvSpPr>
              <a:spLocks noEditPoints="1"/>
            </p:cNvSpPr>
            <p:nvPr/>
          </p:nvSpPr>
          <p:spPr bwMode="auto">
            <a:xfrm>
              <a:off x="4195764" y="4065589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175"/>
            <p:cNvSpPr>
              <a:spLocks noEditPoints="1"/>
            </p:cNvSpPr>
            <p:nvPr/>
          </p:nvSpPr>
          <p:spPr bwMode="auto">
            <a:xfrm>
              <a:off x="3819526" y="425132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Freeform 176"/>
            <p:cNvSpPr>
              <a:spLocks noEditPoints="1"/>
            </p:cNvSpPr>
            <p:nvPr/>
          </p:nvSpPr>
          <p:spPr bwMode="auto">
            <a:xfrm>
              <a:off x="5229226" y="3500439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Freeform 177"/>
            <p:cNvSpPr>
              <a:spLocks noEditPoints="1"/>
            </p:cNvSpPr>
            <p:nvPr/>
          </p:nvSpPr>
          <p:spPr bwMode="auto">
            <a:xfrm>
              <a:off x="4962526" y="3654426"/>
              <a:ext cx="77788" cy="76200"/>
            </a:xfrm>
            <a:custGeom>
              <a:avLst/>
              <a:gdLst>
                <a:gd name="T0" fmla="*/ 25 w 49"/>
                <a:gd name="T1" fmla="*/ 0 h 48"/>
                <a:gd name="T2" fmla="*/ 25 w 49"/>
                <a:gd name="T3" fmla="*/ 48 h 48"/>
                <a:gd name="T4" fmla="*/ 0 w 49"/>
                <a:gd name="T5" fmla="*/ 24 h 48"/>
                <a:gd name="T6" fmla="*/ 49 w 49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8">
                  <a:moveTo>
                    <a:pt x="25" y="0"/>
                  </a:moveTo>
                  <a:lnTo>
                    <a:pt x="25" y="48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Freeform 178"/>
            <p:cNvSpPr>
              <a:spLocks noEditPoints="1"/>
            </p:cNvSpPr>
            <p:nvPr/>
          </p:nvSpPr>
          <p:spPr bwMode="auto">
            <a:xfrm>
              <a:off x="3919539" y="4205289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Freeform 179"/>
            <p:cNvSpPr>
              <a:spLocks noEditPoints="1"/>
            </p:cNvSpPr>
            <p:nvPr/>
          </p:nvSpPr>
          <p:spPr bwMode="auto">
            <a:xfrm>
              <a:off x="3841751" y="424180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Freeform 180"/>
            <p:cNvSpPr>
              <a:spLocks noEditPoints="1"/>
            </p:cNvSpPr>
            <p:nvPr/>
          </p:nvSpPr>
          <p:spPr bwMode="auto">
            <a:xfrm>
              <a:off x="3881439" y="422275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Freeform 181"/>
            <p:cNvSpPr>
              <a:spLocks noEditPoints="1"/>
            </p:cNvSpPr>
            <p:nvPr/>
          </p:nvSpPr>
          <p:spPr bwMode="auto">
            <a:xfrm>
              <a:off x="3890964" y="421957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Freeform 182"/>
            <p:cNvSpPr>
              <a:spLocks noEditPoints="1"/>
            </p:cNvSpPr>
            <p:nvPr/>
          </p:nvSpPr>
          <p:spPr bwMode="auto">
            <a:xfrm>
              <a:off x="6253164" y="3030539"/>
              <a:ext cx="77788" cy="76200"/>
            </a:xfrm>
            <a:custGeom>
              <a:avLst/>
              <a:gdLst>
                <a:gd name="T0" fmla="*/ 24 w 49"/>
                <a:gd name="T1" fmla="*/ 0 h 48"/>
                <a:gd name="T2" fmla="*/ 24 w 49"/>
                <a:gd name="T3" fmla="*/ 48 h 48"/>
                <a:gd name="T4" fmla="*/ 0 w 49"/>
                <a:gd name="T5" fmla="*/ 24 h 48"/>
                <a:gd name="T6" fmla="*/ 49 w 49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" name="Freeform 183"/>
            <p:cNvSpPr>
              <a:spLocks noEditPoints="1"/>
            </p:cNvSpPr>
            <p:nvPr/>
          </p:nvSpPr>
          <p:spPr bwMode="auto">
            <a:xfrm>
              <a:off x="3938589" y="4195764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Freeform 184"/>
            <p:cNvSpPr>
              <a:spLocks noEditPoints="1"/>
            </p:cNvSpPr>
            <p:nvPr/>
          </p:nvSpPr>
          <p:spPr bwMode="auto">
            <a:xfrm>
              <a:off x="6208714" y="305752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Freeform 185"/>
            <p:cNvSpPr>
              <a:spLocks noEditPoints="1"/>
            </p:cNvSpPr>
            <p:nvPr/>
          </p:nvSpPr>
          <p:spPr bwMode="auto">
            <a:xfrm>
              <a:off x="5372101" y="3446464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Freeform 186"/>
            <p:cNvSpPr>
              <a:spLocks noEditPoints="1"/>
            </p:cNvSpPr>
            <p:nvPr/>
          </p:nvSpPr>
          <p:spPr bwMode="auto">
            <a:xfrm>
              <a:off x="5057776" y="3603626"/>
              <a:ext cx="76200" cy="77788"/>
            </a:xfrm>
            <a:custGeom>
              <a:avLst/>
              <a:gdLst>
                <a:gd name="T0" fmla="*/ 24 w 48"/>
                <a:gd name="T1" fmla="*/ 0 h 49"/>
                <a:gd name="T2" fmla="*/ 24 w 48"/>
                <a:gd name="T3" fmla="*/ 49 h 49"/>
                <a:gd name="T4" fmla="*/ 0 w 48"/>
                <a:gd name="T5" fmla="*/ 24 h 49"/>
                <a:gd name="T6" fmla="*/ 48 w 48"/>
                <a:gd name="T7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lnTo>
                    <a:pt x="24" y="49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Freeform 187"/>
            <p:cNvSpPr>
              <a:spLocks noEditPoints="1"/>
            </p:cNvSpPr>
            <p:nvPr/>
          </p:nvSpPr>
          <p:spPr bwMode="auto">
            <a:xfrm>
              <a:off x="4005264" y="4164014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Freeform 188"/>
            <p:cNvSpPr>
              <a:spLocks noEditPoints="1"/>
            </p:cNvSpPr>
            <p:nvPr/>
          </p:nvSpPr>
          <p:spPr bwMode="auto">
            <a:xfrm>
              <a:off x="3957639" y="4186239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Freeform 189"/>
            <p:cNvSpPr>
              <a:spLocks noEditPoints="1"/>
            </p:cNvSpPr>
            <p:nvPr/>
          </p:nvSpPr>
          <p:spPr bwMode="auto">
            <a:xfrm>
              <a:off x="5502276" y="3360739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Freeform 190"/>
            <p:cNvSpPr>
              <a:spLocks noEditPoints="1"/>
            </p:cNvSpPr>
            <p:nvPr/>
          </p:nvSpPr>
          <p:spPr bwMode="auto">
            <a:xfrm>
              <a:off x="4808539" y="374015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Freeform 191"/>
            <p:cNvSpPr>
              <a:spLocks noEditPoints="1"/>
            </p:cNvSpPr>
            <p:nvPr/>
          </p:nvSpPr>
          <p:spPr bwMode="auto">
            <a:xfrm>
              <a:off x="3979864" y="417512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Freeform 192"/>
            <p:cNvSpPr>
              <a:spLocks noEditPoints="1"/>
            </p:cNvSpPr>
            <p:nvPr/>
          </p:nvSpPr>
          <p:spPr bwMode="auto">
            <a:xfrm>
              <a:off x="4002089" y="416560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" name="Freeform 193"/>
            <p:cNvSpPr>
              <a:spLocks noEditPoints="1"/>
            </p:cNvSpPr>
            <p:nvPr/>
          </p:nvSpPr>
          <p:spPr bwMode="auto">
            <a:xfrm>
              <a:off x="4762501" y="3763964"/>
              <a:ext cx="77788" cy="76200"/>
            </a:xfrm>
            <a:custGeom>
              <a:avLst/>
              <a:gdLst>
                <a:gd name="T0" fmla="*/ 24 w 49"/>
                <a:gd name="T1" fmla="*/ 0 h 48"/>
                <a:gd name="T2" fmla="*/ 24 w 49"/>
                <a:gd name="T3" fmla="*/ 48 h 48"/>
                <a:gd name="T4" fmla="*/ 0 w 49"/>
                <a:gd name="T5" fmla="*/ 24 h 48"/>
                <a:gd name="T6" fmla="*/ 49 w 49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Freeform 194"/>
            <p:cNvSpPr>
              <a:spLocks noEditPoints="1"/>
            </p:cNvSpPr>
            <p:nvPr/>
          </p:nvSpPr>
          <p:spPr bwMode="auto">
            <a:xfrm>
              <a:off x="4014789" y="4157664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Freeform 195"/>
            <p:cNvSpPr>
              <a:spLocks noEditPoints="1"/>
            </p:cNvSpPr>
            <p:nvPr/>
          </p:nvSpPr>
          <p:spPr bwMode="auto">
            <a:xfrm>
              <a:off x="5281614" y="3490914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" name="Freeform 196"/>
            <p:cNvSpPr>
              <a:spLocks noEditPoints="1"/>
            </p:cNvSpPr>
            <p:nvPr/>
          </p:nvSpPr>
          <p:spPr bwMode="auto">
            <a:xfrm>
              <a:off x="4016376" y="415607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" name="Freeform 197"/>
            <p:cNvSpPr>
              <a:spLocks noEditPoints="1"/>
            </p:cNvSpPr>
            <p:nvPr/>
          </p:nvSpPr>
          <p:spPr bwMode="auto">
            <a:xfrm>
              <a:off x="4024314" y="415290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" name="Freeform 198"/>
            <p:cNvSpPr>
              <a:spLocks noEditPoints="1"/>
            </p:cNvSpPr>
            <p:nvPr/>
          </p:nvSpPr>
          <p:spPr bwMode="auto">
            <a:xfrm>
              <a:off x="4262439" y="4033839"/>
              <a:ext cx="77788" cy="76200"/>
            </a:xfrm>
            <a:custGeom>
              <a:avLst/>
              <a:gdLst>
                <a:gd name="T0" fmla="*/ 24 w 49"/>
                <a:gd name="T1" fmla="*/ 0 h 48"/>
                <a:gd name="T2" fmla="*/ 24 w 49"/>
                <a:gd name="T3" fmla="*/ 48 h 48"/>
                <a:gd name="T4" fmla="*/ 0 w 49"/>
                <a:gd name="T5" fmla="*/ 24 h 48"/>
                <a:gd name="T6" fmla="*/ 49 w 49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" name="Freeform 199"/>
            <p:cNvSpPr>
              <a:spLocks noEditPoints="1"/>
            </p:cNvSpPr>
            <p:nvPr/>
          </p:nvSpPr>
          <p:spPr bwMode="auto">
            <a:xfrm>
              <a:off x="4033839" y="4148139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Freeform 200"/>
            <p:cNvSpPr>
              <a:spLocks noEditPoints="1"/>
            </p:cNvSpPr>
            <p:nvPr/>
          </p:nvSpPr>
          <p:spPr bwMode="auto">
            <a:xfrm>
              <a:off x="4035426" y="4146551"/>
              <a:ext cx="77788" cy="76200"/>
            </a:xfrm>
            <a:custGeom>
              <a:avLst/>
              <a:gdLst>
                <a:gd name="T0" fmla="*/ 24 w 49"/>
                <a:gd name="T1" fmla="*/ 0 h 48"/>
                <a:gd name="T2" fmla="*/ 24 w 49"/>
                <a:gd name="T3" fmla="*/ 48 h 48"/>
                <a:gd name="T4" fmla="*/ 0 w 49"/>
                <a:gd name="T5" fmla="*/ 24 h 48"/>
                <a:gd name="T6" fmla="*/ 49 w 49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Freeform 201"/>
            <p:cNvSpPr>
              <a:spLocks noEditPoints="1"/>
            </p:cNvSpPr>
            <p:nvPr/>
          </p:nvSpPr>
          <p:spPr bwMode="auto">
            <a:xfrm>
              <a:off x="4043364" y="4141789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Freeform 202"/>
            <p:cNvSpPr>
              <a:spLocks noEditPoints="1"/>
            </p:cNvSpPr>
            <p:nvPr/>
          </p:nvSpPr>
          <p:spPr bwMode="auto">
            <a:xfrm>
              <a:off x="7070726" y="226695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Freeform 203"/>
            <p:cNvSpPr>
              <a:spLocks noEditPoints="1"/>
            </p:cNvSpPr>
            <p:nvPr/>
          </p:nvSpPr>
          <p:spPr bwMode="auto">
            <a:xfrm>
              <a:off x="4052889" y="413702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Freeform 204"/>
            <p:cNvSpPr>
              <a:spLocks noEditPoints="1"/>
            </p:cNvSpPr>
            <p:nvPr/>
          </p:nvSpPr>
          <p:spPr bwMode="auto">
            <a:xfrm>
              <a:off x="4052889" y="413702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" name="Group 406"/>
            <p:cNvGrpSpPr>
              <a:grpSpLocks/>
            </p:cNvGrpSpPr>
            <p:nvPr/>
          </p:nvGrpSpPr>
          <p:grpSpPr bwMode="auto">
            <a:xfrm>
              <a:off x="4062413" y="1476376"/>
              <a:ext cx="3541713" cy="2733675"/>
              <a:chOff x="2865" y="1104"/>
              <a:chExt cx="2231" cy="1722"/>
            </a:xfrm>
          </p:grpSpPr>
          <p:sp>
            <p:nvSpPr>
              <p:cNvPr id="81" name="Freeform 206"/>
              <p:cNvSpPr>
                <a:spLocks noEditPoints="1"/>
              </p:cNvSpPr>
              <p:nvPr/>
            </p:nvSpPr>
            <p:spPr bwMode="auto">
              <a:xfrm>
                <a:off x="4056" y="2146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07"/>
              <p:cNvSpPr>
                <a:spLocks noEditPoints="1"/>
              </p:cNvSpPr>
              <p:nvPr/>
            </p:nvSpPr>
            <p:spPr bwMode="auto">
              <a:xfrm>
                <a:off x="2865" y="2778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08"/>
              <p:cNvSpPr>
                <a:spLocks noEditPoints="1"/>
              </p:cNvSpPr>
              <p:nvPr/>
            </p:nvSpPr>
            <p:spPr bwMode="auto">
              <a:xfrm>
                <a:off x="3675" y="2353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09"/>
              <p:cNvSpPr>
                <a:spLocks noEditPoints="1"/>
              </p:cNvSpPr>
              <p:nvPr/>
            </p:nvSpPr>
            <p:spPr bwMode="auto">
              <a:xfrm>
                <a:off x="2870" y="2774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10"/>
              <p:cNvSpPr>
                <a:spLocks noEditPoints="1"/>
              </p:cNvSpPr>
              <p:nvPr/>
            </p:nvSpPr>
            <p:spPr bwMode="auto">
              <a:xfrm>
                <a:off x="2871" y="2774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11"/>
              <p:cNvSpPr>
                <a:spLocks noEditPoints="1"/>
              </p:cNvSpPr>
              <p:nvPr/>
            </p:nvSpPr>
            <p:spPr bwMode="auto">
              <a:xfrm>
                <a:off x="3604" y="2377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12"/>
              <p:cNvSpPr>
                <a:spLocks noEditPoints="1"/>
              </p:cNvSpPr>
              <p:nvPr/>
            </p:nvSpPr>
            <p:spPr bwMode="auto">
              <a:xfrm>
                <a:off x="2883" y="2768"/>
                <a:ext cx="49" cy="48"/>
              </a:xfrm>
              <a:custGeom>
                <a:avLst/>
                <a:gdLst>
                  <a:gd name="T0" fmla="*/ 24 w 49"/>
                  <a:gd name="T1" fmla="*/ 0 h 48"/>
                  <a:gd name="T2" fmla="*/ 24 w 49"/>
                  <a:gd name="T3" fmla="*/ 48 h 48"/>
                  <a:gd name="T4" fmla="*/ 0 w 49"/>
                  <a:gd name="T5" fmla="*/ 24 h 48"/>
                  <a:gd name="T6" fmla="*/ 49 w 49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13"/>
              <p:cNvSpPr>
                <a:spLocks noEditPoints="1"/>
              </p:cNvSpPr>
              <p:nvPr/>
            </p:nvSpPr>
            <p:spPr bwMode="auto">
              <a:xfrm>
                <a:off x="2889" y="2765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14"/>
              <p:cNvSpPr>
                <a:spLocks noEditPoints="1"/>
              </p:cNvSpPr>
              <p:nvPr/>
            </p:nvSpPr>
            <p:spPr bwMode="auto">
              <a:xfrm>
                <a:off x="4237" y="2092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15"/>
              <p:cNvSpPr>
                <a:spLocks noEditPoints="1"/>
              </p:cNvSpPr>
              <p:nvPr/>
            </p:nvSpPr>
            <p:spPr bwMode="auto">
              <a:xfrm>
                <a:off x="2894" y="2762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16"/>
              <p:cNvSpPr>
                <a:spLocks noEditPoints="1"/>
              </p:cNvSpPr>
              <p:nvPr/>
            </p:nvSpPr>
            <p:spPr bwMode="auto">
              <a:xfrm>
                <a:off x="3589" y="2386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17"/>
              <p:cNvSpPr>
                <a:spLocks noEditPoints="1"/>
              </p:cNvSpPr>
              <p:nvPr/>
            </p:nvSpPr>
            <p:spPr bwMode="auto">
              <a:xfrm>
                <a:off x="2895" y="2761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18"/>
              <p:cNvSpPr>
                <a:spLocks noEditPoints="1"/>
              </p:cNvSpPr>
              <p:nvPr/>
            </p:nvSpPr>
            <p:spPr bwMode="auto">
              <a:xfrm>
                <a:off x="2901" y="2759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19"/>
              <p:cNvSpPr>
                <a:spLocks noEditPoints="1"/>
              </p:cNvSpPr>
              <p:nvPr/>
            </p:nvSpPr>
            <p:spPr bwMode="auto">
              <a:xfrm>
                <a:off x="3022" y="2699"/>
                <a:ext cx="48" cy="49"/>
              </a:xfrm>
              <a:custGeom>
                <a:avLst/>
                <a:gdLst>
                  <a:gd name="T0" fmla="*/ 24 w 48"/>
                  <a:gd name="T1" fmla="*/ 0 h 49"/>
                  <a:gd name="T2" fmla="*/ 24 w 48"/>
                  <a:gd name="T3" fmla="*/ 49 h 49"/>
                  <a:gd name="T4" fmla="*/ 0 w 48"/>
                  <a:gd name="T5" fmla="*/ 25 h 49"/>
                  <a:gd name="T6" fmla="*/ 48 w 48"/>
                  <a:gd name="T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24" y="49"/>
                    </a:lnTo>
                    <a:moveTo>
                      <a:pt x="0" y="25"/>
                    </a:moveTo>
                    <a:lnTo>
                      <a:pt x="48" y="25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20"/>
              <p:cNvSpPr>
                <a:spLocks noEditPoints="1"/>
              </p:cNvSpPr>
              <p:nvPr/>
            </p:nvSpPr>
            <p:spPr bwMode="auto">
              <a:xfrm>
                <a:off x="2907" y="2756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21"/>
              <p:cNvSpPr>
                <a:spLocks noEditPoints="1"/>
              </p:cNvSpPr>
              <p:nvPr/>
            </p:nvSpPr>
            <p:spPr bwMode="auto">
              <a:xfrm>
                <a:off x="2907" y="2756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22"/>
              <p:cNvSpPr>
                <a:spLocks noEditPoints="1"/>
              </p:cNvSpPr>
              <p:nvPr/>
            </p:nvSpPr>
            <p:spPr bwMode="auto">
              <a:xfrm>
                <a:off x="4232" y="2095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23"/>
              <p:cNvSpPr>
                <a:spLocks noEditPoints="1"/>
              </p:cNvSpPr>
              <p:nvPr/>
            </p:nvSpPr>
            <p:spPr bwMode="auto">
              <a:xfrm>
                <a:off x="3706" y="2336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24"/>
              <p:cNvSpPr>
                <a:spLocks noEditPoints="1"/>
              </p:cNvSpPr>
              <p:nvPr/>
            </p:nvSpPr>
            <p:spPr bwMode="auto">
              <a:xfrm>
                <a:off x="3481" y="2455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25"/>
              <p:cNvSpPr>
                <a:spLocks noEditPoints="1"/>
              </p:cNvSpPr>
              <p:nvPr/>
            </p:nvSpPr>
            <p:spPr bwMode="auto">
              <a:xfrm>
                <a:off x="2913" y="2752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26"/>
              <p:cNvSpPr>
                <a:spLocks noEditPoints="1"/>
              </p:cNvSpPr>
              <p:nvPr/>
            </p:nvSpPr>
            <p:spPr bwMode="auto">
              <a:xfrm>
                <a:off x="3822" y="2263"/>
                <a:ext cx="48" cy="49"/>
              </a:xfrm>
              <a:custGeom>
                <a:avLst/>
                <a:gdLst>
                  <a:gd name="T0" fmla="*/ 24 w 48"/>
                  <a:gd name="T1" fmla="*/ 0 h 49"/>
                  <a:gd name="T2" fmla="*/ 24 w 48"/>
                  <a:gd name="T3" fmla="*/ 49 h 49"/>
                  <a:gd name="T4" fmla="*/ 0 w 48"/>
                  <a:gd name="T5" fmla="*/ 25 h 49"/>
                  <a:gd name="T6" fmla="*/ 48 w 48"/>
                  <a:gd name="T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24" y="49"/>
                    </a:lnTo>
                    <a:moveTo>
                      <a:pt x="0" y="25"/>
                    </a:moveTo>
                    <a:lnTo>
                      <a:pt x="48" y="25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27"/>
              <p:cNvSpPr>
                <a:spLocks noEditPoints="1"/>
              </p:cNvSpPr>
              <p:nvPr/>
            </p:nvSpPr>
            <p:spPr bwMode="auto">
              <a:xfrm>
                <a:off x="3732" y="2323"/>
                <a:ext cx="49" cy="48"/>
              </a:xfrm>
              <a:custGeom>
                <a:avLst/>
                <a:gdLst>
                  <a:gd name="T0" fmla="*/ 25 w 49"/>
                  <a:gd name="T1" fmla="*/ 0 h 48"/>
                  <a:gd name="T2" fmla="*/ 25 w 49"/>
                  <a:gd name="T3" fmla="*/ 48 h 48"/>
                  <a:gd name="T4" fmla="*/ 0 w 49"/>
                  <a:gd name="T5" fmla="*/ 24 h 48"/>
                  <a:gd name="T6" fmla="*/ 49 w 49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8">
                    <a:moveTo>
                      <a:pt x="25" y="0"/>
                    </a:moveTo>
                    <a:lnTo>
                      <a:pt x="25" y="48"/>
                    </a:lnTo>
                    <a:moveTo>
                      <a:pt x="0" y="24"/>
                    </a:move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28"/>
              <p:cNvSpPr>
                <a:spLocks noEditPoints="1"/>
              </p:cNvSpPr>
              <p:nvPr/>
            </p:nvSpPr>
            <p:spPr bwMode="auto">
              <a:xfrm>
                <a:off x="3040" y="2692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29"/>
              <p:cNvSpPr>
                <a:spLocks noEditPoints="1"/>
              </p:cNvSpPr>
              <p:nvPr/>
            </p:nvSpPr>
            <p:spPr bwMode="auto">
              <a:xfrm>
                <a:off x="2916" y="2750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30"/>
              <p:cNvSpPr>
                <a:spLocks noEditPoints="1"/>
              </p:cNvSpPr>
              <p:nvPr/>
            </p:nvSpPr>
            <p:spPr bwMode="auto">
              <a:xfrm>
                <a:off x="2919" y="2749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31"/>
              <p:cNvSpPr>
                <a:spLocks noEditPoints="1"/>
              </p:cNvSpPr>
              <p:nvPr/>
            </p:nvSpPr>
            <p:spPr bwMode="auto">
              <a:xfrm>
                <a:off x="2925" y="2745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32"/>
              <p:cNvSpPr>
                <a:spLocks noEditPoints="1"/>
              </p:cNvSpPr>
              <p:nvPr/>
            </p:nvSpPr>
            <p:spPr bwMode="auto">
              <a:xfrm>
                <a:off x="2928" y="2744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33"/>
              <p:cNvSpPr>
                <a:spLocks noEditPoints="1"/>
              </p:cNvSpPr>
              <p:nvPr/>
            </p:nvSpPr>
            <p:spPr bwMode="auto">
              <a:xfrm>
                <a:off x="4309" y="2020"/>
                <a:ext cx="48" cy="49"/>
              </a:xfrm>
              <a:custGeom>
                <a:avLst/>
                <a:gdLst>
                  <a:gd name="T0" fmla="*/ 24 w 48"/>
                  <a:gd name="T1" fmla="*/ 0 h 49"/>
                  <a:gd name="T2" fmla="*/ 24 w 48"/>
                  <a:gd name="T3" fmla="*/ 49 h 49"/>
                  <a:gd name="T4" fmla="*/ 0 w 48"/>
                  <a:gd name="T5" fmla="*/ 25 h 49"/>
                  <a:gd name="T6" fmla="*/ 48 w 48"/>
                  <a:gd name="T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24" y="49"/>
                    </a:lnTo>
                    <a:moveTo>
                      <a:pt x="0" y="25"/>
                    </a:moveTo>
                    <a:lnTo>
                      <a:pt x="48" y="25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34"/>
              <p:cNvSpPr>
                <a:spLocks noEditPoints="1"/>
              </p:cNvSpPr>
              <p:nvPr/>
            </p:nvSpPr>
            <p:spPr bwMode="auto">
              <a:xfrm>
                <a:off x="2931" y="2743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35"/>
              <p:cNvSpPr>
                <a:spLocks noEditPoints="1"/>
              </p:cNvSpPr>
              <p:nvPr/>
            </p:nvSpPr>
            <p:spPr bwMode="auto">
              <a:xfrm>
                <a:off x="2937" y="2740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36"/>
              <p:cNvSpPr>
                <a:spLocks noEditPoints="1"/>
              </p:cNvSpPr>
              <p:nvPr/>
            </p:nvSpPr>
            <p:spPr bwMode="auto">
              <a:xfrm>
                <a:off x="3044" y="2690"/>
                <a:ext cx="49" cy="48"/>
              </a:xfrm>
              <a:custGeom>
                <a:avLst/>
                <a:gdLst>
                  <a:gd name="T0" fmla="*/ 25 w 49"/>
                  <a:gd name="T1" fmla="*/ 0 h 48"/>
                  <a:gd name="T2" fmla="*/ 25 w 49"/>
                  <a:gd name="T3" fmla="*/ 48 h 48"/>
                  <a:gd name="T4" fmla="*/ 0 w 49"/>
                  <a:gd name="T5" fmla="*/ 24 h 48"/>
                  <a:gd name="T6" fmla="*/ 49 w 49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8">
                    <a:moveTo>
                      <a:pt x="25" y="0"/>
                    </a:moveTo>
                    <a:lnTo>
                      <a:pt x="25" y="48"/>
                    </a:lnTo>
                    <a:moveTo>
                      <a:pt x="0" y="24"/>
                    </a:move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37"/>
              <p:cNvSpPr>
                <a:spLocks noEditPoints="1"/>
              </p:cNvSpPr>
              <p:nvPr/>
            </p:nvSpPr>
            <p:spPr bwMode="auto">
              <a:xfrm>
                <a:off x="2942" y="2738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38"/>
              <p:cNvSpPr>
                <a:spLocks noEditPoints="1"/>
              </p:cNvSpPr>
              <p:nvPr/>
            </p:nvSpPr>
            <p:spPr bwMode="auto">
              <a:xfrm>
                <a:off x="2943" y="2737"/>
                <a:ext cx="48" cy="49"/>
              </a:xfrm>
              <a:custGeom>
                <a:avLst/>
                <a:gdLst>
                  <a:gd name="T0" fmla="*/ 24 w 48"/>
                  <a:gd name="T1" fmla="*/ 0 h 49"/>
                  <a:gd name="T2" fmla="*/ 24 w 48"/>
                  <a:gd name="T3" fmla="*/ 49 h 49"/>
                  <a:gd name="T4" fmla="*/ 0 w 48"/>
                  <a:gd name="T5" fmla="*/ 25 h 49"/>
                  <a:gd name="T6" fmla="*/ 48 w 48"/>
                  <a:gd name="T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24" y="49"/>
                    </a:lnTo>
                    <a:moveTo>
                      <a:pt x="0" y="25"/>
                    </a:moveTo>
                    <a:lnTo>
                      <a:pt x="48" y="25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39"/>
              <p:cNvSpPr>
                <a:spLocks noEditPoints="1"/>
              </p:cNvSpPr>
              <p:nvPr/>
            </p:nvSpPr>
            <p:spPr bwMode="auto">
              <a:xfrm>
                <a:off x="3402" y="2494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40"/>
              <p:cNvSpPr>
                <a:spLocks noEditPoints="1"/>
              </p:cNvSpPr>
              <p:nvPr/>
            </p:nvSpPr>
            <p:spPr bwMode="auto">
              <a:xfrm>
                <a:off x="2955" y="2733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41"/>
              <p:cNvSpPr>
                <a:spLocks noEditPoints="1"/>
              </p:cNvSpPr>
              <p:nvPr/>
            </p:nvSpPr>
            <p:spPr bwMode="auto">
              <a:xfrm>
                <a:off x="4693" y="1700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42"/>
              <p:cNvSpPr>
                <a:spLocks noEditPoints="1"/>
              </p:cNvSpPr>
              <p:nvPr/>
            </p:nvSpPr>
            <p:spPr bwMode="auto">
              <a:xfrm>
                <a:off x="3510" y="2436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43"/>
              <p:cNvSpPr>
                <a:spLocks noEditPoints="1"/>
              </p:cNvSpPr>
              <p:nvPr/>
            </p:nvSpPr>
            <p:spPr bwMode="auto">
              <a:xfrm>
                <a:off x="2958" y="2732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44"/>
              <p:cNvSpPr>
                <a:spLocks noEditPoints="1"/>
              </p:cNvSpPr>
              <p:nvPr/>
            </p:nvSpPr>
            <p:spPr bwMode="auto">
              <a:xfrm>
                <a:off x="2961" y="2730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45"/>
              <p:cNvSpPr>
                <a:spLocks noEditPoints="1"/>
              </p:cNvSpPr>
              <p:nvPr/>
            </p:nvSpPr>
            <p:spPr bwMode="auto">
              <a:xfrm>
                <a:off x="3990" y="2188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46"/>
              <p:cNvSpPr>
                <a:spLocks noEditPoints="1"/>
              </p:cNvSpPr>
              <p:nvPr/>
            </p:nvSpPr>
            <p:spPr bwMode="auto">
              <a:xfrm>
                <a:off x="2967" y="2728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47"/>
              <p:cNvSpPr>
                <a:spLocks noEditPoints="1"/>
              </p:cNvSpPr>
              <p:nvPr/>
            </p:nvSpPr>
            <p:spPr bwMode="auto">
              <a:xfrm>
                <a:off x="2970" y="2726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48"/>
              <p:cNvSpPr>
                <a:spLocks noEditPoints="1"/>
              </p:cNvSpPr>
              <p:nvPr/>
            </p:nvSpPr>
            <p:spPr bwMode="auto">
              <a:xfrm>
                <a:off x="2973" y="2725"/>
                <a:ext cx="49" cy="48"/>
              </a:xfrm>
              <a:custGeom>
                <a:avLst/>
                <a:gdLst>
                  <a:gd name="T0" fmla="*/ 24 w 49"/>
                  <a:gd name="T1" fmla="*/ 0 h 48"/>
                  <a:gd name="T2" fmla="*/ 24 w 49"/>
                  <a:gd name="T3" fmla="*/ 48 h 48"/>
                  <a:gd name="T4" fmla="*/ 0 w 49"/>
                  <a:gd name="T5" fmla="*/ 24 h 48"/>
                  <a:gd name="T6" fmla="*/ 49 w 49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49"/>
              <p:cNvSpPr>
                <a:spLocks noEditPoints="1"/>
              </p:cNvSpPr>
              <p:nvPr/>
            </p:nvSpPr>
            <p:spPr bwMode="auto">
              <a:xfrm>
                <a:off x="2979" y="2721"/>
                <a:ext cx="49" cy="48"/>
              </a:xfrm>
              <a:custGeom>
                <a:avLst/>
                <a:gdLst>
                  <a:gd name="T0" fmla="*/ 24 w 49"/>
                  <a:gd name="T1" fmla="*/ 0 h 48"/>
                  <a:gd name="T2" fmla="*/ 24 w 49"/>
                  <a:gd name="T3" fmla="*/ 48 h 48"/>
                  <a:gd name="T4" fmla="*/ 0 w 49"/>
                  <a:gd name="T5" fmla="*/ 24 h 48"/>
                  <a:gd name="T6" fmla="*/ 49 w 49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50"/>
              <p:cNvSpPr>
                <a:spLocks noEditPoints="1"/>
              </p:cNvSpPr>
              <p:nvPr/>
            </p:nvSpPr>
            <p:spPr bwMode="auto">
              <a:xfrm>
                <a:off x="2985" y="2719"/>
                <a:ext cx="49" cy="48"/>
              </a:xfrm>
              <a:custGeom>
                <a:avLst/>
                <a:gdLst>
                  <a:gd name="T0" fmla="*/ 24 w 49"/>
                  <a:gd name="T1" fmla="*/ 0 h 48"/>
                  <a:gd name="T2" fmla="*/ 24 w 49"/>
                  <a:gd name="T3" fmla="*/ 48 h 48"/>
                  <a:gd name="T4" fmla="*/ 0 w 49"/>
                  <a:gd name="T5" fmla="*/ 24 h 48"/>
                  <a:gd name="T6" fmla="*/ 49 w 49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51"/>
              <p:cNvSpPr>
                <a:spLocks noEditPoints="1"/>
              </p:cNvSpPr>
              <p:nvPr/>
            </p:nvSpPr>
            <p:spPr bwMode="auto">
              <a:xfrm>
                <a:off x="2994" y="2714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52"/>
              <p:cNvSpPr>
                <a:spLocks noEditPoints="1"/>
              </p:cNvSpPr>
              <p:nvPr/>
            </p:nvSpPr>
            <p:spPr bwMode="auto">
              <a:xfrm>
                <a:off x="3803" y="2273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53"/>
              <p:cNvSpPr>
                <a:spLocks noEditPoints="1"/>
              </p:cNvSpPr>
              <p:nvPr/>
            </p:nvSpPr>
            <p:spPr bwMode="auto">
              <a:xfrm>
                <a:off x="3003" y="2708"/>
                <a:ext cx="49" cy="49"/>
              </a:xfrm>
              <a:custGeom>
                <a:avLst/>
                <a:gdLst>
                  <a:gd name="T0" fmla="*/ 25 w 49"/>
                  <a:gd name="T1" fmla="*/ 0 h 49"/>
                  <a:gd name="T2" fmla="*/ 25 w 49"/>
                  <a:gd name="T3" fmla="*/ 49 h 49"/>
                  <a:gd name="T4" fmla="*/ 0 w 49"/>
                  <a:gd name="T5" fmla="*/ 25 h 49"/>
                  <a:gd name="T6" fmla="*/ 49 w 49"/>
                  <a:gd name="T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9">
                    <a:moveTo>
                      <a:pt x="25" y="0"/>
                    </a:moveTo>
                    <a:lnTo>
                      <a:pt x="25" y="49"/>
                    </a:lnTo>
                    <a:moveTo>
                      <a:pt x="0" y="25"/>
                    </a:moveTo>
                    <a:lnTo>
                      <a:pt x="49" y="25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54"/>
              <p:cNvSpPr>
                <a:spLocks noEditPoints="1"/>
              </p:cNvSpPr>
              <p:nvPr/>
            </p:nvSpPr>
            <p:spPr bwMode="auto">
              <a:xfrm>
                <a:off x="3009" y="2705"/>
                <a:ext cx="49" cy="49"/>
              </a:xfrm>
              <a:custGeom>
                <a:avLst/>
                <a:gdLst>
                  <a:gd name="T0" fmla="*/ 25 w 49"/>
                  <a:gd name="T1" fmla="*/ 0 h 49"/>
                  <a:gd name="T2" fmla="*/ 25 w 49"/>
                  <a:gd name="T3" fmla="*/ 49 h 49"/>
                  <a:gd name="T4" fmla="*/ 0 w 49"/>
                  <a:gd name="T5" fmla="*/ 25 h 49"/>
                  <a:gd name="T6" fmla="*/ 49 w 49"/>
                  <a:gd name="T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9">
                    <a:moveTo>
                      <a:pt x="25" y="0"/>
                    </a:moveTo>
                    <a:lnTo>
                      <a:pt x="25" y="49"/>
                    </a:lnTo>
                    <a:moveTo>
                      <a:pt x="0" y="25"/>
                    </a:moveTo>
                    <a:lnTo>
                      <a:pt x="49" y="25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55"/>
              <p:cNvSpPr>
                <a:spLocks noEditPoints="1"/>
              </p:cNvSpPr>
              <p:nvPr/>
            </p:nvSpPr>
            <p:spPr bwMode="auto">
              <a:xfrm>
                <a:off x="3017" y="2702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56"/>
              <p:cNvSpPr>
                <a:spLocks noEditPoints="1"/>
              </p:cNvSpPr>
              <p:nvPr/>
            </p:nvSpPr>
            <p:spPr bwMode="auto">
              <a:xfrm>
                <a:off x="3088" y="2664"/>
                <a:ext cx="48" cy="49"/>
              </a:xfrm>
              <a:custGeom>
                <a:avLst/>
                <a:gdLst>
                  <a:gd name="T0" fmla="*/ 24 w 48"/>
                  <a:gd name="T1" fmla="*/ 0 h 49"/>
                  <a:gd name="T2" fmla="*/ 24 w 48"/>
                  <a:gd name="T3" fmla="*/ 49 h 49"/>
                  <a:gd name="T4" fmla="*/ 0 w 48"/>
                  <a:gd name="T5" fmla="*/ 25 h 49"/>
                  <a:gd name="T6" fmla="*/ 48 w 48"/>
                  <a:gd name="T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24" y="49"/>
                    </a:lnTo>
                    <a:moveTo>
                      <a:pt x="0" y="25"/>
                    </a:moveTo>
                    <a:lnTo>
                      <a:pt x="48" y="25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57"/>
              <p:cNvSpPr>
                <a:spLocks noEditPoints="1"/>
              </p:cNvSpPr>
              <p:nvPr/>
            </p:nvSpPr>
            <p:spPr bwMode="auto">
              <a:xfrm>
                <a:off x="3028" y="2697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58"/>
              <p:cNvSpPr>
                <a:spLocks noEditPoints="1"/>
              </p:cNvSpPr>
              <p:nvPr/>
            </p:nvSpPr>
            <p:spPr bwMode="auto">
              <a:xfrm>
                <a:off x="3030" y="2696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59"/>
              <p:cNvSpPr>
                <a:spLocks noEditPoints="1"/>
              </p:cNvSpPr>
              <p:nvPr/>
            </p:nvSpPr>
            <p:spPr bwMode="auto">
              <a:xfrm>
                <a:off x="3113" y="2651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260"/>
              <p:cNvSpPr>
                <a:spLocks noEditPoints="1"/>
              </p:cNvSpPr>
              <p:nvPr/>
            </p:nvSpPr>
            <p:spPr bwMode="auto">
              <a:xfrm>
                <a:off x="3034" y="2695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261"/>
              <p:cNvSpPr>
                <a:spLocks noEditPoints="1"/>
              </p:cNvSpPr>
              <p:nvPr/>
            </p:nvSpPr>
            <p:spPr bwMode="auto">
              <a:xfrm>
                <a:off x="4189" y="2105"/>
                <a:ext cx="48" cy="49"/>
              </a:xfrm>
              <a:custGeom>
                <a:avLst/>
                <a:gdLst>
                  <a:gd name="T0" fmla="*/ 24 w 48"/>
                  <a:gd name="T1" fmla="*/ 0 h 49"/>
                  <a:gd name="T2" fmla="*/ 24 w 48"/>
                  <a:gd name="T3" fmla="*/ 49 h 49"/>
                  <a:gd name="T4" fmla="*/ 0 w 48"/>
                  <a:gd name="T5" fmla="*/ 25 h 49"/>
                  <a:gd name="T6" fmla="*/ 48 w 48"/>
                  <a:gd name="T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24" y="49"/>
                    </a:lnTo>
                    <a:moveTo>
                      <a:pt x="0" y="25"/>
                    </a:moveTo>
                    <a:lnTo>
                      <a:pt x="48" y="25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262"/>
              <p:cNvSpPr>
                <a:spLocks noEditPoints="1"/>
              </p:cNvSpPr>
              <p:nvPr/>
            </p:nvSpPr>
            <p:spPr bwMode="auto">
              <a:xfrm>
                <a:off x="3046" y="2689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263"/>
              <p:cNvSpPr>
                <a:spLocks noEditPoints="1"/>
              </p:cNvSpPr>
              <p:nvPr/>
            </p:nvSpPr>
            <p:spPr bwMode="auto">
              <a:xfrm>
                <a:off x="3052" y="2686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264"/>
              <p:cNvSpPr>
                <a:spLocks noEditPoints="1"/>
              </p:cNvSpPr>
              <p:nvPr/>
            </p:nvSpPr>
            <p:spPr bwMode="auto">
              <a:xfrm>
                <a:off x="3093" y="2662"/>
                <a:ext cx="49" cy="48"/>
              </a:xfrm>
              <a:custGeom>
                <a:avLst/>
                <a:gdLst>
                  <a:gd name="T0" fmla="*/ 24 w 49"/>
                  <a:gd name="T1" fmla="*/ 0 h 48"/>
                  <a:gd name="T2" fmla="*/ 24 w 49"/>
                  <a:gd name="T3" fmla="*/ 48 h 48"/>
                  <a:gd name="T4" fmla="*/ 0 w 49"/>
                  <a:gd name="T5" fmla="*/ 24 h 48"/>
                  <a:gd name="T6" fmla="*/ 49 w 49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265"/>
              <p:cNvSpPr>
                <a:spLocks noEditPoints="1"/>
              </p:cNvSpPr>
              <p:nvPr/>
            </p:nvSpPr>
            <p:spPr bwMode="auto">
              <a:xfrm>
                <a:off x="3053" y="2684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266"/>
              <p:cNvSpPr>
                <a:spLocks noEditPoints="1"/>
              </p:cNvSpPr>
              <p:nvPr/>
            </p:nvSpPr>
            <p:spPr bwMode="auto">
              <a:xfrm>
                <a:off x="3058" y="2681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267"/>
              <p:cNvSpPr>
                <a:spLocks noEditPoints="1"/>
              </p:cNvSpPr>
              <p:nvPr/>
            </p:nvSpPr>
            <p:spPr bwMode="auto">
              <a:xfrm>
                <a:off x="3062" y="2678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268"/>
              <p:cNvSpPr>
                <a:spLocks noEditPoints="1"/>
              </p:cNvSpPr>
              <p:nvPr/>
            </p:nvSpPr>
            <p:spPr bwMode="auto">
              <a:xfrm>
                <a:off x="4253" y="2059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269"/>
              <p:cNvSpPr>
                <a:spLocks noEditPoints="1"/>
              </p:cNvSpPr>
              <p:nvPr/>
            </p:nvSpPr>
            <p:spPr bwMode="auto">
              <a:xfrm>
                <a:off x="3064" y="2677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270"/>
              <p:cNvSpPr>
                <a:spLocks noEditPoints="1"/>
              </p:cNvSpPr>
              <p:nvPr/>
            </p:nvSpPr>
            <p:spPr bwMode="auto">
              <a:xfrm>
                <a:off x="3070" y="2674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271"/>
              <p:cNvSpPr>
                <a:spLocks noEditPoints="1"/>
              </p:cNvSpPr>
              <p:nvPr/>
            </p:nvSpPr>
            <p:spPr bwMode="auto">
              <a:xfrm>
                <a:off x="3076" y="2671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272"/>
              <p:cNvSpPr>
                <a:spLocks noEditPoints="1"/>
              </p:cNvSpPr>
              <p:nvPr/>
            </p:nvSpPr>
            <p:spPr bwMode="auto">
              <a:xfrm>
                <a:off x="3082" y="2669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273"/>
              <p:cNvSpPr>
                <a:spLocks noEditPoints="1"/>
              </p:cNvSpPr>
              <p:nvPr/>
            </p:nvSpPr>
            <p:spPr bwMode="auto">
              <a:xfrm>
                <a:off x="4670" y="1813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274"/>
              <p:cNvSpPr>
                <a:spLocks noEditPoints="1"/>
              </p:cNvSpPr>
              <p:nvPr/>
            </p:nvSpPr>
            <p:spPr bwMode="auto">
              <a:xfrm>
                <a:off x="3086" y="2666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275"/>
              <p:cNvSpPr>
                <a:spLocks noEditPoints="1"/>
              </p:cNvSpPr>
              <p:nvPr/>
            </p:nvSpPr>
            <p:spPr bwMode="auto">
              <a:xfrm>
                <a:off x="3098" y="2660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276"/>
              <p:cNvSpPr>
                <a:spLocks noEditPoints="1"/>
              </p:cNvSpPr>
              <p:nvPr/>
            </p:nvSpPr>
            <p:spPr bwMode="auto">
              <a:xfrm>
                <a:off x="3100" y="2658"/>
                <a:ext cx="48" cy="49"/>
              </a:xfrm>
              <a:custGeom>
                <a:avLst/>
                <a:gdLst>
                  <a:gd name="T0" fmla="*/ 24 w 48"/>
                  <a:gd name="T1" fmla="*/ 0 h 49"/>
                  <a:gd name="T2" fmla="*/ 24 w 48"/>
                  <a:gd name="T3" fmla="*/ 49 h 49"/>
                  <a:gd name="T4" fmla="*/ 0 w 48"/>
                  <a:gd name="T5" fmla="*/ 25 h 49"/>
                  <a:gd name="T6" fmla="*/ 48 w 48"/>
                  <a:gd name="T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24" y="49"/>
                    </a:lnTo>
                    <a:moveTo>
                      <a:pt x="0" y="25"/>
                    </a:moveTo>
                    <a:lnTo>
                      <a:pt x="48" y="25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277"/>
              <p:cNvSpPr>
                <a:spLocks noEditPoints="1"/>
              </p:cNvSpPr>
              <p:nvPr/>
            </p:nvSpPr>
            <p:spPr bwMode="auto">
              <a:xfrm>
                <a:off x="3106" y="2654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278"/>
              <p:cNvSpPr>
                <a:spLocks noEditPoints="1"/>
              </p:cNvSpPr>
              <p:nvPr/>
            </p:nvSpPr>
            <p:spPr bwMode="auto">
              <a:xfrm>
                <a:off x="3106" y="2654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279"/>
              <p:cNvSpPr>
                <a:spLocks noEditPoints="1"/>
              </p:cNvSpPr>
              <p:nvPr/>
            </p:nvSpPr>
            <p:spPr bwMode="auto">
              <a:xfrm>
                <a:off x="3118" y="2648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280"/>
              <p:cNvSpPr>
                <a:spLocks noEditPoints="1"/>
              </p:cNvSpPr>
              <p:nvPr/>
            </p:nvSpPr>
            <p:spPr bwMode="auto">
              <a:xfrm>
                <a:off x="3120" y="2648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281"/>
              <p:cNvSpPr>
                <a:spLocks noEditPoints="1"/>
              </p:cNvSpPr>
              <p:nvPr/>
            </p:nvSpPr>
            <p:spPr bwMode="auto">
              <a:xfrm>
                <a:off x="3130" y="2643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282"/>
              <p:cNvSpPr>
                <a:spLocks noEditPoints="1"/>
              </p:cNvSpPr>
              <p:nvPr/>
            </p:nvSpPr>
            <p:spPr bwMode="auto">
              <a:xfrm>
                <a:off x="3262" y="2570"/>
                <a:ext cx="49" cy="48"/>
              </a:xfrm>
              <a:custGeom>
                <a:avLst/>
                <a:gdLst>
                  <a:gd name="T0" fmla="*/ 24 w 49"/>
                  <a:gd name="T1" fmla="*/ 0 h 48"/>
                  <a:gd name="T2" fmla="*/ 24 w 49"/>
                  <a:gd name="T3" fmla="*/ 48 h 48"/>
                  <a:gd name="T4" fmla="*/ 0 w 49"/>
                  <a:gd name="T5" fmla="*/ 24 h 48"/>
                  <a:gd name="T6" fmla="*/ 49 w 49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283"/>
              <p:cNvSpPr>
                <a:spLocks noEditPoints="1"/>
              </p:cNvSpPr>
              <p:nvPr/>
            </p:nvSpPr>
            <p:spPr bwMode="auto">
              <a:xfrm>
                <a:off x="3133" y="2642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284"/>
              <p:cNvSpPr>
                <a:spLocks noEditPoints="1"/>
              </p:cNvSpPr>
              <p:nvPr/>
            </p:nvSpPr>
            <p:spPr bwMode="auto">
              <a:xfrm>
                <a:off x="3136" y="2640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285"/>
              <p:cNvSpPr>
                <a:spLocks noEditPoints="1"/>
              </p:cNvSpPr>
              <p:nvPr/>
            </p:nvSpPr>
            <p:spPr bwMode="auto">
              <a:xfrm>
                <a:off x="3142" y="2638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286"/>
              <p:cNvSpPr>
                <a:spLocks noEditPoints="1"/>
              </p:cNvSpPr>
              <p:nvPr/>
            </p:nvSpPr>
            <p:spPr bwMode="auto">
              <a:xfrm>
                <a:off x="3196" y="2611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287"/>
              <p:cNvSpPr>
                <a:spLocks noEditPoints="1"/>
              </p:cNvSpPr>
              <p:nvPr/>
            </p:nvSpPr>
            <p:spPr bwMode="auto">
              <a:xfrm>
                <a:off x="3143" y="2635"/>
                <a:ext cx="48" cy="49"/>
              </a:xfrm>
              <a:custGeom>
                <a:avLst/>
                <a:gdLst>
                  <a:gd name="T0" fmla="*/ 24 w 48"/>
                  <a:gd name="T1" fmla="*/ 0 h 49"/>
                  <a:gd name="T2" fmla="*/ 24 w 48"/>
                  <a:gd name="T3" fmla="*/ 49 h 49"/>
                  <a:gd name="T4" fmla="*/ 0 w 48"/>
                  <a:gd name="T5" fmla="*/ 25 h 49"/>
                  <a:gd name="T6" fmla="*/ 48 w 48"/>
                  <a:gd name="T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24" y="49"/>
                    </a:lnTo>
                    <a:moveTo>
                      <a:pt x="0" y="25"/>
                    </a:moveTo>
                    <a:lnTo>
                      <a:pt x="48" y="25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288"/>
              <p:cNvSpPr>
                <a:spLocks noEditPoints="1"/>
              </p:cNvSpPr>
              <p:nvPr/>
            </p:nvSpPr>
            <p:spPr bwMode="auto">
              <a:xfrm>
                <a:off x="3148" y="2634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289"/>
              <p:cNvSpPr>
                <a:spLocks noEditPoints="1"/>
              </p:cNvSpPr>
              <p:nvPr/>
            </p:nvSpPr>
            <p:spPr bwMode="auto">
              <a:xfrm>
                <a:off x="3160" y="2629"/>
                <a:ext cx="48" cy="49"/>
              </a:xfrm>
              <a:custGeom>
                <a:avLst/>
                <a:gdLst>
                  <a:gd name="T0" fmla="*/ 24 w 48"/>
                  <a:gd name="T1" fmla="*/ 0 h 49"/>
                  <a:gd name="T2" fmla="*/ 24 w 48"/>
                  <a:gd name="T3" fmla="*/ 49 h 49"/>
                  <a:gd name="T4" fmla="*/ 0 w 48"/>
                  <a:gd name="T5" fmla="*/ 25 h 49"/>
                  <a:gd name="T6" fmla="*/ 48 w 48"/>
                  <a:gd name="T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24" y="49"/>
                    </a:lnTo>
                    <a:moveTo>
                      <a:pt x="0" y="25"/>
                    </a:moveTo>
                    <a:lnTo>
                      <a:pt x="48" y="25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290"/>
              <p:cNvSpPr>
                <a:spLocks noEditPoints="1"/>
              </p:cNvSpPr>
              <p:nvPr/>
            </p:nvSpPr>
            <p:spPr bwMode="auto">
              <a:xfrm>
                <a:off x="3166" y="2626"/>
                <a:ext cx="49" cy="49"/>
              </a:xfrm>
              <a:custGeom>
                <a:avLst/>
                <a:gdLst>
                  <a:gd name="T0" fmla="*/ 24 w 49"/>
                  <a:gd name="T1" fmla="*/ 0 h 49"/>
                  <a:gd name="T2" fmla="*/ 24 w 49"/>
                  <a:gd name="T3" fmla="*/ 49 h 49"/>
                  <a:gd name="T4" fmla="*/ 0 w 49"/>
                  <a:gd name="T5" fmla="*/ 25 h 49"/>
                  <a:gd name="T6" fmla="*/ 49 w 49"/>
                  <a:gd name="T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9">
                    <a:moveTo>
                      <a:pt x="24" y="0"/>
                    </a:moveTo>
                    <a:lnTo>
                      <a:pt x="24" y="49"/>
                    </a:lnTo>
                    <a:moveTo>
                      <a:pt x="0" y="25"/>
                    </a:moveTo>
                    <a:lnTo>
                      <a:pt x="49" y="25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291"/>
              <p:cNvSpPr>
                <a:spLocks noEditPoints="1"/>
              </p:cNvSpPr>
              <p:nvPr/>
            </p:nvSpPr>
            <p:spPr bwMode="auto">
              <a:xfrm>
                <a:off x="3359" y="2516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292"/>
              <p:cNvSpPr>
                <a:spLocks noEditPoints="1"/>
              </p:cNvSpPr>
              <p:nvPr/>
            </p:nvSpPr>
            <p:spPr bwMode="auto">
              <a:xfrm>
                <a:off x="3171" y="2623"/>
                <a:ext cx="48" cy="49"/>
              </a:xfrm>
              <a:custGeom>
                <a:avLst/>
                <a:gdLst>
                  <a:gd name="T0" fmla="*/ 24 w 48"/>
                  <a:gd name="T1" fmla="*/ 0 h 49"/>
                  <a:gd name="T2" fmla="*/ 24 w 48"/>
                  <a:gd name="T3" fmla="*/ 49 h 49"/>
                  <a:gd name="T4" fmla="*/ 0 w 48"/>
                  <a:gd name="T5" fmla="*/ 25 h 49"/>
                  <a:gd name="T6" fmla="*/ 48 w 48"/>
                  <a:gd name="T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24" y="49"/>
                    </a:lnTo>
                    <a:moveTo>
                      <a:pt x="0" y="25"/>
                    </a:moveTo>
                    <a:lnTo>
                      <a:pt x="48" y="25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293"/>
              <p:cNvSpPr>
                <a:spLocks noEditPoints="1"/>
              </p:cNvSpPr>
              <p:nvPr/>
            </p:nvSpPr>
            <p:spPr bwMode="auto">
              <a:xfrm>
                <a:off x="3172" y="2623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294"/>
              <p:cNvSpPr>
                <a:spLocks noEditPoints="1"/>
              </p:cNvSpPr>
              <p:nvPr/>
            </p:nvSpPr>
            <p:spPr bwMode="auto">
              <a:xfrm>
                <a:off x="3697" y="2344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295"/>
              <p:cNvSpPr>
                <a:spLocks noEditPoints="1"/>
              </p:cNvSpPr>
              <p:nvPr/>
            </p:nvSpPr>
            <p:spPr bwMode="auto">
              <a:xfrm>
                <a:off x="3178" y="2620"/>
                <a:ext cx="49" cy="49"/>
              </a:xfrm>
              <a:custGeom>
                <a:avLst/>
                <a:gdLst>
                  <a:gd name="T0" fmla="*/ 25 w 49"/>
                  <a:gd name="T1" fmla="*/ 0 h 49"/>
                  <a:gd name="T2" fmla="*/ 25 w 49"/>
                  <a:gd name="T3" fmla="*/ 49 h 49"/>
                  <a:gd name="T4" fmla="*/ 0 w 49"/>
                  <a:gd name="T5" fmla="*/ 25 h 49"/>
                  <a:gd name="T6" fmla="*/ 49 w 49"/>
                  <a:gd name="T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9">
                    <a:moveTo>
                      <a:pt x="25" y="0"/>
                    </a:moveTo>
                    <a:lnTo>
                      <a:pt x="25" y="49"/>
                    </a:lnTo>
                    <a:moveTo>
                      <a:pt x="0" y="25"/>
                    </a:moveTo>
                    <a:lnTo>
                      <a:pt x="49" y="25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296"/>
              <p:cNvSpPr>
                <a:spLocks noEditPoints="1"/>
              </p:cNvSpPr>
              <p:nvPr/>
            </p:nvSpPr>
            <p:spPr bwMode="auto">
              <a:xfrm>
                <a:off x="3183" y="2617"/>
                <a:ext cx="49" cy="49"/>
              </a:xfrm>
              <a:custGeom>
                <a:avLst/>
                <a:gdLst>
                  <a:gd name="T0" fmla="*/ 24 w 49"/>
                  <a:gd name="T1" fmla="*/ 0 h 49"/>
                  <a:gd name="T2" fmla="*/ 24 w 49"/>
                  <a:gd name="T3" fmla="*/ 49 h 49"/>
                  <a:gd name="T4" fmla="*/ 0 w 49"/>
                  <a:gd name="T5" fmla="*/ 25 h 49"/>
                  <a:gd name="T6" fmla="*/ 49 w 49"/>
                  <a:gd name="T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9">
                    <a:moveTo>
                      <a:pt x="24" y="0"/>
                    </a:moveTo>
                    <a:lnTo>
                      <a:pt x="24" y="49"/>
                    </a:lnTo>
                    <a:moveTo>
                      <a:pt x="0" y="25"/>
                    </a:moveTo>
                    <a:lnTo>
                      <a:pt x="49" y="25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297"/>
              <p:cNvSpPr>
                <a:spLocks noEditPoints="1"/>
              </p:cNvSpPr>
              <p:nvPr/>
            </p:nvSpPr>
            <p:spPr bwMode="auto">
              <a:xfrm>
                <a:off x="3914" y="2216"/>
                <a:ext cx="48" cy="49"/>
              </a:xfrm>
              <a:custGeom>
                <a:avLst/>
                <a:gdLst>
                  <a:gd name="T0" fmla="*/ 24 w 48"/>
                  <a:gd name="T1" fmla="*/ 0 h 49"/>
                  <a:gd name="T2" fmla="*/ 24 w 48"/>
                  <a:gd name="T3" fmla="*/ 49 h 49"/>
                  <a:gd name="T4" fmla="*/ 0 w 48"/>
                  <a:gd name="T5" fmla="*/ 25 h 49"/>
                  <a:gd name="T6" fmla="*/ 48 w 48"/>
                  <a:gd name="T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24" y="49"/>
                    </a:lnTo>
                    <a:moveTo>
                      <a:pt x="0" y="25"/>
                    </a:moveTo>
                    <a:lnTo>
                      <a:pt x="48" y="25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298"/>
              <p:cNvSpPr>
                <a:spLocks noEditPoints="1"/>
              </p:cNvSpPr>
              <p:nvPr/>
            </p:nvSpPr>
            <p:spPr bwMode="auto">
              <a:xfrm>
                <a:off x="3184" y="2617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299"/>
              <p:cNvSpPr>
                <a:spLocks noEditPoints="1"/>
              </p:cNvSpPr>
              <p:nvPr/>
            </p:nvSpPr>
            <p:spPr bwMode="auto">
              <a:xfrm>
                <a:off x="3190" y="2613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300"/>
              <p:cNvSpPr>
                <a:spLocks noEditPoints="1"/>
              </p:cNvSpPr>
              <p:nvPr/>
            </p:nvSpPr>
            <p:spPr bwMode="auto">
              <a:xfrm>
                <a:off x="3196" y="2611"/>
                <a:ext cx="48" cy="49"/>
              </a:xfrm>
              <a:custGeom>
                <a:avLst/>
                <a:gdLst>
                  <a:gd name="T0" fmla="*/ 24 w 48"/>
                  <a:gd name="T1" fmla="*/ 0 h 49"/>
                  <a:gd name="T2" fmla="*/ 24 w 48"/>
                  <a:gd name="T3" fmla="*/ 49 h 49"/>
                  <a:gd name="T4" fmla="*/ 0 w 48"/>
                  <a:gd name="T5" fmla="*/ 24 h 49"/>
                  <a:gd name="T6" fmla="*/ 48 w 48"/>
                  <a:gd name="T7" fmla="*/ 2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24" y="49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301"/>
              <p:cNvSpPr>
                <a:spLocks noEditPoints="1"/>
              </p:cNvSpPr>
              <p:nvPr/>
            </p:nvSpPr>
            <p:spPr bwMode="auto">
              <a:xfrm>
                <a:off x="3942" y="2208"/>
                <a:ext cx="49" cy="48"/>
              </a:xfrm>
              <a:custGeom>
                <a:avLst/>
                <a:gdLst>
                  <a:gd name="T0" fmla="*/ 25 w 49"/>
                  <a:gd name="T1" fmla="*/ 0 h 48"/>
                  <a:gd name="T2" fmla="*/ 25 w 49"/>
                  <a:gd name="T3" fmla="*/ 48 h 48"/>
                  <a:gd name="T4" fmla="*/ 0 w 49"/>
                  <a:gd name="T5" fmla="*/ 24 h 48"/>
                  <a:gd name="T6" fmla="*/ 49 w 49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8">
                    <a:moveTo>
                      <a:pt x="25" y="0"/>
                    </a:moveTo>
                    <a:lnTo>
                      <a:pt x="25" y="48"/>
                    </a:lnTo>
                    <a:moveTo>
                      <a:pt x="0" y="24"/>
                    </a:move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302"/>
              <p:cNvSpPr>
                <a:spLocks noEditPoints="1"/>
              </p:cNvSpPr>
              <p:nvPr/>
            </p:nvSpPr>
            <p:spPr bwMode="auto">
              <a:xfrm>
                <a:off x="3202" y="2607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303"/>
              <p:cNvSpPr>
                <a:spLocks noEditPoints="1"/>
              </p:cNvSpPr>
              <p:nvPr/>
            </p:nvSpPr>
            <p:spPr bwMode="auto">
              <a:xfrm>
                <a:off x="3208" y="2603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304"/>
              <p:cNvSpPr>
                <a:spLocks noEditPoints="1"/>
              </p:cNvSpPr>
              <p:nvPr/>
            </p:nvSpPr>
            <p:spPr bwMode="auto">
              <a:xfrm>
                <a:off x="3214" y="2600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305"/>
              <p:cNvSpPr>
                <a:spLocks noEditPoints="1"/>
              </p:cNvSpPr>
              <p:nvPr/>
            </p:nvSpPr>
            <p:spPr bwMode="auto">
              <a:xfrm>
                <a:off x="5048" y="1104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306"/>
              <p:cNvSpPr>
                <a:spLocks noEditPoints="1"/>
              </p:cNvSpPr>
              <p:nvPr/>
            </p:nvSpPr>
            <p:spPr bwMode="auto">
              <a:xfrm>
                <a:off x="4241" y="2090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307"/>
              <p:cNvSpPr>
                <a:spLocks noEditPoints="1"/>
              </p:cNvSpPr>
              <p:nvPr/>
            </p:nvSpPr>
            <p:spPr bwMode="auto">
              <a:xfrm>
                <a:off x="3215" y="2599"/>
                <a:ext cx="48" cy="49"/>
              </a:xfrm>
              <a:custGeom>
                <a:avLst/>
                <a:gdLst>
                  <a:gd name="T0" fmla="*/ 24 w 48"/>
                  <a:gd name="T1" fmla="*/ 0 h 49"/>
                  <a:gd name="T2" fmla="*/ 24 w 48"/>
                  <a:gd name="T3" fmla="*/ 49 h 49"/>
                  <a:gd name="T4" fmla="*/ 0 w 48"/>
                  <a:gd name="T5" fmla="*/ 24 h 49"/>
                  <a:gd name="T6" fmla="*/ 48 w 48"/>
                  <a:gd name="T7" fmla="*/ 2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24" y="49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308"/>
              <p:cNvSpPr>
                <a:spLocks noEditPoints="1"/>
              </p:cNvSpPr>
              <p:nvPr/>
            </p:nvSpPr>
            <p:spPr bwMode="auto">
              <a:xfrm>
                <a:off x="3955" y="2206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309"/>
              <p:cNvSpPr>
                <a:spLocks noEditPoints="1"/>
              </p:cNvSpPr>
              <p:nvPr/>
            </p:nvSpPr>
            <p:spPr bwMode="auto">
              <a:xfrm>
                <a:off x="3802" y="2276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310"/>
              <p:cNvSpPr>
                <a:spLocks noEditPoints="1"/>
              </p:cNvSpPr>
              <p:nvPr/>
            </p:nvSpPr>
            <p:spPr bwMode="auto">
              <a:xfrm>
                <a:off x="3220" y="2596"/>
                <a:ext cx="48" cy="49"/>
              </a:xfrm>
              <a:custGeom>
                <a:avLst/>
                <a:gdLst>
                  <a:gd name="T0" fmla="*/ 24 w 48"/>
                  <a:gd name="T1" fmla="*/ 0 h 49"/>
                  <a:gd name="T2" fmla="*/ 24 w 48"/>
                  <a:gd name="T3" fmla="*/ 49 h 49"/>
                  <a:gd name="T4" fmla="*/ 0 w 48"/>
                  <a:gd name="T5" fmla="*/ 24 h 49"/>
                  <a:gd name="T6" fmla="*/ 48 w 48"/>
                  <a:gd name="T7" fmla="*/ 2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24" y="49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311"/>
              <p:cNvSpPr>
                <a:spLocks noEditPoints="1"/>
              </p:cNvSpPr>
              <p:nvPr/>
            </p:nvSpPr>
            <p:spPr bwMode="auto">
              <a:xfrm>
                <a:off x="3225" y="2593"/>
                <a:ext cx="48" cy="49"/>
              </a:xfrm>
              <a:custGeom>
                <a:avLst/>
                <a:gdLst>
                  <a:gd name="T0" fmla="*/ 24 w 48"/>
                  <a:gd name="T1" fmla="*/ 0 h 49"/>
                  <a:gd name="T2" fmla="*/ 24 w 48"/>
                  <a:gd name="T3" fmla="*/ 49 h 49"/>
                  <a:gd name="T4" fmla="*/ 0 w 48"/>
                  <a:gd name="T5" fmla="*/ 24 h 49"/>
                  <a:gd name="T6" fmla="*/ 48 w 48"/>
                  <a:gd name="T7" fmla="*/ 2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24" y="49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312"/>
              <p:cNvSpPr>
                <a:spLocks noEditPoints="1"/>
              </p:cNvSpPr>
              <p:nvPr/>
            </p:nvSpPr>
            <p:spPr bwMode="auto">
              <a:xfrm>
                <a:off x="3657" y="2358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313"/>
              <p:cNvSpPr>
                <a:spLocks noEditPoints="1"/>
              </p:cNvSpPr>
              <p:nvPr/>
            </p:nvSpPr>
            <p:spPr bwMode="auto">
              <a:xfrm>
                <a:off x="3226" y="2591"/>
                <a:ext cx="48" cy="49"/>
              </a:xfrm>
              <a:custGeom>
                <a:avLst/>
                <a:gdLst>
                  <a:gd name="T0" fmla="*/ 24 w 48"/>
                  <a:gd name="T1" fmla="*/ 0 h 49"/>
                  <a:gd name="T2" fmla="*/ 24 w 48"/>
                  <a:gd name="T3" fmla="*/ 49 h 49"/>
                  <a:gd name="T4" fmla="*/ 0 w 48"/>
                  <a:gd name="T5" fmla="*/ 25 h 49"/>
                  <a:gd name="T6" fmla="*/ 48 w 48"/>
                  <a:gd name="T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24" y="49"/>
                    </a:lnTo>
                    <a:moveTo>
                      <a:pt x="0" y="25"/>
                    </a:moveTo>
                    <a:lnTo>
                      <a:pt x="48" y="25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314"/>
              <p:cNvSpPr>
                <a:spLocks noEditPoints="1"/>
              </p:cNvSpPr>
              <p:nvPr/>
            </p:nvSpPr>
            <p:spPr bwMode="auto">
              <a:xfrm>
                <a:off x="3263" y="2569"/>
                <a:ext cx="49" cy="48"/>
              </a:xfrm>
              <a:custGeom>
                <a:avLst/>
                <a:gdLst>
                  <a:gd name="T0" fmla="*/ 25 w 49"/>
                  <a:gd name="T1" fmla="*/ 0 h 48"/>
                  <a:gd name="T2" fmla="*/ 25 w 49"/>
                  <a:gd name="T3" fmla="*/ 48 h 48"/>
                  <a:gd name="T4" fmla="*/ 0 w 49"/>
                  <a:gd name="T5" fmla="*/ 24 h 48"/>
                  <a:gd name="T6" fmla="*/ 49 w 49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8">
                    <a:moveTo>
                      <a:pt x="25" y="0"/>
                    </a:moveTo>
                    <a:lnTo>
                      <a:pt x="25" y="48"/>
                    </a:lnTo>
                    <a:moveTo>
                      <a:pt x="0" y="24"/>
                    </a:move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315"/>
              <p:cNvSpPr>
                <a:spLocks noEditPoints="1"/>
              </p:cNvSpPr>
              <p:nvPr/>
            </p:nvSpPr>
            <p:spPr bwMode="auto">
              <a:xfrm>
                <a:off x="3233" y="2588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316"/>
              <p:cNvSpPr>
                <a:spLocks noEditPoints="1"/>
              </p:cNvSpPr>
              <p:nvPr/>
            </p:nvSpPr>
            <p:spPr bwMode="auto">
              <a:xfrm>
                <a:off x="3238" y="2586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317"/>
              <p:cNvSpPr>
                <a:spLocks noEditPoints="1"/>
              </p:cNvSpPr>
              <p:nvPr/>
            </p:nvSpPr>
            <p:spPr bwMode="auto">
              <a:xfrm>
                <a:off x="3983" y="2191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318"/>
              <p:cNvSpPr>
                <a:spLocks noEditPoints="1"/>
              </p:cNvSpPr>
              <p:nvPr/>
            </p:nvSpPr>
            <p:spPr bwMode="auto">
              <a:xfrm>
                <a:off x="3637" y="2371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319"/>
              <p:cNvSpPr>
                <a:spLocks noEditPoints="1"/>
              </p:cNvSpPr>
              <p:nvPr/>
            </p:nvSpPr>
            <p:spPr bwMode="auto">
              <a:xfrm>
                <a:off x="3244" y="2584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320"/>
              <p:cNvSpPr>
                <a:spLocks noEditPoints="1"/>
              </p:cNvSpPr>
              <p:nvPr/>
            </p:nvSpPr>
            <p:spPr bwMode="auto">
              <a:xfrm>
                <a:off x="3249" y="2581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321"/>
              <p:cNvSpPr>
                <a:spLocks noEditPoints="1"/>
              </p:cNvSpPr>
              <p:nvPr/>
            </p:nvSpPr>
            <p:spPr bwMode="auto">
              <a:xfrm>
                <a:off x="3250" y="2580"/>
                <a:ext cx="49" cy="48"/>
              </a:xfrm>
              <a:custGeom>
                <a:avLst/>
                <a:gdLst>
                  <a:gd name="T0" fmla="*/ 24 w 49"/>
                  <a:gd name="T1" fmla="*/ 0 h 48"/>
                  <a:gd name="T2" fmla="*/ 24 w 49"/>
                  <a:gd name="T3" fmla="*/ 48 h 48"/>
                  <a:gd name="T4" fmla="*/ 0 w 49"/>
                  <a:gd name="T5" fmla="*/ 24 h 48"/>
                  <a:gd name="T6" fmla="*/ 49 w 49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322"/>
              <p:cNvSpPr>
                <a:spLocks noEditPoints="1"/>
              </p:cNvSpPr>
              <p:nvPr/>
            </p:nvSpPr>
            <p:spPr bwMode="auto">
              <a:xfrm>
                <a:off x="3990" y="2184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323"/>
              <p:cNvSpPr>
                <a:spLocks noEditPoints="1"/>
              </p:cNvSpPr>
              <p:nvPr/>
            </p:nvSpPr>
            <p:spPr bwMode="auto">
              <a:xfrm>
                <a:off x="3256" y="2575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324"/>
              <p:cNvSpPr>
                <a:spLocks noEditPoints="1"/>
              </p:cNvSpPr>
              <p:nvPr/>
            </p:nvSpPr>
            <p:spPr bwMode="auto">
              <a:xfrm>
                <a:off x="3256" y="2575"/>
                <a:ext cx="49" cy="48"/>
              </a:xfrm>
              <a:custGeom>
                <a:avLst/>
                <a:gdLst>
                  <a:gd name="T0" fmla="*/ 24 w 49"/>
                  <a:gd name="T1" fmla="*/ 0 h 48"/>
                  <a:gd name="T2" fmla="*/ 24 w 49"/>
                  <a:gd name="T3" fmla="*/ 48 h 48"/>
                  <a:gd name="T4" fmla="*/ 0 w 49"/>
                  <a:gd name="T5" fmla="*/ 24 h 48"/>
                  <a:gd name="T6" fmla="*/ 49 w 49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325"/>
              <p:cNvSpPr>
                <a:spLocks noEditPoints="1"/>
              </p:cNvSpPr>
              <p:nvPr/>
            </p:nvSpPr>
            <p:spPr bwMode="auto">
              <a:xfrm>
                <a:off x="3746" y="2311"/>
                <a:ext cx="49" cy="48"/>
              </a:xfrm>
              <a:custGeom>
                <a:avLst/>
                <a:gdLst>
                  <a:gd name="T0" fmla="*/ 24 w 49"/>
                  <a:gd name="T1" fmla="*/ 0 h 48"/>
                  <a:gd name="T2" fmla="*/ 24 w 49"/>
                  <a:gd name="T3" fmla="*/ 48 h 48"/>
                  <a:gd name="T4" fmla="*/ 0 w 49"/>
                  <a:gd name="T5" fmla="*/ 24 h 48"/>
                  <a:gd name="T6" fmla="*/ 49 w 49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326"/>
              <p:cNvSpPr>
                <a:spLocks noEditPoints="1"/>
              </p:cNvSpPr>
              <p:nvPr/>
            </p:nvSpPr>
            <p:spPr bwMode="auto">
              <a:xfrm>
                <a:off x="3268" y="2568"/>
                <a:ext cx="49" cy="48"/>
              </a:xfrm>
              <a:custGeom>
                <a:avLst/>
                <a:gdLst>
                  <a:gd name="T0" fmla="*/ 24 w 49"/>
                  <a:gd name="T1" fmla="*/ 0 h 48"/>
                  <a:gd name="T2" fmla="*/ 24 w 49"/>
                  <a:gd name="T3" fmla="*/ 48 h 48"/>
                  <a:gd name="T4" fmla="*/ 0 w 49"/>
                  <a:gd name="T5" fmla="*/ 24 h 48"/>
                  <a:gd name="T6" fmla="*/ 49 w 49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327"/>
              <p:cNvSpPr>
                <a:spLocks noEditPoints="1"/>
              </p:cNvSpPr>
              <p:nvPr/>
            </p:nvSpPr>
            <p:spPr bwMode="auto">
              <a:xfrm>
                <a:off x="3787" y="2284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328"/>
              <p:cNvSpPr>
                <a:spLocks noEditPoints="1"/>
              </p:cNvSpPr>
              <p:nvPr/>
            </p:nvSpPr>
            <p:spPr bwMode="auto">
              <a:xfrm>
                <a:off x="3273" y="2563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329"/>
              <p:cNvSpPr>
                <a:spLocks noEditPoints="1"/>
              </p:cNvSpPr>
              <p:nvPr/>
            </p:nvSpPr>
            <p:spPr bwMode="auto">
              <a:xfrm>
                <a:off x="3279" y="2557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330"/>
              <p:cNvSpPr>
                <a:spLocks noEditPoints="1"/>
              </p:cNvSpPr>
              <p:nvPr/>
            </p:nvSpPr>
            <p:spPr bwMode="auto">
              <a:xfrm>
                <a:off x="3305" y="2546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331"/>
              <p:cNvSpPr>
                <a:spLocks noEditPoints="1"/>
              </p:cNvSpPr>
              <p:nvPr/>
            </p:nvSpPr>
            <p:spPr bwMode="auto">
              <a:xfrm>
                <a:off x="3281" y="2557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332"/>
              <p:cNvSpPr>
                <a:spLocks noEditPoints="1"/>
              </p:cNvSpPr>
              <p:nvPr/>
            </p:nvSpPr>
            <p:spPr bwMode="auto">
              <a:xfrm>
                <a:off x="3329" y="2533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333"/>
              <p:cNvSpPr>
                <a:spLocks noEditPoints="1"/>
              </p:cNvSpPr>
              <p:nvPr/>
            </p:nvSpPr>
            <p:spPr bwMode="auto">
              <a:xfrm>
                <a:off x="3288" y="2555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334"/>
              <p:cNvSpPr>
                <a:spLocks noEditPoints="1"/>
              </p:cNvSpPr>
              <p:nvPr/>
            </p:nvSpPr>
            <p:spPr bwMode="auto">
              <a:xfrm>
                <a:off x="3295" y="2551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335"/>
              <p:cNvSpPr>
                <a:spLocks noEditPoints="1"/>
              </p:cNvSpPr>
              <p:nvPr/>
            </p:nvSpPr>
            <p:spPr bwMode="auto">
              <a:xfrm>
                <a:off x="3293" y="2553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336"/>
              <p:cNvSpPr>
                <a:spLocks noEditPoints="1"/>
              </p:cNvSpPr>
              <p:nvPr/>
            </p:nvSpPr>
            <p:spPr bwMode="auto">
              <a:xfrm>
                <a:off x="4759" y="1628"/>
                <a:ext cx="48" cy="49"/>
              </a:xfrm>
              <a:custGeom>
                <a:avLst/>
                <a:gdLst>
                  <a:gd name="T0" fmla="*/ 24 w 48"/>
                  <a:gd name="T1" fmla="*/ 0 h 49"/>
                  <a:gd name="T2" fmla="*/ 24 w 48"/>
                  <a:gd name="T3" fmla="*/ 49 h 49"/>
                  <a:gd name="T4" fmla="*/ 0 w 48"/>
                  <a:gd name="T5" fmla="*/ 25 h 49"/>
                  <a:gd name="T6" fmla="*/ 48 w 48"/>
                  <a:gd name="T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24" y="49"/>
                    </a:lnTo>
                    <a:moveTo>
                      <a:pt x="0" y="25"/>
                    </a:moveTo>
                    <a:lnTo>
                      <a:pt x="48" y="25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337"/>
              <p:cNvSpPr>
                <a:spLocks noEditPoints="1"/>
              </p:cNvSpPr>
              <p:nvPr/>
            </p:nvSpPr>
            <p:spPr bwMode="auto">
              <a:xfrm>
                <a:off x="3299" y="2549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338"/>
              <p:cNvSpPr>
                <a:spLocks noEditPoints="1"/>
              </p:cNvSpPr>
              <p:nvPr/>
            </p:nvSpPr>
            <p:spPr bwMode="auto">
              <a:xfrm>
                <a:off x="3311" y="2541"/>
                <a:ext cx="48" cy="49"/>
              </a:xfrm>
              <a:custGeom>
                <a:avLst/>
                <a:gdLst>
                  <a:gd name="T0" fmla="*/ 24 w 48"/>
                  <a:gd name="T1" fmla="*/ 0 h 49"/>
                  <a:gd name="T2" fmla="*/ 24 w 48"/>
                  <a:gd name="T3" fmla="*/ 49 h 49"/>
                  <a:gd name="T4" fmla="*/ 0 w 48"/>
                  <a:gd name="T5" fmla="*/ 25 h 49"/>
                  <a:gd name="T6" fmla="*/ 48 w 48"/>
                  <a:gd name="T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24" y="49"/>
                    </a:lnTo>
                    <a:moveTo>
                      <a:pt x="0" y="25"/>
                    </a:moveTo>
                    <a:lnTo>
                      <a:pt x="48" y="25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339"/>
              <p:cNvSpPr>
                <a:spLocks noEditPoints="1"/>
              </p:cNvSpPr>
              <p:nvPr/>
            </p:nvSpPr>
            <p:spPr bwMode="auto">
              <a:xfrm>
                <a:off x="3314" y="2539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340"/>
              <p:cNvSpPr>
                <a:spLocks noEditPoints="1"/>
              </p:cNvSpPr>
              <p:nvPr/>
            </p:nvSpPr>
            <p:spPr bwMode="auto">
              <a:xfrm>
                <a:off x="3317" y="2537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341"/>
              <p:cNvSpPr>
                <a:spLocks noEditPoints="1"/>
              </p:cNvSpPr>
              <p:nvPr/>
            </p:nvSpPr>
            <p:spPr bwMode="auto">
              <a:xfrm>
                <a:off x="3323" y="2535"/>
                <a:ext cx="49" cy="48"/>
              </a:xfrm>
              <a:custGeom>
                <a:avLst/>
                <a:gdLst>
                  <a:gd name="T0" fmla="*/ 24 w 49"/>
                  <a:gd name="T1" fmla="*/ 0 h 48"/>
                  <a:gd name="T2" fmla="*/ 24 w 49"/>
                  <a:gd name="T3" fmla="*/ 48 h 48"/>
                  <a:gd name="T4" fmla="*/ 0 w 49"/>
                  <a:gd name="T5" fmla="*/ 24 h 48"/>
                  <a:gd name="T6" fmla="*/ 49 w 49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342"/>
              <p:cNvSpPr>
                <a:spLocks noEditPoints="1"/>
              </p:cNvSpPr>
              <p:nvPr/>
            </p:nvSpPr>
            <p:spPr bwMode="auto">
              <a:xfrm>
                <a:off x="3327" y="2533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343"/>
              <p:cNvSpPr>
                <a:spLocks noEditPoints="1"/>
              </p:cNvSpPr>
              <p:nvPr/>
            </p:nvSpPr>
            <p:spPr bwMode="auto">
              <a:xfrm>
                <a:off x="3338" y="2527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344"/>
              <p:cNvSpPr>
                <a:spLocks noEditPoints="1"/>
              </p:cNvSpPr>
              <p:nvPr/>
            </p:nvSpPr>
            <p:spPr bwMode="auto">
              <a:xfrm>
                <a:off x="3618" y="2374"/>
                <a:ext cx="48" cy="49"/>
              </a:xfrm>
              <a:custGeom>
                <a:avLst/>
                <a:gdLst>
                  <a:gd name="T0" fmla="*/ 24 w 48"/>
                  <a:gd name="T1" fmla="*/ 0 h 49"/>
                  <a:gd name="T2" fmla="*/ 24 w 48"/>
                  <a:gd name="T3" fmla="*/ 49 h 49"/>
                  <a:gd name="T4" fmla="*/ 0 w 48"/>
                  <a:gd name="T5" fmla="*/ 25 h 49"/>
                  <a:gd name="T6" fmla="*/ 48 w 48"/>
                  <a:gd name="T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24" y="49"/>
                    </a:lnTo>
                    <a:moveTo>
                      <a:pt x="0" y="25"/>
                    </a:moveTo>
                    <a:lnTo>
                      <a:pt x="48" y="25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345"/>
              <p:cNvSpPr>
                <a:spLocks noEditPoints="1"/>
              </p:cNvSpPr>
              <p:nvPr/>
            </p:nvSpPr>
            <p:spPr bwMode="auto">
              <a:xfrm>
                <a:off x="3347" y="2522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346"/>
              <p:cNvSpPr>
                <a:spLocks noEditPoints="1"/>
              </p:cNvSpPr>
              <p:nvPr/>
            </p:nvSpPr>
            <p:spPr bwMode="auto">
              <a:xfrm>
                <a:off x="3612" y="2375"/>
                <a:ext cx="49" cy="48"/>
              </a:xfrm>
              <a:custGeom>
                <a:avLst/>
                <a:gdLst>
                  <a:gd name="T0" fmla="*/ 24 w 49"/>
                  <a:gd name="T1" fmla="*/ 0 h 48"/>
                  <a:gd name="T2" fmla="*/ 24 w 49"/>
                  <a:gd name="T3" fmla="*/ 48 h 48"/>
                  <a:gd name="T4" fmla="*/ 0 w 49"/>
                  <a:gd name="T5" fmla="*/ 24 h 48"/>
                  <a:gd name="T6" fmla="*/ 49 w 49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347"/>
              <p:cNvSpPr>
                <a:spLocks noEditPoints="1"/>
              </p:cNvSpPr>
              <p:nvPr/>
            </p:nvSpPr>
            <p:spPr bwMode="auto">
              <a:xfrm>
                <a:off x="3353" y="2519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348"/>
              <p:cNvSpPr>
                <a:spLocks noEditPoints="1"/>
              </p:cNvSpPr>
              <p:nvPr/>
            </p:nvSpPr>
            <p:spPr bwMode="auto">
              <a:xfrm>
                <a:off x="3361" y="2515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349"/>
              <p:cNvSpPr>
                <a:spLocks noEditPoints="1"/>
              </p:cNvSpPr>
              <p:nvPr/>
            </p:nvSpPr>
            <p:spPr bwMode="auto">
              <a:xfrm>
                <a:off x="4666" y="1831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350"/>
              <p:cNvSpPr>
                <a:spLocks noEditPoints="1"/>
              </p:cNvSpPr>
              <p:nvPr/>
            </p:nvSpPr>
            <p:spPr bwMode="auto">
              <a:xfrm>
                <a:off x="3365" y="2513"/>
                <a:ext cx="49" cy="48"/>
              </a:xfrm>
              <a:custGeom>
                <a:avLst/>
                <a:gdLst>
                  <a:gd name="T0" fmla="*/ 25 w 49"/>
                  <a:gd name="T1" fmla="*/ 0 h 48"/>
                  <a:gd name="T2" fmla="*/ 25 w 49"/>
                  <a:gd name="T3" fmla="*/ 48 h 48"/>
                  <a:gd name="T4" fmla="*/ 0 w 49"/>
                  <a:gd name="T5" fmla="*/ 24 h 48"/>
                  <a:gd name="T6" fmla="*/ 49 w 49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8">
                    <a:moveTo>
                      <a:pt x="25" y="0"/>
                    </a:moveTo>
                    <a:lnTo>
                      <a:pt x="25" y="48"/>
                    </a:lnTo>
                    <a:moveTo>
                      <a:pt x="0" y="24"/>
                    </a:move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351"/>
              <p:cNvSpPr>
                <a:spLocks noEditPoints="1"/>
              </p:cNvSpPr>
              <p:nvPr/>
            </p:nvSpPr>
            <p:spPr bwMode="auto">
              <a:xfrm>
                <a:off x="3371" y="2510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352"/>
              <p:cNvSpPr>
                <a:spLocks noEditPoints="1"/>
              </p:cNvSpPr>
              <p:nvPr/>
            </p:nvSpPr>
            <p:spPr bwMode="auto">
              <a:xfrm>
                <a:off x="3897" y="2226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353"/>
              <p:cNvSpPr>
                <a:spLocks noEditPoints="1"/>
              </p:cNvSpPr>
              <p:nvPr/>
            </p:nvSpPr>
            <p:spPr bwMode="auto">
              <a:xfrm>
                <a:off x="3374" y="2509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354"/>
              <p:cNvSpPr>
                <a:spLocks noEditPoints="1"/>
              </p:cNvSpPr>
              <p:nvPr/>
            </p:nvSpPr>
            <p:spPr bwMode="auto">
              <a:xfrm>
                <a:off x="3377" y="2508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355"/>
              <p:cNvSpPr>
                <a:spLocks noEditPoints="1"/>
              </p:cNvSpPr>
              <p:nvPr/>
            </p:nvSpPr>
            <p:spPr bwMode="auto">
              <a:xfrm>
                <a:off x="3383" y="2505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356"/>
              <p:cNvSpPr>
                <a:spLocks noEditPoints="1"/>
              </p:cNvSpPr>
              <p:nvPr/>
            </p:nvSpPr>
            <p:spPr bwMode="auto">
              <a:xfrm>
                <a:off x="3389" y="2504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357"/>
              <p:cNvSpPr>
                <a:spLocks noEditPoints="1"/>
              </p:cNvSpPr>
              <p:nvPr/>
            </p:nvSpPr>
            <p:spPr bwMode="auto">
              <a:xfrm>
                <a:off x="4221" y="2098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358"/>
              <p:cNvSpPr>
                <a:spLocks noEditPoints="1"/>
              </p:cNvSpPr>
              <p:nvPr/>
            </p:nvSpPr>
            <p:spPr bwMode="auto">
              <a:xfrm>
                <a:off x="3498" y="2443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359"/>
              <p:cNvSpPr>
                <a:spLocks noEditPoints="1"/>
              </p:cNvSpPr>
              <p:nvPr/>
            </p:nvSpPr>
            <p:spPr bwMode="auto">
              <a:xfrm>
                <a:off x="3391" y="2503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360"/>
              <p:cNvSpPr>
                <a:spLocks noEditPoints="1"/>
              </p:cNvSpPr>
              <p:nvPr/>
            </p:nvSpPr>
            <p:spPr bwMode="auto">
              <a:xfrm>
                <a:off x="3396" y="2502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361"/>
              <p:cNvSpPr>
                <a:spLocks noEditPoints="1"/>
              </p:cNvSpPr>
              <p:nvPr/>
            </p:nvSpPr>
            <p:spPr bwMode="auto">
              <a:xfrm>
                <a:off x="3397" y="2497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362"/>
              <p:cNvSpPr>
                <a:spLocks noEditPoints="1"/>
              </p:cNvSpPr>
              <p:nvPr/>
            </p:nvSpPr>
            <p:spPr bwMode="auto">
              <a:xfrm>
                <a:off x="4718" y="1690"/>
                <a:ext cx="49" cy="48"/>
              </a:xfrm>
              <a:custGeom>
                <a:avLst/>
                <a:gdLst>
                  <a:gd name="T0" fmla="*/ 25 w 49"/>
                  <a:gd name="T1" fmla="*/ 0 h 48"/>
                  <a:gd name="T2" fmla="*/ 25 w 49"/>
                  <a:gd name="T3" fmla="*/ 48 h 48"/>
                  <a:gd name="T4" fmla="*/ 0 w 49"/>
                  <a:gd name="T5" fmla="*/ 24 h 48"/>
                  <a:gd name="T6" fmla="*/ 49 w 49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8">
                    <a:moveTo>
                      <a:pt x="25" y="0"/>
                    </a:moveTo>
                    <a:lnTo>
                      <a:pt x="25" y="48"/>
                    </a:lnTo>
                    <a:moveTo>
                      <a:pt x="0" y="24"/>
                    </a:move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363"/>
              <p:cNvSpPr>
                <a:spLocks noEditPoints="1"/>
              </p:cNvSpPr>
              <p:nvPr/>
            </p:nvSpPr>
            <p:spPr bwMode="auto">
              <a:xfrm>
                <a:off x="3405" y="2491"/>
                <a:ext cx="49" cy="48"/>
              </a:xfrm>
              <a:custGeom>
                <a:avLst/>
                <a:gdLst>
                  <a:gd name="T0" fmla="*/ 24 w 49"/>
                  <a:gd name="T1" fmla="*/ 0 h 48"/>
                  <a:gd name="T2" fmla="*/ 24 w 49"/>
                  <a:gd name="T3" fmla="*/ 48 h 48"/>
                  <a:gd name="T4" fmla="*/ 0 w 49"/>
                  <a:gd name="T5" fmla="*/ 24 h 48"/>
                  <a:gd name="T6" fmla="*/ 49 w 49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364"/>
              <p:cNvSpPr>
                <a:spLocks noEditPoints="1"/>
              </p:cNvSpPr>
              <p:nvPr/>
            </p:nvSpPr>
            <p:spPr bwMode="auto">
              <a:xfrm>
                <a:off x="3408" y="2490"/>
                <a:ext cx="49" cy="48"/>
              </a:xfrm>
              <a:custGeom>
                <a:avLst/>
                <a:gdLst>
                  <a:gd name="T0" fmla="*/ 24 w 49"/>
                  <a:gd name="T1" fmla="*/ 0 h 48"/>
                  <a:gd name="T2" fmla="*/ 24 w 49"/>
                  <a:gd name="T3" fmla="*/ 48 h 48"/>
                  <a:gd name="T4" fmla="*/ 0 w 49"/>
                  <a:gd name="T5" fmla="*/ 24 h 48"/>
                  <a:gd name="T6" fmla="*/ 49 w 49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365"/>
              <p:cNvSpPr>
                <a:spLocks noEditPoints="1"/>
              </p:cNvSpPr>
              <p:nvPr/>
            </p:nvSpPr>
            <p:spPr bwMode="auto">
              <a:xfrm>
                <a:off x="4850" y="1461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366"/>
              <p:cNvSpPr>
                <a:spLocks noEditPoints="1"/>
              </p:cNvSpPr>
              <p:nvPr/>
            </p:nvSpPr>
            <p:spPr bwMode="auto">
              <a:xfrm>
                <a:off x="4339" y="1990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367"/>
              <p:cNvSpPr>
                <a:spLocks noEditPoints="1"/>
              </p:cNvSpPr>
              <p:nvPr/>
            </p:nvSpPr>
            <p:spPr bwMode="auto">
              <a:xfrm>
                <a:off x="3414" y="2487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368"/>
              <p:cNvSpPr>
                <a:spLocks noEditPoints="1"/>
              </p:cNvSpPr>
              <p:nvPr/>
            </p:nvSpPr>
            <p:spPr bwMode="auto">
              <a:xfrm>
                <a:off x="3416" y="2485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369"/>
              <p:cNvSpPr>
                <a:spLocks noEditPoints="1"/>
              </p:cNvSpPr>
              <p:nvPr/>
            </p:nvSpPr>
            <p:spPr bwMode="auto">
              <a:xfrm>
                <a:off x="3419" y="2484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370"/>
              <p:cNvSpPr>
                <a:spLocks noEditPoints="1"/>
              </p:cNvSpPr>
              <p:nvPr/>
            </p:nvSpPr>
            <p:spPr bwMode="auto">
              <a:xfrm>
                <a:off x="3595" y="2382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371"/>
              <p:cNvSpPr>
                <a:spLocks noEditPoints="1"/>
              </p:cNvSpPr>
              <p:nvPr/>
            </p:nvSpPr>
            <p:spPr bwMode="auto">
              <a:xfrm>
                <a:off x="3426" y="2479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372"/>
              <p:cNvSpPr>
                <a:spLocks noEditPoints="1"/>
              </p:cNvSpPr>
              <p:nvPr/>
            </p:nvSpPr>
            <p:spPr bwMode="auto">
              <a:xfrm>
                <a:off x="3435" y="2473"/>
                <a:ext cx="49" cy="48"/>
              </a:xfrm>
              <a:custGeom>
                <a:avLst/>
                <a:gdLst>
                  <a:gd name="T0" fmla="*/ 25 w 49"/>
                  <a:gd name="T1" fmla="*/ 0 h 48"/>
                  <a:gd name="T2" fmla="*/ 25 w 49"/>
                  <a:gd name="T3" fmla="*/ 48 h 48"/>
                  <a:gd name="T4" fmla="*/ 0 w 49"/>
                  <a:gd name="T5" fmla="*/ 24 h 48"/>
                  <a:gd name="T6" fmla="*/ 49 w 49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8">
                    <a:moveTo>
                      <a:pt x="25" y="0"/>
                    </a:moveTo>
                    <a:lnTo>
                      <a:pt x="25" y="48"/>
                    </a:lnTo>
                    <a:moveTo>
                      <a:pt x="0" y="24"/>
                    </a:move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373"/>
              <p:cNvSpPr>
                <a:spLocks noEditPoints="1"/>
              </p:cNvSpPr>
              <p:nvPr/>
            </p:nvSpPr>
            <p:spPr bwMode="auto">
              <a:xfrm>
                <a:off x="3437" y="2473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374"/>
              <p:cNvSpPr>
                <a:spLocks noEditPoints="1"/>
              </p:cNvSpPr>
              <p:nvPr/>
            </p:nvSpPr>
            <p:spPr bwMode="auto">
              <a:xfrm>
                <a:off x="3559" y="2409"/>
                <a:ext cx="48" cy="49"/>
              </a:xfrm>
              <a:custGeom>
                <a:avLst/>
                <a:gdLst>
                  <a:gd name="T0" fmla="*/ 24 w 48"/>
                  <a:gd name="T1" fmla="*/ 0 h 49"/>
                  <a:gd name="T2" fmla="*/ 24 w 48"/>
                  <a:gd name="T3" fmla="*/ 49 h 49"/>
                  <a:gd name="T4" fmla="*/ 0 w 48"/>
                  <a:gd name="T5" fmla="*/ 24 h 49"/>
                  <a:gd name="T6" fmla="*/ 48 w 48"/>
                  <a:gd name="T7" fmla="*/ 2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24" y="49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375"/>
              <p:cNvSpPr>
                <a:spLocks noEditPoints="1"/>
              </p:cNvSpPr>
              <p:nvPr/>
            </p:nvSpPr>
            <p:spPr bwMode="auto">
              <a:xfrm>
                <a:off x="3451" y="2470"/>
                <a:ext cx="48" cy="49"/>
              </a:xfrm>
              <a:custGeom>
                <a:avLst/>
                <a:gdLst>
                  <a:gd name="T0" fmla="*/ 24 w 48"/>
                  <a:gd name="T1" fmla="*/ 0 h 49"/>
                  <a:gd name="T2" fmla="*/ 24 w 48"/>
                  <a:gd name="T3" fmla="*/ 49 h 49"/>
                  <a:gd name="T4" fmla="*/ 0 w 48"/>
                  <a:gd name="T5" fmla="*/ 24 h 49"/>
                  <a:gd name="T6" fmla="*/ 48 w 48"/>
                  <a:gd name="T7" fmla="*/ 2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24" y="49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376"/>
              <p:cNvSpPr>
                <a:spLocks noEditPoints="1"/>
              </p:cNvSpPr>
              <p:nvPr/>
            </p:nvSpPr>
            <p:spPr bwMode="auto">
              <a:xfrm>
                <a:off x="3455" y="2467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377"/>
              <p:cNvSpPr>
                <a:spLocks noEditPoints="1"/>
              </p:cNvSpPr>
              <p:nvPr/>
            </p:nvSpPr>
            <p:spPr bwMode="auto">
              <a:xfrm>
                <a:off x="3457" y="2467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378"/>
              <p:cNvSpPr>
                <a:spLocks noEditPoints="1"/>
              </p:cNvSpPr>
              <p:nvPr/>
            </p:nvSpPr>
            <p:spPr bwMode="auto">
              <a:xfrm>
                <a:off x="3593" y="2383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379"/>
              <p:cNvSpPr>
                <a:spLocks noEditPoints="1"/>
              </p:cNvSpPr>
              <p:nvPr/>
            </p:nvSpPr>
            <p:spPr bwMode="auto">
              <a:xfrm>
                <a:off x="3461" y="2462"/>
                <a:ext cx="49" cy="48"/>
              </a:xfrm>
              <a:custGeom>
                <a:avLst/>
                <a:gdLst>
                  <a:gd name="T0" fmla="*/ 25 w 49"/>
                  <a:gd name="T1" fmla="*/ 0 h 48"/>
                  <a:gd name="T2" fmla="*/ 25 w 49"/>
                  <a:gd name="T3" fmla="*/ 48 h 48"/>
                  <a:gd name="T4" fmla="*/ 0 w 49"/>
                  <a:gd name="T5" fmla="*/ 24 h 48"/>
                  <a:gd name="T6" fmla="*/ 49 w 49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8">
                    <a:moveTo>
                      <a:pt x="25" y="0"/>
                    </a:moveTo>
                    <a:lnTo>
                      <a:pt x="25" y="48"/>
                    </a:lnTo>
                    <a:moveTo>
                      <a:pt x="0" y="24"/>
                    </a:move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380"/>
              <p:cNvSpPr>
                <a:spLocks noEditPoints="1"/>
              </p:cNvSpPr>
              <p:nvPr/>
            </p:nvSpPr>
            <p:spPr bwMode="auto">
              <a:xfrm>
                <a:off x="4205" y="2101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381"/>
              <p:cNvSpPr>
                <a:spLocks noEditPoints="1"/>
              </p:cNvSpPr>
              <p:nvPr/>
            </p:nvSpPr>
            <p:spPr bwMode="auto">
              <a:xfrm>
                <a:off x="3466" y="2461"/>
                <a:ext cx="49" cy="48"/>
              </a:xfrm>
              <a:custGeom>
                <a:avLst/>
                <a:gdLst>
                  <a:gd name="T0" fmla="*/ 24 w 49"/>
                  <a:gd name="T1" fmla="*/ 0 h 48"/>
                  <a:gd name="T2" fmla="*/ 24 w 49"/>
                  <a:gd name="T3" fmla="*/ 48 h 48"/>
                  <a:gd name="T4" fmla="*/ 0 w 49"/>
                  <a:gd name="T5" fmla="*/ 24 h 48"/>
                  <a:gd name="T6" fmla="*/ 49 w 49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382"/>
              <p:cNvSpPr>
                <a:spLocks noEditPoints="1"/>
              </p:cNvSpPr>
              <p:nvPr/>
            </p:nvSpPr>
            <p:spPr bwMode="auto">
              <a:xfrm>
                <a:off x="3467" y="2461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83"/>
              <p:cNvSpPr>
                <a:spLocks noEditPoints="1"/>
              </p:cNvSpPr>
              <p:nvPr/>
            </p:nvSpPr>
            <p:spPr bwMode="auto">
              <a:xfrm>
                <a:off x="3474" y="2458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84"/>
              <p:cNvSpPr>
                <a:spLocks noEditPoints="1"/>
              </p:cNvSpPr>
              <p:nvPr/>
            </p:nvSpPr>
            <p:spPr bwMode="auto">
              <a:xfrm>
                <a:off x="3489" y="2449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85"/>
              <p:cNvSpPr>
                <a:spLocks noEditPoints="1"/>
              </p:cNvSpPr>
              <p:nvPr/>
            </p:nvSpPr>
            <p:spPr bwMode="auto">
              <a:xfrm>
                <a:off x="4329" y="1996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86"/>
              <p:cNvSpPr>
                <a:spLocks noEditPoints="1"/>
              </p:cNvSpPr>
              <p:nvPr/>
            </p:nvSpPr>
            <p:spPr bwMode="auto">
              <a:xfrm>
                <a:off x="3504" y="2439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387"/>
              <p:cNvSpPr>
                <a:spLocks noEditPoints="1"/>
              </p:cNvSpPr>
              <p:nvPr/>
            </p:nvSpPr>
            <p:spPr bwMode="auto">
              <a:xfrm>
                <a:off x="3515" y="2433"/>
                <a:ext cx="48" cy="49"/>
              </a:xfrm>
              <a:custGeom>
                <a:avLst/>
                <a:gdLst>
                  <a:gd name="T0" fmla="*/ 24 w 48"/>
                  <a:gd name="T1" fmla="*/ 0 h 49"/>
                  <a:gd name="T2" fmla="*/ 24 w 48"/>
                  <a:gd name="T3" fmla="*/ 49 h 49"/>
                  <a:gd name="T4" fmla="*/ 0 w 48"/>
                  <a:gd name="T5" fmla="*/ 25 h 49"/>
                  <a:gd name="T6" fmla="*/ 48 w 48"/>
                  <a:gd name="T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24" y="49"/>
                    </a:lnTo>
                    <a:moveTo>
                      <a:pt x="0" y="25"/>
                    </a:moveTo>
                    <a:lnTo>
                      <a:pt x="48" y="25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88"/>
              <p:cNvSpPr>
                <a:spLocks noEditPoints="1"/>
              </p:cNvSpPr>
              <p:nvPr/>
            </p:nvSpPr>
            <p:spPr bwMode="auto">
              <a:xfrm>
                <a:off x="3517" y="2431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89"/>
              <p:cNvSpPr>
                <a:spLocks noEditPoints="1"/>
              </p:cNvSpPr>
              <p:nvPr/>
            </p:nvSpPr>
            <p:spPr bwMode="auto">
              <a:xfrm>
                <a:off x="4461" y="1919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90"/>
              <p:cNvSpPr>
                <a:spLocks noEditPoints="1"/>
              </p:cNvSpPr>
              <p:nvPr/>
            </p:nvSpPr>
            <p:spPr bwMode="auto">
              <a:xfrm>
                <a:off x="3521" y="2429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91"/>
              <p:cNvSpPr>
                <a:spLocks noEditPoints="1"/>
              </p:cNvSpPr>
              <p:nvPr/>
            </p:nvSpPr>
            <p:spPr bwMode="auto">
              <a:xfrm>
                <a:off x="3529" y="2425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92"/>
              <p:cNvSpPr>
                <a:spLocks noEditPoints="1"/>
              </p:cNvSpPr>
              <p:nvPr/>
            </p:nvSpPr>
            <p:spPr bwMode="auto">
              <a:xfrm>
                <a:off x="3531" y="2425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93"/>
              <p:cNvSpPr>
                <a:spLocks noEditPoints="1"/>
              </p:cNvSpPr>
              <p:nvPr/>
            </p:nvSpPr>
            <p:spPr bwMode="auto">
              <a:xfrm>
                <a:off x="3535" y="2421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94"/>
              <p:cNvSpPr>
                <a:spLocks noEditPoints="1"/>
              </p:cNvSpPr>
              <p:nvPr/>
            </p:nvSpPr>
            <p:spPr bwMode="auto">
              <a:xfrm>
                <a:off x="4577" y="1897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95"/>
              <p:cNvSpPr>
                <a:spLocks noEditPoints="1"/>
              </p:cNvSpPr>
              <p:nvPr/>
            </p:nvSpPr>
            <p:spPr bwMode="auto">
              <a:xfrm>
                <a:off x="3536" y="2419"/>
                <a:ext cx="49" cy="48"/>
              </a:xfrm>
              <a:custGeom>
                <a:avLst/>
                <a:gdLst>
                  <a:gd name="T0" fmla="*/ 24 w 49"/>
                  <a:gd name="T1" fmla="*/ 0 h 48"/>
                  <a:gd name="T2" fmla="*/ 24 w 49"/>
                  <a:gd name="T3" fmla="*/ 48 h 48"/>
                  <a:gd name="T4" fmla="*/ 0 w 49"/>
                  <a:gd name="T5" fmla="*/ 24 h 48"/>
                  <a:gd name="T6" fmla="*/ 49 w 49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96"/>
              <p:cNvSpPr>
                <a:spLocks noEditPoints="1"/>
              </p:cNvSpPr>
              <p:nvPr/>
            </p:nvSpPr>
            <p:spPr bwMode="auto">
              <a:xfrm>
                <a:off x="3540" y="2418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97"/>
              <p:cNvSpPr>
                <a:spLocks noEditPoints="1"/>
              </p:cNvSpPr>
              <p:nvPr/>
            </p:nvSpPr>
            <p:spPr bwMode="auto">
              <a:xfrm>
                <a:off x="3545" y="2417"/>
                <a:ext cx="49" cy="48"/>
              </a:xfrm>
              <a:custGeom>
                <a:avLst/>
                <a:gdLst>
                  <a:gd name="T0" fmla="*/ 24 w 49"/>
                  <a:gd name="T1" fmla="*/ 0 h 48"/>
                  <a:gd name="T2" fmla="*/ 24 w 49"/>
                  <a:gd name="T3" fmla="*/ 48 h 48"/>
                  <a:gd name="T4" fmla="*/ 0 w 49"/>
                  <a:gd name="T5" fmla="*/ 24 h 48"/>
                  <a:gd name="T6" fmla="*/ 49 w 49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98"/>
              <p:cNvSpPr>
                <a:spLocks noEditPoints="1"/>
              </p:cNvSpPr>
              <p:nvPr/>
            </p:nvSpPr>
            <p:spPr bwMode="auto">
              <a:xfrm>
                <a:off x="4018" y="2169"/>
                <a:ext cx="48" cy="49"/>
              </a:xfrm>
              <a:custGeom>
                <a:avLst/>
                <a:gdLst>
                  <a:gd name="T0" fmla="*/ 24 w 48"/>
                  <a:gd name="T1" fmla="*/ 0 h 49"/>
                  <a:gd name="T2" fmla="*/ 24 w 48"/>
                  <a:gd name="T3" fmla="*/ 49 h 49"/>
                  <a:gd name="T4" fmla="*/ 0 w 48"/>
                  <a:gd name="T5" fmla="*/ 24 h 49"/>
                  <a:gd name="T6" fmla="*/ 48 w 48"/>
                  <a:gd name="T7" fmla="*/ 2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24" y="49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99"/>
              <p:cNvSpPr>
                <a:spLocks noEditPoints="1"/>
              </p:cNvSpPr>
              <p:nvPr/>
            </p:nvSpPr>
            <p:spPr bwMode="auto">
              <a:xfrm>
                <a:off x="3739" y="2316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400"/>
              <p:cNvSpPr>
                <a:spLocks noEditPoints="1"/>
              </p:cNvSpPr>
              <p:nvPr/>
            </p:nvSpPr>
            <p:spPr bwMode="auto">
              <a:xfrm>
                <a:off x="3551" y="2413"/>
                <a:ext cx="49" cy="48"/>
              </a:xfrm>
              <a:custGeom>
                <a:avLst/>
                <a:gdLst>
                  <a:gd name="T0" fmla="*/ 24 w 49"/>
                  <a:gd name="T1" fmla="*/ 0 h 48"/>
                  <a:gd name="T2" fmla="*/ 24 w 49"/>
                  <a:gd name="T3" fmla="*/ 48 h 48"/>
                  <a:gd name="T4" fmla="*/ 0 w 49"/>
                  <a:gd name="T5" fmla="*/ 24 h 48"/>
                  <a:gd name="T6" fmla="*/ 49 w 49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401"/>
              <p:cNvSpPr>
                <a:spLocks noEditPoints="1"/>
              </p:cNvSpPr>
              <p:nvPr/>
            </p:nvSpPr>
            <p:spPr bwMode="auto">
              <a:xfrm>
                <a:off x="3877" y="2241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402"/>
              <p:cNvSpPr>
                <a:spLocks noEditPoints="1"/>
              </p:cNvSpPr>
              <p:nvPr/>
            </p:nvSpPr>
            <p:spPr bwMode="auto">
              <a:xfrm>
                <a:off x="3553" y="2412"/>
                <a:ext cx="48" cy="49"/>
              </a:xfrm>
              <a:custGeom>
                <a:avLst/>
                <a:gdLst>
                  <a:gd name="T0" fmla="*/ 24 w 48"/>
                  <a:gd name="T1" fmla="*/ 0 h 49"/>
                  <a:gd name="T2" fmla="*/ 24 w 48"/>
                  <a:gd name="T3" fmla="*/ 49 h 49"/>
                  <a:gd name="T4" fmla="*/ 0 w 48"/>
                  <a:gd name="T5" fmla="*/ 24 h 49"/>
                  <a:gd name="T6" fmla="*/ 48 w 48"/>
                  <a:gd name="T7" fmla="*/ 2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24" y="49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403"/>
              <p:cNvSpPr>
                <a:spLocks noEditPoints="1"/>
              </p:cNvSpPr>
              <p:nvPr/>
            </p:nvSpPr>
            <p:spPr bwMode="auto">
              <a:xfrm>
                <a:off x="4123" y="2120"/>
                <a:ext cx="49" cy="48"/>
              </a:xfrm>
              <a:custGeom>
                <a:avLst/>
                <a:gdLst>
                  <a:gd name="T0" fmla="*/ 25 w 49"/>
                  <a:gd name="T1" fmla="*/ 0 h 48"/>
                  <a:gd name="T2" fmla="*/ 25 w 49"/>
                  <a:gd name="T3" fmla="*/ 48 h 48"/>
                  <a:gd name="T4" fmla="*/ 0 w 49"/>
                  <a:gd name="T5" fmla="*/ 24 h 48"/>
                  <a:gd name="T6" fmla="*/ 49 w 49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8">
                    <a:moveTo>
                      <a:pt x="25" y="0"/>
                    </a:moveTo>
                    <a:lnTo>
                      <a:pt x="25" y="48"/>
                    </a:lnTo>
                    <a:moveTo>
                      <a:pt x="0" y="24"/>
                    </a:moveTo>
                    <a:lnTo>
                      <a:pt x="49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404"/>
              <p:cNvSpPr>
                <a:spLocks noEditPoints="1"/>
              </p:cNvSpPr>
              <p:nvPr/>
            </p:nvSpPr>
            <p:spPr bwMode="auto">
              <a:xfrm>
                <a:off x="3560" y="2406"/>
                <a:ext cx="48" cy="49"/>
              </a:xfrm>
              <a:custGeom>
                <a:avLst/>
                <a:gdLst>
                  <a:gd name="T0" fmla="*/ 24 w 48"/>
                  <a:gd name="T1" fmla="*/ 0 h 49"/>
                  <a:gd name="T2" fmla="*/ 24 w 48"/>
                  <a:gd name="T3" fmla="*/ 49 h 49"/>
                  <a:gd name="T4" fmla="*/ 0 w 48"/>
                  <a:gd name="T5" fmla="*/ 24 h 49"/>
                  <a:gd name="T6" fmla="*/ 48 w 48"/>
                  <a:gd name="T7" fmla="*/ 2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24" y="49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405"/>
              <p:cNvSpPr>
                <a:spLocks noEditPoints="1"/>
              </p:cNvSpPr>
              <p:nvPr/>
            </p:nvSpPr>
            <p:spPr bwMode="auto">
              <a:xfrm>
                <a:off x="3565" y="2404"/>
                <a:ext cx="48" cy="48"/>
              </a:xfrm>
              <a:custGeom>
                <a:avLst/>
                <a:gdLst>
                  <a:gd name="T0" fmla="*/ 24 w 48"/>
                  <a:gd name="T1" fmla="*/ 0 h 48"/>
                  <a:gd name="T2" fmla="*/ 24 w 48"/>
                  <a:gd name="T3" fmla="*/ 48 h 48"/>
                  <a:gd name="T4" fmla="*/ 0 w 48"/>
                  <a:gd name="T5" fmla="*/ 24 h 48"/>
                  <a:gd name="T6" fmla="*/ 48 w 48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48"/>
                    </a:lnTo>
                    <a:moveTo>
                      <a:pt x="0" y="24"/>
                    </a:moveTo>
                    <a:lnTo>
                      <a:pt x="48" y="24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" name="Freeform 407"/>
            <p:cNvSpPr>
              <a:spLocks noEditPoints="1"/>
            </p:cNvSpPr>
            <p:nvPr/>
          </p:nvSpPr>
          <p:spPr bwMode="auto">
            <a:xfrm>
              <a:off x="5178426" y="3535363"/>
              <a:ext cx="77788" cy="76200"/>
            </a:xfrm>
            <a:custGeom>
              <a:avLst/>
              <a:gdLst>
                <a:gd name="T0" fmla="*/ 24 w 49"/>
                <a:gd name="T1" fmla="*/ 0 h 48"/>
                <a:gd name="T2" fmla="*/ 24 w 49"/>
                <a:gd name="T3" fmla="*/ 48 h 48"/>
                <a:gd name="T4" fmla="*/ 0 w 49"/>
                <a:gd name="T5" fmla="*/ 24 h 48"/>
                <a:gd name="T6" fmla="*/ 49 w 49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408"/>
            <p:cNvSpPr>
              <a:spLocks noEditPoints="1"/>
            </p:cNvSpPr>
            <p:nvPr/>
          </p:nvSpPr>
          <p:spPr bwMode="auto">
            <a:xfrm>
              <a:off x="5189538" y="3529013"/>
              <a:ext cx="77788" cy="77788"/>
            </a:xfrm>
            <a:custGeom>
              <a:avLst/>
              <a:gdLst>
                <a:gd name="T0" fmla="*/ 25 w 49"/>
                <a:gd name="T1" fmla="*/ 0 h 49"/>
                <a:gd name="T2" fmla="*/ 25 w 49"/>
                <a:gd name="T3" fmla="*/ 49 h 49"/>
                <a:gd name="T4" fmla="*/ 0 w 49"/>
                <a:gd name="T5" fmla="*/ 24 h 49"/>
                <a:gd name="T6" fmla="*/ 49 w 49"/>
                <a:gd name="T7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9">
                  <a:moveTo>
                    <a:pt x="25" y="0"/>
                  </a:moveTo>
                  <a:lnTo>
                    <a:pt x="25" y="49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09"/>
            <p:cNvSpPr>
              <a:spLocks noEditPoints="1"/>
            </p:cNvSpPr>
            <p:nvPr/>
          </p:nvSpPr>
          <p:spPr bwMode="auto">
            <a:xfrm>
              <a:off x="5195888" y="3524251"/>
              <a:ext cx="76200" cy="77788"/>
            </a:xfrm>
            <a:custGeom>
              <a:avLst/>
              <a:gdLst>
                <a:gd name="T0" fmla="*/ 24 w 48"/>
                <a:gd name="T1" fmla="*/ 0 h 49"/>
                <a:gd name="T2" fmla="*/ 24 w 48"/>
                <a:gd name="T3" fmla="*/ 49 h 49"/>
                <a:gd name="T4" fmla="*/ 0 w 48"/>
                <a:gd name="T5" fmla="*/ 24 h 49"/>
                <a:gd name="T6" fmla="*/ 48 w 48"/>
                <a:gd name="T7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lnTo>
                    <a:pt x="24" y="49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10"/>
            <p:cNvSpPr>
              <a:spLocks noEditPoints="1"/>
            </p:cNvSpPr>
            <p:nvPr/>
          </p:nvSpPr>
          <p:spPr bwMode="auto">
            <a:xfrm>
              <a:off x="5448301" y="3403601"/>
              <a:ext cx="76200" cy="77788"/>
            </a:xfrm>
            <a:custGeom>
              <a:avLst/>
              <a:gdLst>
                <a:gd name="T0" fmla="*/ 24 w 48"/>
                <a:gd name="T1" fmla="*/ 0 h 49"/>
                <a:gd name="T2" fmla="*/ 24 w 48"/>
                <a:gd name="T3" fmla="*/ 49 h 49"/>
                <a:gd name="T4" fmla="*/ 0 w 48"/>
                <a:gd name="T5" fmla="*/ 24 h 49"/>
                <a:gd name="T6" fmla="*/ 48 w 48"/>
                <a:gd name="T7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lnTo>
                    <a:pt x="24" y="49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1"/>
            <p:cNvSpPr>
              <a:spLocks noEditPoints="1"/>
            </p:cNvSpPr>
            <p:nvPr/>
          </p:nvSpPr>
          <p:spPr bwMode="auto">
            <a:xfrm>
              <a:off x="5200651" y="351790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12"/>
            <p:cNvSpPr>
              <a:spLocks noEditPoints="1"/>
            </p:cNvSpPr>
            <p:nvPr/>
          </p:nvSpPr>
          <p:spPr bwMode="auto">
            <a:xfrm>
              <a:off x="5203826" y="3516313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13"/>
            <p:cNvSpPr>
              <a:spLocks noEditPoints="1"/>
            </p:cNvSpPr>
            <p:nvPr/>
          </p:nvSpPr>
          <p:spPr bwMode="auto">
            <a:xfrm>
              <a:off x="5272088" y="3490913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14"/>
            <p:cNvSpPr>
              <a:spLocks noEditPoints="1"/>
            </p:cNvSpPr>
            <p:nvPr/>
          </p:nvSpPr>
          <p:spPr bwMode="auto">
            <a:xfrm>
              <a:off x="5295901" y="3484563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15"/>
            <p:cNvSpPr>
              <a:spLocks noEditPoints="1"/>
            </p:cNvSpPr>
            <p:nvPr/>
          </p:nvSpPr>
          <p:spPr bwMode="auto">
            <a:xfrm>
              <a:off x="5307013" y="348297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16"/>
            <p:cNvSpPr>
              <a:spLocks noEditPoints="1"/>
            </p:cNvSpPr>
            <p:nvPr/>
          </p:nvSpPr>
          <p:spPr bwMode="auto">
            <a:xfrm>
              <a:off x="5313363" y="347345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17"/>
            <p:cNvSpPr>
              <a:spLocks noEditPoints="1"/>
            </p:cNvSpPr>
            <p:nvPr/>
          </p:nvSpPr>
          <p:spPr bwMode="auto">
            <a:xfrm>
              <a:off x="5324476" y="3463926"/>
              <a:ext cx="76200" cy="77788"/>
            </a:xfrm>
            <a:custGeom>
              <a:avLst/>
              <a:gdLst>
                <a:gd name="T0" fmla="*/ 24 w 48"/>
                <a:gd name="T1" fmla="*/ 0 h 49"/>
                <a:gd name="T2" fmla="*/ 24 w 48"/>
                <a:gd name="T3" fmla="*/ 49 h 49"/>
                <a:gd name="T4" fmla="*/ 0 w 48"/>
                <a:gd name="T5" fmla="*/ 24 h 49"/>
                <a:gd name="T6" fmla="*/ 48 w 48"/>
                <a:gd name="T7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lnTo>
                    <a:pt x="24" y="49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18"/>
            <p:cNvSpPr>
              <a:spLocks noEditPoints="1"/>
            </p:cNvSpPr>
            <p:nvPr/>
          </p:nvSpPr>
          <p:spPr bwMode="auto">
            <a:xfrm>
              <a:off x="5337176" y="346392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19"/>
            <p:cNvSpPr>
              <a:spLocks noEditPoints="1"/>
            </p:cNvSpPr>
            <p:nvPr/>
          </p:nvSpPr>
          <p:spPr bwMode="auto">
            <a:xfrm>
              <a:off x="5354638" y="3454401"/>
              <a:ext cx="76200" cy="77788"/>
            </a:xfrm>
            <a:custGeom>
              <a:avLst/>
              <a:gdLst>
                <a:gd name="T0" fmla="*/ 24 w 48"/>
                <a:gd name="T1" fmla="*/ 0 h 49"/>
                <a:gd name="T2" fmla="*/ 24 w 48"/>
                <a:gd name="T3" fmla="*/ 49 h 49"/>
                <a:gd name="T4" fmla="*/ 0 w 48"/>
                <a:gd name="T5" fmla="*/ 24 h 49"/>
                <a:gd name="T6" fmla="*/ 48 w 48"/>
                <a:gd name="T7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lnTo>
                    <a:pt x="24" y="49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20"/>
            <p:cNvSpPr>
              <a:spLocks noEditPoints="1"/>
            </p:cNvSpPr>
            <p:nvPr/>
          </p:nvSpPr>
          <p:spPr bwMode="auto">
            <a:xfrm>
              <a:off x="5370513" y="3449638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21"/>
            <p:cNvSpPr>
              <a:spLocks noEditPoints="1"/>
            </p:cNvSpPr>
            <p:nvPr/>
          </p:nvSpPr>
          <p:spPr bwMode="auto">
            <a:xfrm>
              <a:off x="6161088" y="3074988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22"/>
            <p:cNvSpPr>
              <a:spLocks noEditPoints="1"/>
            </p:cNvSpPr>
            <p:nvPr/>
          </p:nvSpPr>
          <p:spPr bwMode="auto">
            <a:xfrm>
              <a:off x="5383213" y="3438526"/>
              <a:ext cx="77788" cy="76200"/>
            </a:xfrm>
            <a:custGeom>
              <a:avLst/>
              <a:gdLst>
                <a:gd name="T0" fmla="*/ 25 w 49"/>
                <a:gd name="T1" fmla="*/ 0 h 48"/>
                <a:gd name="T2" fmla="*/ 25 w 49"/>
                <a:gd name="T3" fmla="*/ 48 h 48"/>
                <a:gd name="T4" fmla="*/ 0 w 49"/>
                <a:gd name="T5" fmla="*/ 24 h 48"/>
                <a:gd name="T6" fmla="*/ 49 w 49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8">
                  <a:moveTo>
                    <a:pt x="25" y="0"/>
                  </a:moveTo>
                  <a:lnTo>
                    <a:pt x="25" y="48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23"/>
            <p:cNvSpPr>
              <a:spLocks noEditPoints="1"/>
            </p:cNvSpPr>
            <p:nvPr/>
          </p:nvSpPr>
          <p:spPr bwMode="auto">
            <a:xfrm>
              <a:off x="5400676" y="3427413"/>
              <a:ext cx="76200" cy="77788"/>
            </a:xfrm>
            <a:custGeom>
              <a:avLst/>
              <a:gdLst>
                <a:gd name="T0" fmla="*/ 24 w 48"/>
                <a:gd name="T1" fmla="*/ 0 h 49"/>
                <a:gd name="T2" fmla="*/ 24 w 48"/>
                <a:gd name="T3" fmla="*/ 49 h 49"/>
                <a:gd name="T4" fmla="*/ 0 w 48"/>
                <a:gd name="T5" fmla="*/ 24 h 49"/>
                <a:gd name="T6" fmla="*/ 48 w 48"/>
                <a:gd name="T7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lnTo>
                    <a:pt x="24" y="49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24"/>
            <p:cNvSpPr>
              <a:spLocks noEditPoints="1"/>
            </p:cNvSpPr>
            <p:nvPr/>
          </p:nvSpPr>
          <p:spPr bwMode="auto">
            <a:xfrm>
              <a:off x="5407026" y="341947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25"/>
            <p:cNvSpPr>
              <a:spLocks noEditPoints="1"/>
            </p:cNvSpPr>
            <p:nvPr/>
          </p:nvSpPr>
          <p:spPr bwMode="auto">
            <a:xfrm>
              <a:off x="7148513" y="221297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26"/>
            <p:cNvSpPr>
              <a:spLocks noEditPoints="1"/>
            </p:cNvSpPr>
            <p:nvPr/>
          </p:nvSpPr>
          <p:spPr bwMode="auto">
            <a:xfrm>
              <a:off x="5422901" y="3417888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27"/>
            <p:cNvSpPr>
              <a:spLocks noEditPoints="1"/>
            </p:cNvSpPr>
            <p:nvPr/>
          </p:nvSpPr>
          <p:spPr bwMode="auto">
            <a:xfrm>
              <a:off x="5429251" y="3416301"/>
              <a:ext cx="77788" cy="76200"/>
            </a:xfrm>
            <a:custGeom>
              <a:avLst/>
              <a:gdLst>
                <a:gd name="T0" fmla="*/ 24 w 49"/>
                <a:gd name="T1" fmla="*/ 0 h 48"/>
                <a:gd name="T2" fmla="*/ 24 w 49"/>
                <a:gd name="T3" fmla="*/ 48 h 48"/>
                <a:gd name="T4" fmla="*/ 0 w 49"/>
                <a:gd name="T5" fmla="*/ 24 h 48"/>
                <a:gd name="T6" fmla="*/ 49 w 49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28"/>
            <p:cNvSpPr>
              <a:spLocks noEditPoints="1"/>
            </p:cNvSpPr>
            <p:nvPr/>
          </p:nvSpPr>
          <p:spPr bwMode="auto">
            <a:xfrm>
              <a:off x="5470526" y="3390901"/>
              <a:ext cx="76200" cy="77788"/>
            </a:xfrm>
            <a:custGeom>
              <a:avLst/>
              <a:gdLst>
                <a:gd name="T0" fmla="*/ 24 w 48"/>
                <a:gd name="T1" fmla="*/ 0 h 49"/>
                <a:gd name="T2" fmla="*/ 24 w 48"/>
                <a:gd name="T3" fmla="*/ 49 h 49"/>
                <a:gd name="T4" fmla="*/ 0 w 48"/>
                <a:gd name="T5" fmla="*/ 25 h 49"/>
                <a:gd name="T6" fmla="*/ 48 w 48"/>
                <a:gd name="T7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lnTo>
                    <a:pt x="24" y="49"/>
                  </a:lnTo>
                  <a:moveTo>
                    <a:pt x="0" y="25"/>
                  </a:moveTo>
                  <a:lnTo>
                    <a:pt x="48" y="25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29"/>
            <p:cNvSpPr>
              <a:spLocks noEditPoints="1"/>
            </p:cNvSpPr>
            <p:nvPr/>
          </p:nvSpPr>
          <p:spPr bwMode="auto">
            <a:xfrm>
              <a:off x="5476876" y="338772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30"/>
            <p:cNvSpPr>
              <a:spLocks noEditPoints="1"/>
            </p:cNvSpPr>
            <p:nvPr/>
          </p:nvSpPr>
          <p:spPr bwMode="auto">
            <a:xfrm>
              <a:off x="5567363" y="332422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31"/>
            <p:cNvSpPr>
              <a:spLocks noEditPoints="1"/>
            </p:cNvSpPr>
            <p:nvPr/>
          </p:nvSpPr>
          <p:spPr bwMode="auto">
            <a:xfrm>
              <a:off x="5480051" y="338137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32"/>
            <p:cNvSpPr>
              <a:spLocks noEditPoints="1"/>
            </p:cNvSpPr>
            <p:nvPr/>
          </p:nvSpPr>
          <p:spPr bwMode="auto">
            <a:xfrm>
              <a:off x="5489576" y="3379788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33"/>
            <p:cNvSpPr>
              <a:spLocks noEditPoints="1"/>
            </p:cNvSpPr>
            <p:nvPr/>
          </p:nvSpPr>
          <p:spPr bwMode="auto">
            <a:xfrm>
              <a:off x="5494338" y="3370263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34"/>
            <p:cNvSpPr>
              <a:spLocks noEditPoints="1"/>
            </p:cNvSpPr>
            <p:nvPr/>
          </p:nvSpPr>
          <p:spPr bwMode="auto">
            <a:xfrm>
              <a:off x="5497513" y="3367088"/>
              <a:ext cx="76200" cy="77788"/>
            </a:xfrm>
            <a:custGeom>
              <a:avLst/>
              <a:gdLst>
                <a:gd name="T0" fmla="*/ 24 w 48"/>
                <a:gd name="T1" fmla="*/ 0 h 49"/>
                <a:gd name="T2" fmla="*/ 24 w 48"/>
                <a:gd name="T3" fmla="*/ 49 h 49"/>
                <a:gd name="T4" fmla="*/ 0 w 48"/>
                <a:gd name="T5" fmla="*/ 25 h 49"/>
                <a:gd name="T6" fmla="*/ 48 w 48"/>
                <a:gd name="T7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lnTo>
                    <a:pt x="24" y="49"/>
                  </a:lnTo>
                  <a:moveTo>
                    <a:pt x="0" y="25"/>
                  </a:moveTo>
                  <a:lnTo>
                    <a:pt x="48" y="25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35"/>
            <p:cNvSpPr>
              <a:spLocks noEditPoints="1"/>
            </p:cNvSpPr>
            <p:nvPr/>
          </p:nvSpPr>
          <p:spPr bwMode="auto">
            <a:xfrm>
              <a:off x="5514976" y="335280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36"/>
            <p:cNvSpPr>
              <a:spLocks noEditPoints="1"/>
            </p:cNvSpPr>
            <p:nvPr/>
          </p:nvSpPr>
          <p:spPr bwMode="auto">
            <a:xfrm>
              <a:off x="5535613" y="334010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37"/>
            <p:cNvSpPr>
              <a:spLocks noEditPoints="1"/>
            </p:cNvSpPr>
            <p:nvPr/>
          </p:nvSpPr>
          <p:spPr bwMode="auto">
            <a:xfrm>
              <a:off x="5591176" y="3316288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38"/>
            <p:cNvSpPr>
              <a:spLocks noEditPoints="1"/>
            </p:cNvSpPr>
            <p:nvPr/>
          </p:nvSpPr>
          <p:spPr bwMode="auto">
            <a:xfrm>
              <a:off x="5594351" y="331470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39"/>
            <p:cNvSpPr>
              <a:spLocks noEditPoints="1"/>
            </p:cNvSpPr>
            <p:nvPr/>
          </p:nvSpPr>
          <p:spPr bwMode="auto">
            <a:xfrm>
              <a:off x="5918201" y="3144838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40"/>
            <p:cNvSpPr>
              <a:spLocks noEditPoints="1"/>
            </p:cNvSpPr>
            <p:nvPr/>
          </p:nvSpPr>
          <p:spPr bwMode="auto">
            <a:xfrm>
              <a:off x="5610226" y="3308351"/>
              <a:ext cx="77788" cy="76200"/>
            </a:xfrm>
            <a:custGeom>
              <a:avLst/>
              <a:gdLst>
                <a:gd name="T0" fmla="*/ 25 w 49"/>
                <a:gd name="T1" fmla="*/ 0 h 48"/>
                <a:gd name="T2" fmla="*/ 25 w 49"/>
                <a:gd name="T3" fmla="*/ 48 h 48"/>
                <a:gd name="T4" fmla="*/ 0 w 49"/>
                <a:gd name="T5" fmla="*/ 24 h 48"/>
                <a:gd name="T6" fmla="*/ 49 w 49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8">
                  <a:moveTo>
                    <a:pt x="25" y="0"/>
                  </a:moveTo>
                  <a:lnTo>
                    <a:pt x="25" y="48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41"/>
            <p:cNvSpPr>
              <a:spLocks noEditPoints="1"/>
            </p:cNvSpPr>
            <p:nvPr/>
          </p:nvSpPr>
          <p:spPr bwMode="auto">
            <a:xfrm>
              <a:off x="5613401" y="330517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42"/>
            <p:cNvSpPr>
              <a:spLocks noEditPoints="1"/>
            </p:cNvSpPr>
            <p:nvPr/>
          </p:nvSpPr>
          <p:spPr bwMode="auto">
            <a:xfrm>
              <a:off x="5918201" y="314007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43"/>
            <p:cNvSpPr>
              <a:spLocks noEditPoints="1"/>
            </p:cNvSpPr>
            <p:nvPr/>
          </p:nvSpPr>
          <p:spPr bwMode="auto">
            <a:xfrm>
              <a:off x="5640388" y="3297238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44"/>
            <p:cNvSpPr>
              <a:spLocks noEditPoints="1"/>
            </p:cNvSpPr>
            <p:nvPr/>
          </p:nvSpPr>
          <p:spPr bwMode="auto">
            <a:xfrm>
              <a:off x="5640388" y="3294063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5"/>
            <p:cNvSpPr>
              <a:spLocks noEditPoints="1"/>
            </p:cNvSpPr>
            <p:nvPr/>
          </p:nvSpPr>
          <p:spPr bwMode="auto">
            <a:xfrm>
              <a:off x="5648326" y="328612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46"/>
            <p:cNvSpPr>
              <a:spLocks noEditPoints="1"/>
            </p:cNvSpPr>
            <p:nvPr/>
          </p:nvSpPr>
          <p:spPr bwMode="auto">
            <a:xfrm>
              <a:off x="5661026" y="328612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47"/>
            <p:cNvSpPr>
              <a:spLocks noEditPoints="1"/>
            </p:cNvSpPr>
            <p:nvPr/>
          </p:nvSpPr>
          <p:spPr bwMode="auto">
            <a:xfrm>
              <a:off x="5934076" y="3138488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8"/>
            <p:cNvSpPr>
              <a:spLocks noEditPoints="1"/>
            </p:cNvSpPr>
            <p:nvPr/>
          </p:nvSpPr>
          <p:spPr bwMode="auto">
            <a:xfrm>
              <a:off x="5675313" y="3275013"/>
              <a:ext cx="77788" cy="76200"/>
            </a:xfrm>
            <a:custGeom>
              <a:avLst/>
              <a:gdLst>
                <a:gd name="T0" fmla="*/ 25 w 49"/>
                <a:gd name="T1" fmla="*/ 0 h 48"/>
                <a:gd name="T2" fmla="*/ 25 w 49"/>
                <a:gd name="T3" fmla="*/ 48 h 48"/>
                <a:gd name="T4" fmla="*/ 0 w 49"/>
                <a:gd name="T5" fmla="*/ 24 h 48"/>
                <a:gd name="T6" fmla="*/ 49 w 49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8">
                  <a:moveTo>
                    <a:pt x="25" y="0"/>
                  </a:moveTo>
                  <a:lnTo>
                    <a:pt x="25" y="48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9"/>
            <p:cNvSpPr>
              <a:spLocks noEditPoints="1"/>
            </p:cNvSpPr>
            <p:nvPr/>
          </p:nvSpPr>
          <p:spPr bwMode="auto">
            <a:xfrm>
              <a:off x="5680076" y="327342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0"/>
            <p:cNvSpPr>
              <a:spLocks noEditPoints="1"/>
            </p:cNvSpPr>
            <p:nvPr/>
          </p:nvSpPr>
          <p:spPr bwMode="auto">
            <a:xfrm>
              <a:off x="5715001" y="325120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51"/>
            <p:cNvSpPr>
              <a:spLocks noEditPoints="1"/>
            </p:cNvSpPr>
            <p:nvPr/>
          </p:nvSpPr>
          <p:spPr bwMode="auto">
            <a:xfrm>
              <a:off x="5761038" y="323850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52"/>
            <p:cNvSpPr>
              <a:spLocks noEditPoints="1"/>
            </p:cNvSpPr>
            <p:nvPr/>
          </p:nvSpPr>
          <p:spPr bwMode="auto">
            <a:xfrm>
              <a:off x="5803901" y="321945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53"/>
            <p:cNvSpPr>
              <a:spLocks noEditPoints="1"/>
            </p:cNvSpPr>
            <p:nvPr/>
          </p:nvSpPr>
          <p:spPr bwMode="auto">
            <a:xfrm>
              <a:off x="6442076" y="2849563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54"/>
            <p:cNvSpPr>
              <a:spLocks noEditPoints="1"/>
            </p:cNvSpPr>
            <p:nvPr/>
          </p:nvSpPr>
          <p:spPr bwMode="auto">
            <a:xfrm>
              <a:off x="5827713" y="3209926"/>
              <a:ext cx="77788" cy="76200"/>
            </a:xfrm>
            <a:custGeom>
              <a:avLst/>
              <a:gdLst>
                <a:gd name="T0" fmla="*/ 25 w 49"/>
                <a:gd name="T1" fmla="*/ 0 h 48"/>
                <a:gd name="T2" fmla="*/ 25 w 49"/>
                <a:gd name="T3" fmla="*/ 48 h 48"/>
                <a:gd name="T4" fmla="*/ 0 w 49"/>
                <a:gd name="T5" fmla="*/ 24 h 48"/>
                <a:gd name="T6" fmla="*/ 49 w 49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8">
                  <a:moveTo>
                    <a:pt x="25" y="0"/>
                  </a:moveTo>
                  <a:lnTo>
                    <a:pt x="25" y="48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55"/>
            <p:cNvSpPr>
              <a:spLocks noEditPoints="1"/>
            </p:cNvSpPr>
            <p:nvPr/>
          </p:nvSpPr>
          <p:spPr bwMode="auto">
            <a:xfrm>
              <a:off x="5851526" y="3189288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56"/>
            <p:cNvSpPr>
              <a:spLocks noEditPoints="1"/>
            </p:cNvSpPr>
            <p:nvPr/>
          </p:nvSpPr>
          <p:spPr bwMode="auto">
            <a:xfrm>
              <a:off x="5903913" y="316547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57"/>
            <p:cNvSpPr>
              <a:spLocks noEditPoints="1"/>
            </p:cNvSpPr>
            <p:nvPr/>
          </p:nvSpPr>
          <p:spPr bwMode="auto">
            <a:xfrm>
              <a:off x="5908676" y="315595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58"/>
            <p:cNvSpPr>
              <a:spLocks noEditPoints="1"/>
            </p:cNvSpPr>
            <p:nvPr/>
          </p:nvSpPr>
          <p:spPr bwMode="auto">
            <a:xfrm>
              <a:off x="5937251" y="313690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59"/>
            <p:cNvSpPr>
              <a:spLocks noEditPoints="1"/>
            </p:cNvSpPr>
            <p:nvPr/>
          </p:nvSpPr>
          <p:spPr bwMode="auto">
            <a:xfrm>
              <a:off x="5967413" y="312420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60"/>
            <p:cNvSpPr>
              <a:spLocks noEditPoints="1"/>
            </p:cNvSpPr>
            <p:nvPr/>
          </p:nvSpPr>
          <p:spPr bwMode="auto">
            <a:xfrm>
              <a:off x="5975351" y="3119438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61"/>
            <p:cNvSpPr>
              <a:spLocks noEditPoints="1"/>
            </p:cNvSpPr>
            <p:nvPr/>
          </p:nvSpPr>
          <p:spPr bwMode="auto">
            <a:xfrm>
              <a:off x="6007101" y="3111501"/>
              <a:ext cx="77788" cy="76200"/>
            </a:xfrm>
            <a:custGeom>
              <a:avLst/>
              <a:gdLst>
                <a:gd name="T0" fmla="*/ 24 w 49"/>
                <a:gd name="T1" fmla="*/ 0 h 48"/>
                <a:gd name="T2" fmla="*/ 24 w 49"/>
                <a:gd name="T3" fmla="*/ 48 h 48"/>
                <a:gd name="T4" fmla="*/ 0 w 49"/>
                <a:gd name="T5" fmla="*/ 24 h 48"/>
                <a:gd name="T6" fmla="*/ 49 w 49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62"/>
            <p:cNvSpPr>
              <a:spLocks noEditPoints="1"/>
            </p:cNvSpPr>
            <p:nvPr/>
          </p:nvSpPr>
          <p:spPr bwMode="auto">
            <a:xfrm>
              <a:off x="6010276" y="3103563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63"/>
            <p:cNvSpPr>
              <a:spLocks noEditPoints="1"/>
            </p:cNvSpPr>
            <p:nvPr/>
          </p:nvSpPr>
          <p:spPr bwMode="auto">
            <a:xfrm>
              <a:off x="6054726" y="3090863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64"/>
            <p:cNvSpPr>
              <a:spLocks noEditPoints="1"/>
            </p:cNvSpPr>
            <p:nvPr/>
          </p:nvSpPr>
          <p:spPr bwMode="auto">
            <a:xfrm>
              <a:off x="6284913" y="2974976"/>
              <a:ext cx="77788" cy="76200"/>
            </a:xfrm>
            <a:custGeom>
              <a:avLst/>
              <a:gdLst>
                <a:gd name="T0" fmla="*/ 24 w 49"/>
                <a:gd name="T1" fmla="*/ 0 h 48"/>
                <a:gd name="T2" fmla="*/ 24 w 49"/>
                <a:gd name="T3" fmla="*/ 48 h 48"/>
                <a:gd name="T4" fmla="*/ 0 w 49"/>
                <a:gd name="T5" fmla="*/ 24 h 48"/>
                <a:gd name="T6" fmla="*/ 49 w 49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65"/>
            <p:cNvSpPr>
              <a:spLocks noEditPoints="1"/>
            </p:cNvSpPr>
            <p:nvPr/>
          </p:nvSpPr>
          <p:spPr bwMode="auto">
            <a:xfrm>
              <a:off x="6072188" y="308292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66"/>
            <p:cNvSpPr>
              <a:spLocks noEditPoints="1"/>
            </p:cNvSpPr>
            <p:nvPr/>
          </p:nvSpPr>
          <p:spPr bwMode="auto">
            <a:xfrm>
              <a:off x="6089651" y="308292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67"/>
            <p:cNvSpPr>
              <a:spLocks noEditPoints="1"/>
            </p:cNvSpPr>
            <p:nvPr/>
          </p:nvSpPr>
          <p:spPr bwMode="auto">
            <a:xfrm>
              <a:off x="6173788" y="3065463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68"/>
            <p:cNvSpPr>
              <a:spLocks noEditPoints="1"/>
            </p:cNvSpPr>
            <p:nvPr/>
          </p:nvSpPr>
          <p:spPr bwMode="auto">
            <a:xfrm>
              <a:off x="6180138" y="306387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69"/>
            <p:cNvSpPr>
              <a:spLocks noEditPoints="1"/>
            </p:cNvSpPr>
            <p:nvPr/>
          </p:nvSpPr>
          <p:spPr bwMode="auto">
            <a:xfrm>
              <a:off x="6259513" y="2998788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70"/>
            <p:cNvSpPr>
              <a:spLocks noEditPoints="1"/>
            </p:cNvSpPr>
            <p:nvPr/>
          </p:nvSpPr>
          <p:spPr bwMode="auto">
            <a:xfrm>
              <a:off x="6357938" y="2919413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71"/>
            <p:cNvSpPr>
              <a:spLocks noEditPoints="1"/>
            </p:cNvSpPr>
            <p:nvPr/>
          </p:nvSpPr>
          <p:spPr bwMode="auto">
            <a:xfrm>
              <a:off x="6376988" y="290195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72"/>
            <p:cNvSpPr>
              <a:spLocks noEditPoints="1"/>
            </p:cNvSpPr>
            <p:nvPr/>
          </p:nvSpPr>
          <p:spPr bwMode="auto">
            <a:xfrm>
              <a:off x="6457951" y="284162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73"/>
            <p:cNvSpPr>
              <a:spLocks noEditPoints="1"/>
            </p:cNvSpPr>
            <p:nvPr/>
          </p:nvSpPr>
          <p:spPr bwMode="auto">
            <a:xfrm>
              <a:off x="6461126" y="2816226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74"/>
            <p:cNvSpPr>
              <a:spLocks noEditPoints="1"/>
            </p:cNvSpPr>
            <p:nvPr/>
          </p:nvSpPr>
          <p:spPr bwMode="auto">
            <a:xfrm>
              <a:off x="6530976" y="277495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5"/>
            <p:cNvSpPr>
              <a:spLocks noEditPoints="1"/>
            </p:cNvSpPr>
            <p:nvPr/>
          </p:nvSpPr>
          <p:spPr bwMode="auto">
            <a:xfrm>
              <a:off x="6719888" y="2754313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76"/>
            <p:cNvSpPr>
              <a:spLocks noEditPoints="1"/>
            </p:cNvSpPr>
            <p:nvPr/>
          </p:nvSpPr>
          <p:spPr bwMode="auto">
            <a:xfrm>
              <a:off x="6753226" y="2749551"/>
              <a:ext cx="76200" cy="77788"/>
            </a:xfrm>
            <a:custGeom>
              <a:avLst/>
              <a:gdLst>
                <a:gd name="T0" fmla="*/ 24 w 48"/>
                <a:gd name="T1" fmla="*/ 0 h 49"/>
                <a:gd name="T2" fmla="*/ 24 w 48"/>
                <a:gd name="T3" fmla="*/ 49 h 49"/>
                <a:gd name="T4" fmla="*/ 0 w 48"/>
                <a:gd name="T5" fmla="*/ 25 h 49"/>
                <a:gd name="T6" fmla="*/ 48 w 48"/>
                <a:gd name="T7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lnTo>
                    <a:pt x="24" y="49"/>
                  </a:lnTo>
                  <a:moveTo>
                    <a:pt x="0" y="25"/>
                  </a:moveTo>
                  <a:lnTo>
                    <a:pt x="48" y="25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7"/>
            <p:cNvSpPr>
              <a:spLocks noEditPoints="1"/>
            </p:cNvSpPr>
            <p:nvPr/>
          </p:nvSpPr>
          <p:spPr bwMode="auto">
            <a:xfrm>
              <a:off x="6781801" y="2700338"/>
              <a:ext cx="77788" cy="76200"/>
            </a:xfrm>
            <a:custGeom>
              <a:avLst/>
              <a:gdLst>
                <a:gd name="T0" fmla="*/ 25 w 49"/>
                <a:gd name="T1" fmla="*/ 0 h 48"/>
                <a:gd name="T2" fmla="*/ 25 w 49"/>
                <a:gd name="T3" fmla="*/ 48 h 48"/>
                <a:gd name="T4" fmla="*/ 0 w 49"/>
                <a:gd name="T5" fmla="*/ 24 h 48"/>
                <a:gd name="T6" fmla="*/ 49 w 49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8">
                  <a:moveTo>
                    <a:pt x="25" y="0"/>
                  </a:moveTo>
                  <a:lnTo>
                    <a:pt x="25" y="48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478"/>
            <p:cNvSpPr>
              <a:spLocks noEditPoints="1"/>
            </p:cNvSpPr>
            <p:nvPr/>
          </p:nvSpPr>
          <p:spPr bwMode="auto">
            <a:xfrm>
              <a:off x="6934201" y="2584451"/>
              <a:ext cx="77788" cy="76200"/>
            </a:xfrm>
            <a:custGeom>
              <a:avLst/>
              <a:gdLst>
                <a:gd name="T0" fmla="*/ 25 w 49"/>
                <a:gd name="T1" fmla="*/ 0 h 48"/>
                <a:gd name="T2" fmla="*/ 25 w 49"/>
                <a:gd name="T3" fmla="*/ 48 h 48"/>
                <a:gd name="T4" fmla="*/ 0 w 49"/>
                <a:gd name="T5" fmla="*/ 24 h 48"/>
                <a:gd name="T6" fmla="*/ 49 w 49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8">
                  <a:moveTo>
                    <a:pt x="25" y="0"/>
                  </a:moveTo>
                  <a:lnTo>
                    <a:pt x="25" y="48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479"/>
            <p:cNvSpPr>
              <a:spLocks noEditPoints="1"/>
            </p:cNvSpPr>
            <p:nvPr/>
          </p:nvSpPr>
          <p:spPr bwMode="auto">
            <a:xfrm>
              <a:off x="6937376" y="2482851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48 h 48"/>
                <a:gd name="T4" fmla="*/ 0 w 48"/>
                <a:gd name="T5" fmla="*/ 24 h 48"/>
                <a:gd name="T6" fmla="*/ 48 w 48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24" y="48"/>
                  </a:lnTo>
                  <a:moveTo>
                    <a:pt x="0" y="24"/>
                  </a:moveTo>
                  <a:lnTo>
                    <a:pt x="48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480"/>
            <p:cNvSpPr>
              <a:spLocks noEditPoints="1"/>
            </p:cNvSpPr>
            <p:nvPr/>
          </p:nvSpPr>
          <p:spPr bwMode="auto">
            <a:xfrm>
              <a:off x="7453313" y="1978026"/>
              <a:ext cx="77788" cy="76200"/>
            </a:xfrm>
            <a:custGeom>
              <a:avLst/>
              <a:gdLst>
                <a:gd name="T0" fmla="*/ 25 w 49"/>
                <a:gd name="T1" fmla="*/ 0 h 48"/>
                <a:gd name="T2" fmla="*/ 25 w 49"/>
                <a:gd name="T3" fmla="*/ 48 h 48"/>
                <a:gd name="T4" fmla="*/ 0 w 49"/>
                <a:gd name="T5" fmla="*/ 24 h 48"/>
                <a:gd name="T6" fmla="*/ 49 w 49"/>
                <a:gd name="T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8">
                  <a:moveTo>
                    <a:pt x="25" y="0"/>
                  </a:moveTo>
                  <a:lnTo>
                    <a:pt x="25" y="48"/>
                  </a:lnTo>
                  <a:moveTo>
                    <a:pt x="0" y="24"/>
                  </a:moveTo>
                  <a:lnTo>
                    <a:pt x="49" y="24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Rectangle 29"/>
            <p:cNvSpPr>
              <a:spLocks noChangeArrowheads="1"/>
            </p:cNvSpPr>
            <p:nvPr/>
          </p:nvSpPr>
          <p:spPr bwMode="auto">
            <a:xfrm rot="16200000">
              <a:off x="2336014" y="2971114"/>
              <a:ext cx="163987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2000" dirty="0">
                  <a:solidFill>
                    <a:srgbClr val="262626"/>
                  </a:solidFill>
                </a:rPr>
                <a:t>-log10(P) SCZ</a:t>
              </a:r>
              <a:endParaRPr lang="en-US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44529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452" y="707786"/>
            <a:ext cx="6771095" cy="37476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4656" y="707582"/>
            <a:ext cx="4637409" cy="37478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453" y="4777351"/>
            <a:ext cx="11800316" cy="29336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99677" y="70758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99677" y="4423408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497561" y="707582"/>
            <a:ext cx="5549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2538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800" y="464753"/>
            <a:ext cx="5344500" cy="4004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53632" y="354515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CNTNAP2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--rs6497144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99298" y="4038986"/>
            <a:ext cx="1783438" cy="61555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TT      TG       GG</a:t>
            </a:r>
          </a:p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44294" y="4038986"/>
            <a:ext cx="1783438" cy="61555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TT      TG       GG</a:t>
            </a:r>
          </a:p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SCZ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2036150" y="2282087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CNTNAP2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13161" y="348386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=3e-01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27730" y="346206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=5e-10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665" y="454121"/>
            <a:ext cx="5344500" cy="4004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873991" y="35565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COCH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--rs713989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55766" y="4038986"/>
            <a:ext cx="1744965" cy="61555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TT      TC       CC</a:t>
            </a:r>
          </a:p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900761" y="4038986"/>
            <a:ext cx="1744966" cy="61555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TT      TC       CC</a:t>
            </a:r>
          </a:p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SCZ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7772154" y="2282087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COCH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36528" y="995849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=2e-01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695815" y="99584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=2e-8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7819" y="5120093"/>
            <a:ext cx="4637409" cy="374781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3826" y="5162623"/>
            <a:ext cx="6771095" cy="374761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869649" y="284301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85918" y="4819312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869649" y="4819312"/>
            <a:ext cx="5180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98368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88" y="583924"/>
            <a:ext cx="5334000" cy="4000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1034" y="900688"/>
            <a:ext cx="5344500" cy="400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36866" y="79045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CNTNAP2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--rs6497144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82532" y="4474921"/>
            <a:ext cx="1783438" cy="61555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TT      TG       GG</a:t>
            </a:r>
          </a:p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927528" y="4474921"/>
            <a:ext cx="1783438" cy="61555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TT      TG       GG</a:t>
            </a:r>
          </a:p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SCZ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 rot="16200000">
            <a:off x="8619384" y="2718022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CNTNAP2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96395" y="3919803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=3e-01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310964" y="3898003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=5e-10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788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556" y="2174185"/>
            <a:ext cx="5334000" cy="4000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7992" y="1113340"/>
            <a:ext cx="5344500" cy="4004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26318" y="1014872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COCH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--rs713989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08093" y="4698205"/>
            <a:ext cx="1744965" cy="61555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TT      TC       CC</a:t>
            </a:r>
          </a:p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53088" y="4698205"/>
            <a:ext cx="1744966" cy="61555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TT      TC       CC</a:t>
            </a:r>
          </a:p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SCZ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 rot="16200000">
            <a:off x="8924481" y="2941306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COCH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88855" y="165506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=2e-01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48142" y="1655068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=2e-8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937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296" y="1995280"/>
            <a:ext cx="5334000" cy="4000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0522" y="1991780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98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852</TotalTime>
  <Words>90</Words>
  <Application>Microsoft Office PowerPoint</Application>
  <PresentationFormat>Custom</PresentationFormat>
  <Paragraphs>60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Texas A&amp;M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Cai, James</dc:creator>
  <cp:lastModifiedBy>Cai, James</cp:lastModifiedBy>
  <cp:revision>30</cp:revision>
  <dcterms:created xsi:type="dcterms:W3CDTF">2018-06-29T03:59:41Z</dcterms:created>
  <dcterms:modified xsi:type="dcterms:W3CDTF">2018-10-01T17:08:05Z</dcterms:modified>
</cp:coreProperties>
</file>