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20EF-6C6F-4BA2-8637-8A587F5B00E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25563" y="115140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53619" y="114216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2981" y="300654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333" y="282187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=212)      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5562" b="45902"/>
          <a:stretch/>
        </p:blipFill>
        <p:spPr>
          <a:xfrm>
            <a:off x="2025563" y="3401950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4727" t="-1" r="44459" b="45798"/>
          <a:stretch/>
        </p:blipFill>
        <p:spPr>
          <a:xfrm>
            <a:off x="7007437" y="3392714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9283" y="5284104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7858" y="510863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=266)       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7084" y="1312198"/>
            <a:ext cx="3417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83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10065" y="14401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38121" y="13477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7483" y="199915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0835" y="181448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004" b="47980"/>
          <a:stretch/>
        </p:blipFill>
        <p:spPr>
          <a:xfrm>
            <a:off x="2010065" y="2393859"/>
            <a:ext cx="5120413" cy="2081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420" r="47481" b="46133"/>
          <a:stretch/>
        </p:blipFill>
        <p:spPr>
          <a:xfrm>
            <a:off x="7028885" y="2375383"/>
            <a:ext cx="2512280" cy="2154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7847" y="4253343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=307)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3855" y="406867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=307)        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5562" b="45902"/>
          <a:stretch/>
        </p:blipFill>
        <p:spPr>
          <a:xfrm>
            <a:off x="2010065" y="4592636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727" t="-1" r="44459" b="45798"/>
          <a:stretch/>
        </p:blipFill>
        <p:spPr>
          <a:xfrm>
            <a:off x="6991939" y="4583400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23785" y="647479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2360" y="6299323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86" y="304808"/>
            <a:ext cx="370614" cy="480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4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980"/>
          <a:stretch/>
        </p:blipFill>
        <p:spPr>
          <a:xfrm>
            <a:off x="981364" y="976169"/>
            <a:ext cx="5334000" cy="2081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1342" b="46133"/>
          <a:stretch/>
        </p:blipFill>
        <p:spPr>
          <a:xfrm>
            <a:off x="6315364" y="1123950"/>
            <a:ext cx="3128818" cy="2154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2152" y="3278909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P=3.6e-6</a:t>
            </a:r>
          </a:p>
          <a:p>
            <a:r>
              <a:rPr lang="en-US" dirty="0"/>
              <a:t>P=2.9e-6</a:t>
            </a:r>
          </a:p>
          <a:p>
            <a:r>
              <a:rPr lang="en-US" dirty="0"/>
              <a:t>P=1.7e-9</a:t>
            </a:r>
          </a:p>
        </p:txBody>
      </p:sp>
    </p:spTree>
    <p:extLst>
      <p:ext uri="{BB962C8B-B14F-4D97-AF65-F5344CB8AC3E}">
        <p14:creationId xmlns:p14="http://schemas.microsoft.com/office/powerpoint/2010/main" val="39058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902"/>
          <a:stretch/>
        </p:blipFill>
        <p:spPr>
          <a:xfrm>
            <a:off x="1064491" y="1197841"/>
            <a:ext cx="5334000" cy="2164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4459" b="48673"/>
          <a:stretch/>
        </p:blipFill>
        <p:spPr>
          <a:xfrm>
            <a:off x="6227619" y="1197841"/>
            <a:ext cx="296256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James Cai</cp:lastModifiedBy>
  <cp:revision>6</cp:revision>
  <dcterms:created xsi:type="dcterms:W3CDTF">2018-09-12T20:33:44Z</dcterms:created>
  <dcterms:modified xsi:type="dcterms:W3CDTF">2020-01-24T14:33:53Z</dcterms:modified>
</cp:coreProperties>
</file>