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5FF5-DCE8-4E8B-B3DC-20653E1EA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3B19D-43BA-42B0-904E-900ED0F38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59D1-2D00-4FEB-9F19-994F87B8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5B76-0273-489E-A3F3-D4F711EF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558F2-F582-455C-B684-992DF465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B012-6049-4111-B2BA-CE5DCFBD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B042D-FE59-49CB-B84F-A1A39E695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7185-C4B8-4776-A23B-845AE03A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7A785-243B-4547-B71F-1A7CE39B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15EF-87A7-4BFA-A70D-6A903CDE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3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FCD48-EBE6-493E-A634-A7B4AE53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C6803-B01B-454C-94EC-E2F9EDE5D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713D-3788-4903-8E06-06993439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85FED-DD28-411E-A27C-3300BD54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B1AC-7BF0-45F4-83AA-E7F6EA63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9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66AF-A88B-4A54-9B73-5EAD955B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AD25-786D-443B-A364-7723E883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F0461-4229-4FA5-AB0C-AB1151BE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8188F-A1EB-45FA-9F0F-FC3E20A6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BA082-FDAA-4537-B30A-9B1EB7AF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BD2E-BBA4-4C5F-9BB3-55B8E702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17FC2-1653-41EC-9EA7-8847EEBB6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C5F92-DA9C-4676-A5A9-7A5C475B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7ABD7-D893-4FAF-B239-A156D981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C877-0CF6-40F4-A123-D68D4784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668F-3E0F-46CA-8B4F-D1285E16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506E5-E8CD-4B6F-B2CE-87B9CB962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E5C7F-D086-4C53-90A6-81B3C8AB7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2AD64-B2C3-48E4-9EBC-83E498C2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618EC-13A8-489E-BCC3-04D5BF7F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6F0A-CDB1-4669-9062-3719097D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FED3-1EF4-4DF4-91A7-77CEB749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CD864-52EA-4575-A3E5-EBB340B55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8E3D2-8838-4F02-9B29-A4BF97463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041F0-202F-413E-95B8-BD1057924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3ABD5-B924-4D08-A896-90A6E74E3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F3D68-5125-4BFD-BD88-3938A9E5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20950-40F9-4CF1-A74B-8D31D5E9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84914-F079-49B6-B72A-BB522B0A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76B6-183C-4DBA-9329-944CFF67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E1CFB-C70C-4C3D-A1D6-0092974E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55C60-725F-42D3-B3F2-E06470CB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3BB0-7C54-42F5-83FE-EBD44E08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6998A-5A33-4F29-9F6E-21560F9E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7478C-6C6E-41D9-9E61-5C23D048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C6DCD-8012-4F37-9A25-E0DB4F38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4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B363-5FEF-40AC-8C6A-1FC67BAE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4C99-86B6-4F30-8199-B705B958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6EC58-FD31-4246-BB11-96F889AE9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69A4F-8E6F-408A-8566-BFF92DAC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B43E-2B79-48EC-9C66-5750425D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E04FD-7D53-4B9A-9221-E81D454A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8879-1E80-4E0F-84AD-AEB97EEC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0AA70-D8FB-4C78-829A-8ABE88560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2E021-95AC-4278-9C37-F23E8AB84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EC638-A583-4E9A-B129-D50FC0D7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D7477-5912-4669-8A15-2AEEE619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AD9AE-9743-49FB-874A-82A748F5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0A7B6-E3EE-4530-BC46-133D0ADB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D0EFB-2873-46A9-B44F-8693B223C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05CA0-9E29-4BE7-A9CA-A3C51880D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BA15-8B6A-48D7-B6E5-42FB8A54FD4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FB760-CF5B-4174-8C28-2C3E30467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EDDB-BBDF-4F2D-B350-429931856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0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6F4F98DB-2BA2-48C3-ACCD-414DA77AFCF0}"/>
              </a:ext>
            </a:extLst>
          </p:cNvPr>
          <p:cNvSpPr/>
          <p:nvPr/>
        </p:nvSpPr>
        <p:spPr>
          <a:xfrm>
            <a:off x="5090925" y="4072128"/>
            <a:ext cx="2790438" cy="24018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ACBD0D6-9AEA-4876-9E6F-96479C538408}"/>
              </a:ext>
            </a:extLst>
          </p:cNvPr>
          <p:cNvSpPr/>
          <p:nvPr/>
        </p:nvSpPr>
        <p:spPr>
          <a:xfrm>
            <a:off x="457200" y="390144"/>
            <a:ext cx="4943856" cy="36088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37B97E1-50C5-4D36-8460-80C5813AFE28}"/>
              </a:ext>
            </a:extLst>
          </p:cNvPr>
          <p:cNvSpPr/>
          <p:nvPr/>
        </p:nvSpPr>
        <p:spPr>
          <a:xfrm>
            <a:off x="7876032" y="768096"/>
            <a:ext cx="4011168" cy="36088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AE2D4-36D2-45B2-A0C6-7296295189DE}"/>
              </a:ext>
            </a:extLst>
          </p:cNvPr>
          <p:cNvSpPr txBox="1"/>
          <p:nvPr/>
        </p:nvSpPr>
        <p:spPr>
          <a:xfrm>
            <a:off x="5678424" y="1947662"/>
            <a:ext cx="1920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clean_data_1.mat</a:t>
            </a:r>
          </a:p>
          <a:p>
            <a:pPr algn="ctr"/>
            <a:r>
              <a:rPr lang="en-US" dirty="0"/>
              <a:t>clean_data_2.mat</a:t>
            </a:r>
          </a:p>
          <a:p>
            <a:pPr algn="ctr"/>
            <a:r>
              <a:rPr lang="en-US" dirty="0"/>
              <a:t>:</a:t>
            </a:r>
          </a:p>
          <a:p>
            <a:pPr algn="ctr"/>
            <a:r>
              <a:rPr lang="en-US" dirty="0" err="1"/>
              <a:t>clean_data_n.mat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EDF7A-24B6-4058-8C51-C10DAF1E2C49}"/>
              </a:ext>
            </a:extLst>
          </p:cNvPr>
          <p:cNvSpPr txBox="1"/>
          <p:nvPr/>
        </p:nvSpPr>
        <p:spPr>
          <a:xfrm>
            <a:off x="8339328" y="1067499"/>
            <a:ext cx="17617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SC_SCATTER to view cells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40628A2-C557-4F24-BB18-4BC6F0A1F487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7210438" y="818772"/>
            <a:ext cx="556997" cy="170078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8E422B-C808-4E45-9DE2-FD43BB773F62}"/>
              </a:ext>
            </a:extLst>
          </p:cNvPr>
          <p:cNvSpPr txBox="1"/>
          <p:nvPr/>
        </p:nvSpPr>
        <p:spPr>
          <a:xfrm>
            <a:off x="10302240" y="2224662"/>
            <a:ext cx="15057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cell type labels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A0988AF-2114-40ED-97A2-9B7F6B2CAA36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10101072" y="1390665"/>
            <a:ext cx="954024" cy="83399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40086C0-6AD5-4A25-9459-28EA0E149ED8}"/>
              </a:ext>
            </a:extLst>
          </p:cNvPr>
          <p:cNvCxnSpPr>
            <a:cxnSpLocks/>
            <a:stCxn id="9" idx="2"/>
            <a:endCxn id="28" idx="3"/>
          </p:cNvCxnSpPr>
          <p:nvPr/>
        </p:nvCxnSpPr>
        <p:spPr>
          <a:xfrm rot="5400000">
            <a:off x="10306045" y="3019586"/>
            <a:ext cx="897645" cy="6004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80FB3E-16F5-48D3-B739-BC576E00E081}"/>
              </a:ext>
            </a:extLst>
          </p:cNvPr>
          <p:cNvSpPr txBox="1"/>
          <p:nvPr/>
        </p:nvSpPr>
        <p:spPr>
          <a:xfrm>
            <a:off x="8692893" y="3445472"/>
            <a:ext cx="17617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and save </a:t>
            </a:r>
            <a:r>
              <a:rPr lang="en-US" dirty="0" err="1"/>
              <a:t>clean_data</a:t>
            </a:r>
            <a:r>
              <a:rPr lang="en-US" dirty="0"/>
              <a:t> files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EF381F2-9791-4448-B1CD-DA2B25FA29CF}"/>
              </a:ext>
            </a:extLst>
          </p:cNvPr>
          <p:cNvCxnSpPr>
            <a:cxnSpLocks/>
            <a:stCxn id="28" idx="1"/>
            <a:endCxn id="4" idx="3"/>
          </p:cNvCxnSpPr>
          <p:nvPr/>
        </p:nvCxnSpPr>
        <p:spPr>
          <a:xfrm rot="10800000">
            <a:off x="7598665" y="2547828"/>
            <a:ext cx="1094229" cy="12208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625CD9-EC39-4AD1-8252-F4B5ABDF64F3}"/>
              </a:ext>
            </a:extLst>
          </p:cNvPr>
          <p:cNvSpPr txBox="1"/>
          <p:nvPr/>
        </p:nvSpPr>
        <p:spPr>
          <a:xfrm>
            <a:off x="2124829" y="1411223"/>
            <a:ext cx="15971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 – expr matrix</a:t>
            </a:r>
          </a:p>
          <a:p>
            <a:r>
              <a:rPr lang="en-US" dirty="0"/>
              <a:t>g – gene list</a:t>
            </a:r>
          </a:p>
          <a:p>
            <a:r>
              <a:rPr lang="en-US" dirty="0"/>
              <a:t>s – embedding</a:t>
            </a:r>
          </a:p>
          <a:p>
            <a:r>
              <a:rPr lang="en-US" dirty="0"/>
              <a:t>c – cluster id</a:t>
            </a:r>
          </a:p>
          <a:p>
            <a:r>
              <a:rPr lang="en-US" dirty="0" err="1"/>
              <a:t>ct</a:t>
            </a:r>
            <a:r>
              <a:rPr lang="en-US" dirty="0"/>
              <a:t> – cell type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A71B33D-BDDD-4E5E-BED4-FBEA5FA83FCE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4681527" y="2547827"/>
            <a:ext cx="996897" cy="969700"/>
          </a:xfrm>
          <a:prstGeom prst="bentConnector3">
            <a:avLst>
              <a:gd name="adj1" fmla="val 4755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6CAFFA-96E3-48E4-A37A-6C1E1C03DE97}"/>
              </a:ext>
            </a:extLst>
          </p:cNvPr>
          <p:cNvSpPr txBox="1"/>
          <p:nvPr/>
        </p:nvSpPr>
        <p:spPr>
          <a:xfrm>
            <a:off x="3663684" y="3194361"/>
            <a:ext cx="10178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MATLAB </a:t>
            </a:r>
          </a:p>
          <a:p>
            <a:pPr algn="ctr"/>
            <a:r>
              <a:rPr lang="en-US" dirty="0"/>
              <a:t>toolbox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7EB407-BD33-447C-9FA9-3C4857D200EB}"/>
              </a:ext>
            </a:extLst>
          </p:cNvPr>
          <p:cNvSpPr txBox="1"/>
          <p:nvPr/>
        </p:nvSpPr>
        <p:spPr>
          <a:xfrm>
            <a:off x="742281" y="764892"/>
            <a:ext cx="10033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Seurat/R</a:t>
            </a:r>
          </a:p>
          <a:p>
            <a:pPr algn="ctr"/>
            <a:r>
              <a:rPr lang="en-US" dirty="0"/>
              <a:t>package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0AEA8CF-0F80-45EF-B9C7-A202FE72A248}"/>
              </a:ext>
            </a:extLst>
          </p:cNvPr>
          <p:cNvCxnSpPr>
            <a:cxnSpLocks/>
            <a:stCxn id="12" idx="2"/>
            <a:endCxn id="23" idx="1"/>
          </p:cNvCxnSpPr>
          <p:nvPr/>
        </p:nvCxnSpPr>
        <p:spPr>
          <a:xfrm rot="16200000" flipH="1">
            <a:off x="2979057" y="2832900"/>
            <a:ext cx="628976" cy="7402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2638593-8AE5-4799-B051-996A72D4F314}"/>
              </a:ext>
            </a:extLst>
          </p:cNvPr>
          <p:cNvCxnSpPr>
            <a:cxnSpLocks/>
            <a:stCxn id="27" idx="2"/>
            <a:endCxn id="12" idx="1"/>
          </p:cNvCxnSpPr>
          <p:nvPr/>
        </p:nvCxnSpPr>
        <p:spPr>
          <a:xfrm rot="16200000" flipH="1">
            <a:off x="1315061" y="1340119"/>
            <a:ext cx="738664" cy="8808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349ACD6-4EA1-4745-A32F-19C8ECCDE5FB}"/>
              </a:ext>
            </a:extLst>
          </p:cNvPr>
          <p:cNvCxnSpPr>
            <a:cxnSpLocks/>
            <a:stCxn id="4" idx="2"/>
            <a:endCxn id="81" idx="0"/>
          </p:cNvCxnSpPr>
          <p:nvPr/>
        </p:nvCxnSpPr>
        <p:spPr>
          <a:xfrm rot="5400000">
            <a:off x="5987328" y="3650617"/>
            <a:ext cx="1153843" cy="14859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A19215-1AE7-4B5C-BA4B-B504B713635B}"/>
              </a:ext>
            </a:extLst>
          </p:cNvPr>
          <p:cNvSpPr txBox="1"/>
          <p:nvPr/>
        </p:nvSpPr>
        <p:spPr>
          <a:xfrm>
            <a:off x="5631941" y="4301834"/>
            <a:ext cx="17160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 analysis</a:t>
            </a:r>
          </a:p>
          <a:p>
            <a:pPr algn="ctr"/>
            <a:r>
              <a:rPr lang="en-US" dirty="0"/>
              <a:t>Potency analysis</a:t>
            </a:r>
          </a:p>
          <a:p>
            <a:pPr algn="ctr"/>
            <a:r>
              <a:rPr lang="en-US" dirty="0"/>
              <a:t>RNA velocity</a:t>
            </a:r>
          </a:p>
          <a:p>
            <a:pPr algn="ctr"/>
            <a:r>
              <a:rPr lang="en-US" dirty="0"/>
              <a:t>scTenifoldNet</a:t>
            </a:r>
          </a:p>
          <a:p>
            <a:pPr algn="ctr"/>
            <a:r>
              <a:rPr lang="en-US" dirty="0"/>
              <a:t>scTenifoldKnk</a:t>
            </a:r>
          </a:p>
          <a:p>
            <a:pPr algn="ctr"/>
            <a:r>
              <a:rPr lang="en-US" dirty="0"/>
              <a:t>:</a:t>
            </a:r>
          </a:p>
          <a:p>
            <a:pPr algn="ctr"/>
            <a:r>
              <a:rPr lang="en-US" dirty="0"/>
              <a:t>more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D163D06-2562-4717-9DE2-F3ABF8611568}"/>
              </a:ext>
            </a:extLst>
          </p:cNvPr>
          <p:cNvSpPr txBox="1"/>
          <p:nvPr/>
        </p:nvSpPr>
        <p:spPr>
          <a:xfrm>
            <a:off x="8892274" y="441727"/>
            <a:ext cx="19786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Collaborator’s task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6293598-8D90-465A-9573-DCA54E65323F}"/>
              </a:ext>
            </a:extLst>
          </p:cNvPr>
          <p:cNvSpPr txBox="1"/>
          <p:nvPr/>
        </p:nvSpPr>
        <p:spPr>
          <a:xfrm>
            <a:off x="2489600" y="20812"/>
            <a:ext cx="8676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Stage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C19556-92F0-4C53-B358-AA916F86B0A6}"/>
              </a:ext>
            </a:extLst>
          </p:cNvPr>
          <p:cNvSpPr txBox="1"/>
          <p:nvPr/>
        </p:nvSpPr>
        <p:spPr>
          <a:xfrm>
            <a:off x="6052339" y="6473952"/>
            <a:ext cx="86761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82172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10</cp:revision>
  <dcterms:created xsi:type="dcterms:W3CDTF">2021-04-07T18:51:56Z</dcterms:created>
  <dcterms:modified xsi:type="dcterms:W3CDTF">2021-04-07T20:21:56Z</dcterms:modified>
</cp:coreProperties>
</file>