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619F-A73F-40F1-A89E-0F6E140A8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0DE66-4760-42D5-AFBC-6BB9298EB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9C14-B960-452A-B20E-0523D6B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CC89F-C71D-45C8-AFAE-30DEB5E6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B47DB-264F-4D8C-A0D5-AE848648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D63F-4B31-4AFA-8F3C-8B8363C0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2386-2ECE-45D9-9EB7-6C61A30D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5376-3AFA-49EC-B919-AD37A7FF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B6BE-69B6-4701-973A-5E2FD98B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EAFF-E656-451F-9FD2-6986E7B3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2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79C11-418E-497B-A1C3-B2C25AEB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5B61F-3BF4-46C0-8E83-2AAF7FF22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FA8E-30BC-4131-B666-375C7C69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2BFA1-7BB1-42E7-AAC9-23C93510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A604-4047-4A5F-93CF-7CE7F1B6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5545-84E0-4671-9878-0E8A295E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FE6B-BE48-4114-BC35-D4AE977D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F6DD-30A0-4747-9E6B-9CBC2CED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264F-176B-4F99-8C36-EE6D3B4B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E328-2CC0-4DDB-819F-0967F3B1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8FE1-CDF6-43C3-B113-DE642014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F7E0-D6BD-4790-BAA3-C9C17CDC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75E0-DDB5-45D1-8549-668D4A5C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15B2-4681-4BD8-8F1F-51C18864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F1138-CDC7-4422-BF4E-3A2A7489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3ACF-24E0-4F3E-B7E7-9D12D7FA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55937-2D3D-4843-8273-A53178C95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BEFF-71CF-4605-BC52-06089C9C9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2288C-5286-4EB6-92B9-963E5AD5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160C-1C1C-4900-9551-85C2AD10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19E55-8716-4652-A27D-28A0895F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E0-9A9E-49B6-B01D-6447300C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DCA8A-7815-4860-A084-6C889D11D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A2BC-10E7-4502-AD30-3F06F7FD6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A274C-1E37-4D56-9D89-017EDE073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0AC9C-2ECC-4BBB-BBD1-15982D2FD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38DE70-EB67-4612-B351-CC50818C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E4C9-14D2-4CC0-B140-DD027282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EE1FA-F9F2-4DA0-84A7-385F8AD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03E2-5493-4BCF-93E2-65C48733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12DAA-B999-4954-8727-CD9CC27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7DF34-DA14-42F3-B660-ABFE659A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667CA-49E8-4990-8DE5-49B74286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AD35D-7923-4C07-B90A-C7CF348F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12F12-03BD-4D64-8F06-1267535D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8C023-1843-4BB3-B0D0-E7A0095E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AF37-5E0A-4AEC-9381-3E50E2E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6C28-9B40-4608-B5EA-D2601E9C3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91321-CE41-4300-BE85-8479D9593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3CCD6-5A0B-46CD-BEC2-BAC55C53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E86DF-9B4D-41E3-8969-BBE653177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18D6-3DDE-4E61-8374-70316A30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1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766C-B58B-430F-B4BB-736E80E0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92AC6-6B14-4567-AEC6-F1C13CEF0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2CCCA-FD06-43B5-907A-26B77EE81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7BCF4-0FF8-49BB-8FC8-37132F53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BB14-18EB-4EA0-B534-43DC5E46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63EB-4083-4B63-92AD-6BCAA0BD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56903-E61B-4CAF-A78D-B760B641D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FE37-F139-4224-970D-BC273813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267C-24E9-496B-973F-7F6A6A0F0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D37D-EEDD-4273-81CF-FA9C05EF0E1B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B0D72-1615-41C3-B9A3-03454B5B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D012-6AB4-4116-AC84-622EF564A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F8A24-6ED1-4089-9D62-18C96DF8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9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E3FD4A5-7333-4C14-98D6-08A8408990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32DFC0-844B-49AD-A60B-B912F34F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5375" y="591551"/>
            <a:ext cx="5674893" cy="5674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84E66C-06D5-4580-A961-27AA805A5430}"/>
              </a:ext>
            </a:extLst>
          </p:cNvPr>
          <p:cNvSpPr txBox="1"/>
          <p:nvPr/>
        </p:nvSpPr>
        <p:spPr>
          <a:xfrm>
            <a:off x="6555937" y="557189"/>
            <a:ext cx="506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Spearman correlation coefficient: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0.55 ± 0.06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DF8B1-7BEE-499F-8CEB-A1ADCD14A40D}"/>
              </a:ext>
            </a:extLst>
          </p:cNvPr>
          <p:cNvSpPr txBox="1"/>
          <p:nvPr/>
        </p:nvSpPr>
        <p:spPr>
          <a:xfrm>
            <a:off x="0" y="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 Experiments, 500 random sampled cells each time</a:t>
            </a:r>
          </a:p>
        </p:txBody>
      </p:sp>
    </p:spTree>
    <p:extLst>
      <p:ext uri="{BB962C8B-B14F-4D97-AF65-F5344CB8AC3E}">
        <p14:creationId xmlns:p14="http://schemas.microsoft.com/office/powerpoint/2010/main" val="51382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Osorio</dc:creator>
  <cp:lastModifiedBy>Daniel Osorio</cp:lastModifiedBy>
  <cp:revision>3</cp:revision>
  <dcterms:created xsi:type="dcterms:W3CDTF">2020-12-17T14:57:27Z</dcterms:created>
  <dcterms:modified xsi:type="dcterms:W3CDTF">2020-12-17T15:07:37Z</dcterms:modified>
</cp:coreProperties>
</file>