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3707-D78B-4F1B-AAE2-93F4E4DF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7998-7047-4778-8C7E-34FA0122C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59C4-D205-4E13-80C1-B31FA605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3837-78FC-42EF-9FC5-5729B57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7EE3-1FFC-4AB9-8883-260DA312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0D13-4035-482F-BAFF-F7955F1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6189-0B31-4CF9-A188-DEDCF7EF3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D6D-97FF-4ADA-82B9-B298697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A897-CA66-4E34-8FFC-6EBF20D9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FEE2-1BD6-437B-83B5-BC3206F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E6F2D-EB4B-46EC-8D3E-DD173F10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7507-DCCB-45B2-BDF3-AC6AD807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3C68-29ED-4B1F-8EEC-2AC3D9D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045A-365F-4718-9F48-36BFDFAA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BEA4-BAA0-4C36-9A7C-D4D83041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AFB-68CC-4619-A614-EE6A737A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A047-A78C-4FD4-8E85-19FEDA97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5B6B-D1BA-45C4-871B-AF80AE38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434E-FBF8-48AF-836D-88C47E5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5926-2E5C-4F70-B79C-05E364E9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3FB-9BCF-481D-B808-B26C91D1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4A13-D6AC-420B-8F2D-F8B5AC7D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B199-003A-4368-B6E9-722EFD8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9131-0FFD-40F8-AF0C-F414EF16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88FC-BA51-4FAD-86E0-A27A15F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6BB-17F4-4D18-88E9-C3AAFAE2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016-23A9-4238-A433-C12525A13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ADFC6-E440-4D4D-9D20-AF9C718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22B7-19D8-45EA-8C5F-421469C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0EA-A688-4350-B760-3CDCCAF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9B89-DCE6-44F4-B327-1AF9EF0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5524-D2C9-474F-A858-3525761F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9C1E-6CB8-49A6-9334-E70994CE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156-79B3-4B36-A1E9-444CDF68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B929-81B8-4890-A69A-F00A5CD2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1882-105B-4AC9-8136-F80EC465D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9CFC-794D-453A-BE88-ADD09F24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F1FC-3CC1-479A-AF8A-6DEA2E8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29ADB-6A3B-4FCC-9D0C-5F45EB64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FFA2-6DF9-4AB1-9B45-CE6E5EE5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94937-2BE7-4849-987E-70D4B2E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F0E3C-EA74-4B30-9E67-2168EA9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29CD1-DED1-4369-B92C-B9CE8D6A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51F3F-BC31-4BBE-A421-F0ED2F7C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BDEC-ACB0-4BB9-93E5-F56B459A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27AE-4945-4877-93E5-0BCE2BB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CFF3-741F-4C04-84A9-C810B452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B7C2-0D3C-4307-A057-3E699269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4A4-F026-4CC9-86FF-860CA590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AE45-4317-40DE-82B9-21E59BEA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8A82C-EAE6-4E1D-8629-2A46A6E8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E261-EB6D-4503-A6F0-687E30AC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C76-9506-4160-A380-620EE4C4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F92C-EC5B-4636-9A7E-C621AAD1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CFD3-09A9-4877-BF8E-777363D8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4E0C7-1830-444A-BB21-DA1B9FF3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FAE42-7404-4BDE-840B-12288DA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F299-B188-45EB-921E-7D2B352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A7C14-D53D-4D16-B229-C7F09252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374D-EFC4-40DC-A797-F03278B4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5427-CA9B-4B7A-967A-989C691D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3147-4CFC-40C5-AF5F-8A27D340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140B-693E-46E0-967C-56EA296B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9B5AB-8FE1-4690-B306-1EF050A9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0" y="3554138"/>
            <a:ext cx="2560455" cy="182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28C22-B64A-4CD7-969F-E5342D2A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545" y="3580122"/>
            <a:ext cx="2560455" cy="1828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6542B-9DD3-4A4B-A2C7-78E4B2886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677"/>
            <a:ext cx="7122920" cy="309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88325-B22C-4A0D-97A3-76677A5EC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46" y="1742493"/>
            <a:ext cx="4389352" cy="18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50BB7-5327-420A-A5B4-5A0FA0E5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849"/>
            <a:ext cx="3657607" cy="3048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58455-22B3-4E67-B7A8-A52E7FDE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07" y="516421"/>
            <a:ext cx="6098868" cy="304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84FC0-F6DB-43CF-B867-7B5705C73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76" y="516421"/>
            <a:ext cx="2032956" cy="304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3B53E-1381-4755-8C31-F1A6200C2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47" y="4224613"/>
            <a:ext cx="5960853" cy="156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59B75-16D1-47FC-A3A2-14E374A0C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8" y="3809994"/>
            <a:ext cx="3048006" cy="3048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7B730-DAA1-4C97-911C-6BB9229BB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4" y="380999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7B15B-75A6-489F-96E7-329911BD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8"/>
          <a:stretch/>
        </p:blipFill>
        <p:spPr>
          <a:xfrm>
            <a:off x="3658096" y="3579963"/>
            <a:ext cx="3083735" cy="314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53FA83-4998-4BBC-8E91-C222E44A4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86" y="3579963"/>
            <a:ext cx="2096814" cy="3145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07A42-8189-4C4F-8380-31DD41F7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/>
          <a:stretch/>
        </p:blipFill>
        <p:spPr>
          <a:xfrm>
            <a:off x="6836722" y="3579962"/>
            <a:ext cx="3154947" cy="3145217"/>
          </a:xfrm>
          <a:prstGeom prst="rect">
            <a:avLst/>
          </a:prstGeom>
        </p:spPr>
      </p:pic>
      <p:pic>
        <p:nvPicPr>
          <p:cNvPr id="1026" name="Picture 2" descr="https://ars.els-cdn.com/content/image/1-s2.0-S1074761318303303-fx1.jpg">
            <a:extLst>
              <a:ext uri="{FF2B5EF4-FFF2-40B4-BE49-F238E27FC236}">
                <a16:creationId xmlns:a16="http://schemas.microsoft.com/office/drawing/2014/main" id="{687428E7-8B2A-433B-ACD1-69ADD175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2820"/>
            <a:ext cx="2898475" cy="28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40D9-295E-468E-BCD9-8BAF0339B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154" y="0"/>
            <a:ext cx="6137846" cy="1966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B37DF-18E1-44C6-AC1A-340AAE3F7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" y="3628567"/>
            <a:ext cx="3657607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Osorio, Daniel</cp:lastModifiedBy>
  <cp:revision>23</cp:revision>
  <dcterms:created xsi:type="dcterms:W3CDTF">2020-05-12T15:15:44Z</dcterms:created>
  <dcterms:modified xsi:type="dcterms:W3CDTF">2020-05-12T18:25:19Z</dcterms:modified>
</cp:coreProperties>
</file>