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5645E-5EA1-402C-AA05-5FF63574C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8FBA7-0FA7-4722-AF3C-C654D7085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13F82-E9FA-4C7B-9A22-777586AD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3B66-A507-499F-9331-89A4F037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7552-C501-4E75-B5B3-C62B7905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91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6F06-6C78-4A42-9D4F-944AE9F3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ABB2-BF45-4B34-81FF-47BB883D4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5D361-DC0D-4E02-95A3-52C7AC4CD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FE67-6ABF-442B-A721-971D56D6C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5F922-6209-4943-8A08-8AD63D8A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62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FAFD1-363A-45D6-B468-B3B581907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2CE51-0E7E-4C3E-9282-F26915B8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0E68-4DFA-4A09-99A2-E562E830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FD1B1-DE3F-468D-B8FA-906492D8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3D8EF-D7C7-41C9-9770-3E035D92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F859-21FF-4E05-84AB-50201A85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0FAF1-E8ED-4041-912D-AB324DB1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E572-67B6-495C-9988-1AE99978B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14020-F573-42C6-8034-4F87B947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85DC1-3E10-4001-B542-FE610524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08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3750-D202-49E2-BC7F-4BAEFFF9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194D-EF86-4247-A0BA-DE6B18A38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D33D-520D-4796-B1B2-8D5F929E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FF27-8689-4774-9F6B-7689234C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ADE70-A549-4EA5-8310-EF4301E6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0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8A40F-CCEE-4EDF-8E38-50B47905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25E0-AAF5-4376-A31F-F8F743B5F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CF793-6C76-4665-A5C3-91C534814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F33AD-92F4-48E5-B6F9-3D58A2BE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395BC-A91E-4546-B87A-30498D86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4AF18-2059-450A-B4D9-80DA61E4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4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8DCF-A779-40E6-A32B-7CBC46F3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70B53-4A9D-4893-9C64-D92700055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86A6-E28B-4933-95D0-033489624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012B1-F59D-4C1A-870C-2E052CEE7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B5080-B4A6-41B5-BC72-7C68936EA8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15FA0-921A-4FBC-9CF1-DAF0B223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E2A8E-8709-4634-B9F0-24A8A227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7F47E2-2533-4616-9325-21C0609D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3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2640-88E6-4B00-B000-1471B5C92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525D7-36E4-4F33-8C35-7C144F9D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A00D8-AC4A-40D1-B872-24F23CF4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CCA3D-E7AA-4A1C-9F0F-DA8E1D6B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5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43033B-9EBB-4034-BD75-30D9639D5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09A9E-3758-485C-A03D-7C09CA7E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5042E-A1CC-4CC4-820E-A57694D9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9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2AD8-4545-4610-8B29-52113A07C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8E22-351A-41B5-B557-BFEC4B5C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7C584-C7E5-440D-BE5B-72956A90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AA62F-AB8C-4DA8-8268-3A37DA8F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11866-5CD9-4E93-9CAE-35A505A3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D0E71-BA42-441C-8B5A-5225FD10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83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DDD87-A622-45F7-A940-99A963177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5F0439-7237-474F-A059-F2849AFBB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B7DE3-44DD-4C16-A0E1-E0846D8DC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D95CF-9C23-4989-AF2B-C72CD536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15410-8B7A-4D56-A5D5-63D6145E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0A69E-DDC2-43CB-8FA6-EAB76D72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55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F796F7-39CA-4F0D-99A4-077E4E7D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00A69-92E7-420D-8046-BE6E1707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C1B39-D945-4C2E-87D2-58F6B8A0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0DD7F-D01C-4024-A7C1-90FE23BEB8B1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8234F-D0B7-4789-8CE2-35D685D93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536D2-2312-40D4-845A-F719FE051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00F17-2E28-4AF2-B225-19D3EC2B1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5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FD8CA111-CB00-4DBE-AB5D-59F6FAB2C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450" y="2162174"/>
            <a:ext cx="4415195" cy="460466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76313D-8CE4-42AD-8795-38CCB19C0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3365" y="229149"/>
            <a:ext cx="1841228" cy="19202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4A8F89-9449-4D7C-AE01-8AECDA5F99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00122" y="229149"/>
            <a:ext cx="1841228" cy="19202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5D78D73-E616-4691-A22D-3C7721096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6744" y="229149"/>
            <a:ext cx="1841228" cy="1920240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A1E9D66A-7D28-4547-B36B-77196B3BE6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71" y="229149"/>
            <a:ext cx="1841228" cy="19202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AF9307B-AE42-46E8-A311-0908898F05B8}"/>
              </a:ext>
            </a:extLst>
          </p:cNvPr>
          <p:cNvGrpSpPr/>
          <p:nvPr/>
        </p:nvGrpSpPr>
        <p:grpSpPr>
          <a:xfrm>
            <a:off x="365617" y="2381016"/>
            <a:ext cx="7677624" cy="3911430"/>
            <a:chOff x="365617" y="2381016"/>
            <a:chExt cx="7677624" cy="3911430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42485A5-548E-41FA-90E3-93272C9F7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271" y="2381016"/>
              <a:ext cx="7500970" cy="39114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73A21E-EACD-48D7-95DD-3927BF66B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038" y="2657695"/>
              <a:ext cx="3561879" cy="196238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C63F20-4706-401D-9FA1-0AA0AB40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617" y="2657695"/>
              <a:ext cx="3561879" cy="2291521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671DF16-F738-46F2-8389-9F6E860212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893" y="229149"/>
            <a:ext cx="1600201" cy="1920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830F76-F1C4-41E3-B123-653CC446DB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4488" y="178815"/>
            <a:ext cx="192024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231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Osorio</dc:creator>
  <cp:lastModifiedBy>Daniel Osorio</cp:lastModifiedBy>
  <cp:revision>15</cp:revision>
  <dcterms:created xsi:type="dcterms:W3CDTF">2020-04-08T16:32:29Z</dcterms:created>
  <dcterms:modified xsi:type="dcterms:W3CDTF">2020-04-09T15:47:22Z</dcterms:modified>
</cp:coreProperties>
</file>