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181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DDF5F-0198-41FD-9992-6AE7A4830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5B8A0-EA52-4551-A2ED-FE80AE4DC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5D92C-FC33-4D2D-9B03-457B840E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AB92E-4E61-4B32-971E-93B9F68C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C66EC-4391-43D3-B1C3-E80C73B9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1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5E07-4839-466B-9E4B-FEA16207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99BF-289F-427F-A50D-1D3202480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D5C26-DCC7-4E68-8432-E54FB445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A1461-9C5E-4D54-847A-4FA4F1D78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3273C-3DD9-4008-A45E-5715B8CD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7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38C59A-60FC-464C-9B13-5773264A4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5DABE-CBAE-4F7D-B562-20E8D3250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92D40-911F-47A8-A95F-8B4296C7F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88747-90F6-4C32-BA7E-344CF07E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7BCA8-0CF9-4BB6-9E32-FF1ADF79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91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6E64-7B0E-4B57-8013-5FAFEE25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6F027-DCA3-4D82-8907-E61622394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CA42B-AAE1-460E-947D-955D7B69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B761A-854F-40BE-A09F-C9F9BB7D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33EF-392B-4D01-9759-1B69E5DC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66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1813-FC25-400F-B961-7EBE6DEB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865C4-5694-439F-B8B1-B385A30E2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3CAC4-ADB9-4F83-B736-03A13BCA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357E9-4683-4C11-A0DB-7C185E60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E55AC-8FE6-4D73-B2E8-99CB8470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9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B075-E8BE-43E8-B71E-42387F4B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DD66E-7D88-4776-8AC6-00980BEE3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AB814-A6F2-410A-A3E9-89969091A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7B928B-C942-4555-9B19-CEECE677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BB140-0004-4CD7-B8F0-1E54B165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921ED-ADF1-4D4A-9225-E422EC9C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52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390F2-7984-416E-B3A2-C6132F53A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52BE2-EFC1-4946-82F3-315FE9E37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08835-FA80-41B7-837E-ECCD50E17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35CDC-ABA0-4029-A9DF-6860C52EF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E2A18-5CEB-48B0-A4BC-891EF76CD0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95DDD-BF12-410D-8F8E-46E2216E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842DA-FF23-4804-A1A7-7ADCB077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8E6780-C557-4AA5-9A7E-76616691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7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CC5A8-E0D9-409C-91A8-5C39AB1F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97C3E-487E-4C74-B54E-01A21B42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68DBF-A2AF-445E-BDDF-143D89F9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0FCA2-BE1C-4295-9B18-FFC08FED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5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2E1AB-F9B1-4C04-82D6-8CE1B1C1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19E0C2-53F8-4CA5-A389-E6C2AA19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0570D-8C3F-4B30-959D-7D6742F7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1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2D37-84D0-465D-9AF4-EAFCB27F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1EDE1-A15A-4F94-A70B-DC0393098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FAB40-45F3-458D-9A9A-7C6E3AB84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5C0C3-FDB2-425A-A626-A2C87046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AADAE-CAB7-4E2A-A060-5B46F4E5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A8DDA-34D8-4028-A211-50D445346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A777-01B0-4A3A-B25B-A2861A92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4A7CA3-2AD1-4D6B-A556-63C6F4750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63104-F808-492B-A62D-DAFCAE72F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1E7CB-24A0-4B59-99BD-1C5D6041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68F5-FBE8-482A-9962-C8C6791C9A4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7AED8-5007-49AC-9357-212B052F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053A6-ED23-4E7B-9835-F4D5AF81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4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42156-8070-4E36-B744-3783864E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04EEC-6E52-4B08-A99A-604AC1985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7BC35-3AC5-41BC-AA2C-9BAE54071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268F5-FBE8-482A-9962-C8C6791C9A4E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F009C-C447-4686-A0A6-C86BE6543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3965F-BCB1-44F9-9AFC-C76A079C6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6AB9B-9839-4BAF-A923-DF369808E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AF6262F-74FF-4D4C-83D5-C6E8A23C5981}"/>
              </a:ext>
            </a:extLst>
          </p:cNvPr>
          <p:cNvGrpSpPr/>
          <p:nvPr/>
        </p:nvGrpSpPr>
        <p:grpSpPr>
          <a:xfrm>
            <a:off x="-5471" y="-3457"/>
            <a:ext cx="12185413" cy="6861457"/>
            <a:chOff x="-5471" y="-3457"/>
            <a:chExt cx="12185413" cy="68614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EE852D9-18F5-4429-BAE2-9D4866624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5462" y="-3457"/>
              <a:ext cx="1554480" cy="15544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DB5CCC-324D-4FA3-AA7B-50BD78CC2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5090" y="-3457"/>
              <a:ext cx="1554480" cy="155448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54AD219-C747-4379-8C65-F38C667FA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0909" y="-3457"/>
              <a:ext cx="1554480" cy="155448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907530C-410F-4BD3-AB8D-E59FE5B12967}"/>
                </a:ext>
              </a:extLst>
            </p:cNvPr>
            <p:cNvGrpSpPr/>
            <p:nvPr/>
          </p:nvGrpSpPr>
          <p:grpSpPr>
            <a:xfrm>
              <a:off x="-5471" y="387068"/>
              <a:ext cx="7127695" cy="6470932"/>
              <a:chOff x="-5471" y="387068"/>
              <a:chExt cx="7127695" cy="6470932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21ABBF0-E4B8-4EA0-9AAF-3267CAD896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949" t="85041" r="2532" b="2887"/>
              <a:stretch/>
            </p:blipFill>
            <p:spPr>
              <a:xfrm>
                <a:off x="-5471" y="6004170"/>
                <a:ext cx="7127695" cy="85383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BD460B4F-C2D8-4660-96E9-897C4C1A73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840" t="5224" r="18924" b="14414"/>
              <a:stretch/>
            </p:blipFill>
            <p:spPr>
              <a:xfrm>
                <a:off x="672860" y="387068"/>
                <a:ext cx="5722443" cy="5683923"/>
              </a:xfrm>
              <a:prstGeom prst="rect">
                <a:avLst/>
              </a:prstGeom>
            </p:spPr>
          </p:pic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C35DE99-E0EC-4940-AC01-3395D737B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6202" y="3636024"/>
              <a:ext cx="2041175" cy="204117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2AA4EAF-0FAC-43B8-BC6D-73EFE119A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95303" y="1674147"/>
              <a:ext cx="2484694" cy="198775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2678370-47AB-4028-A0BE-0000D920C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3269" y="1517355"/>
              <a:ext cx="3582838" cy="53406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7275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Osorio, Daniel</dc:creator>
  <cp:lastModifiedBy>Osorio, Daniel</cp:lastModifiedBy>
  <cp:revision>39</cp:revision>
  <dcterms:created xsi:type="dcterms:W3CDTF">2020-08-26T20:51:17Z</dcterms:created>
  <dcterms:modified xsi:type="dcterms:W3CDTF">2020-08-27T17:05:02Z</dcterms:modified>
</cp:coreProperties>
</file>