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DF5F-0198-41FD-9992-6AE7A483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B8A0-EA52-4551-A2ED-FE80AE4DC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D92C-FC33-4D2D-9B03-457B840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92E-4E61-4B32-971E-93B9F68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66EC-4391-43D3-B1C3-E80C73B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5E07-4839-466B-9E4B-FEA16207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99BF-289F-427F-A50D-1D320248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5C26-DCC7-4E68-8432-E54FB445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1461-9C5E-4D54-847A-4FA4F1D7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273C-3DD9-4008-A45E-5715B8CD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8C59A-60FC-464C-9B13-5773264A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DABE-CBAE-4F7D-B562-20E8D325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2D40-911F-47A8-A95F-8B4296C7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8747-90F6-4C32-BA7E-344CF07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BCA8-0CF9-4BB6-9E32-FF1ADF7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6E64-7B0E-4B57-8013-5FAFEE25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F027-DCA3-4D82-8907-E6162239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A42B-AAE1-460E-947D-955D7B6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761A-854F-40BE-A09F-C9F9BB7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33EF-392B-4D01-9759-1B69E5D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813-FC25-400F-B961-7EBE6DEB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65C4-5694-439F-B8B1-B385A30E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CAC4-ADB9-4F83-B736-03A13B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57E9-4683-4C11-A0DB-7C185E60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55AC-8FE6-4D73-B2E8-99CB8470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B075-E8BE-43E8-B71E-42387F4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D66E-7D88-4776-8AC6-00980BEE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B814-A6F2-410A-A3E9-89969091A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928B-C942-4555-9B19-CEECE677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B140-0004-4CD7-B8F0-1E54B165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21ED-ADF1-4D4A-9225-E422EC9C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90F2-7984-416E-B3A2-C6132F5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2BE2-EFC1-4946-82F3-315FE9E3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8835-FA80-41B7-837E-ECCD50E1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5CDC-ABA0-4029-A9DF-6860C52E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E2A18-5CEB-48B0-A4BC-891EF76CD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95DDD-BF12-410D-8F8E-46E2216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842DA-FF23-4804-A1A7-7ADCB077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E6780-C557-4AA5-9A7E-7661669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C5A8-E0D9-409C-91A8-5C39AB1F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7C3E-487E-4C74-B54E-01A21B42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8DBF-A2AF-445E-BDDF-143D89F9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FCA2-BE1C-4295-9B18-FFC08FED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2E1AB-F9B1-4C04-82D6-8CE1B1C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9E0C2-53F8-4CA5-A389-E6C2AA1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570D-8C3F-4B30-959D-7D6742F7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D37-84D0-465D-9AF4-EAFCB27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EDE1-A15A-4F94-A70B-DC039309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FAB40-45F3-458D-9A9A-7C6E3AB8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C0C3-FDB2-425A-A626-A2C8704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DAE-CAB7-4E2A-A060-5B46F4E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DA-34D8-4028-A211-50D44534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777-01B0-4A3A-B25B-A2861A9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A7CA3-2AD1-4D6B-A556-63C6F475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3104-F808-492B-A62D-DAFCAE72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E7CB-24A0-4B59-99BD-1C5D6041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AED8-5007-49AC-9357-212B052F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53A6-ED23-4E7B-9835-F4D5AF8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42156-8070-4E36-B744-3783864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4EEC-6E52-4B08-A99A-604AC198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BC35-3AC5-41BC-AA2C-9BAE5407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009C-C447-4686-A0A6-C86BE654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965F-BCB1-44F9-9AFC-C76A079C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AF6262F-74FF-4D4C-83D5-C6E8A23C5981}"/>
              </a:ext>
            </a:extLst>
          </p:cNvPr>
          <p:cNvGrpSpPr/>
          <p:nvPr/>
        </p:nvGrpSpPr>
        <p:grpSpPr>
          <a:xfrm>
            <a:off x="-5471" y="-3457"/>
            <a:ext cx="12185413" cy="6861457"/>
            <a:chOff x="-5471" y="-3457"/>
            <a:chExt cx="12185413" cy="68614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E852D9-18F5-4429-BAE2-9D486662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5462" y="-3457"/>
              <a:ext cx="1554480" cy="15544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DB5CCC-324D-4FA3-AA7B-50BD78CC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90" y="-3457"/>
              <a:ext cx="1554480" cy="15544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4AD219-C747-4379-8C65-F38C667F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909" y="-3457"/>
              <a:ext cx="1554480" cy="155448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07530C-410F-4BD3-AB8D-E59FE5B12967}"/>
                </a:ext>
              </a:extLst>
            </p:cNvPr>
            <p:cNvGrpSpPr/>
            <p:nvPr/>
          </p:nvGrpSpPr>
          <p:grpSpPr>
            <a:xfrm>
              <a:off x="-5471" y="387068"/>
              <a:ext cx="7127695" cy="6470932"/>
              <a:chOff x="-5471" y="387068"/>
              <a:chExt cx="7127695" cy="647093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21ABBF0-E4B8-4EA0-9AAF-3267CAD896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49" t="85041" r="2532" b="2887"/>
              <a:stretch/>
            </p:blipFill>
            <p:spPr>
              <a:xfrm>
                <a:off x="-5471" y="6004170"/>
                <a:ext cx="7127695" cy="8538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D460B4F-C2D8-4660-96E9-897C4C1A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0" t="5224" r="18924" b="14414"/>
              <a:stretch/>
            </p:blipFill>
            <p:spPr>
              <a:xfrm>
                <a:off x="672860" y="387068"/>
                <a:ext cx="5722443" cy="5683923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35DE99-E0EC-4940-AC01-3395D737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202" y="3636024"/>
              <a:ext cx="2041175" cy="2041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2AA4EAF-0FAC-43B8-BC6D-73EFE119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303" y="1674147"/>
              <a:ext cx="2484694" cy="1987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678370-47AB-4028-A0BE-0000D920C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269" y="1517355"/>
              <a:ext cx="3582838" cy="534064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2D5191-FDC7-4B9D-884E-3C7C4D2094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7"/>
            <a:ext cx="1049267" cy="20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41</cp:revision>
  <dcterms:created xsi:type="dcterms:W3CDTF">2020-08-26T20:51:17Z</dcterms:created>
  <dcterms:modified xsi:type="dcterms:W3CDTF">2020-08-27T18:09:21Z</dcterms:modified>
</cp:coreProperties>
</file>