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14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77D9D-C0C1-4ED6-B793-537C23FEC0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ED1207-42E8-4A0C-87DB-3CBBEBEA0C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423C4-D3EB-48FF-A214-C5696D2B1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6586F-96FA-42A2-B58D-7A07D84C742A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F57D41-FC67-4FF6-AD2D-0531AE222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0CFC7-4E04-48AF-833B-5C4593921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99CD1-8F10-4D1B-9243-9C2E3128D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967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8E8F8-520D-41F6-8459-3C360138B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8825E5-B303-4368-9F4D-7F34CA4E24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9D8F0-BC2D-4058-BBF5-1CFE142B0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6586F-96FA-42A2-B58D-7A07D84C742A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E6854-0FC4-455E-B031-2DD75E71C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C0D9D-6BF7-456D-86B7-4A5CE4678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99CD1-8F10-4D1B-9243-9C2E3128D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557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180E99-787D-45D9-A6DE-0EECD39FA7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FCF8AB-FB10-4644-B89A-3DB1FADDA2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4D13B9-8CFA-4DF7-B270-1D256C4BB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6586F-96FA-42A2-B58D-7A07D84C742A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65E20-233B-418A-BD7C-25B2D7BF8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303A8-955B-41DA-ACBD-2BA230DEA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99CD1-8F10-4D1B-9243-9C2E3128D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005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2228F-6669-4E0E-A137-9FC2F6AF9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D7022-EFFE-4D46-81F5-855F7FFFC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BEDE1C-B93A-4C31-A3E9-C65C5BCEA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6586F-96FA-42A2-B58D-7A07D84C742A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99D6EB-045A-47CD-90D9-E8E3743F8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61A595-C75F-4C49-816E-39A2A6940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99CD1-8F10-4D1B-9243-9C2E3128D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109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950B8-B433-49A4-8D48-3C1816D0E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7D70A7-C735-48CC-9BB9-A8D1B4DB1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15589-8C6D-4B51-BC11-54A79C18B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6586F-96FA-42A2-B58D-7A07D84C742A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A6AE2-1E64-407B-8253-BAAC4E1AD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F1012-F578-4D84-A72A-4D53689F2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99CD1-8F10-4D1B-9243-9C2E3128D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853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0A763-9B16-4B57-BC0B-A4EBACF32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0BF46-7A17-4216-BBAE-BAAD447564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B30F5C-CEAE-4002-AE6D-8A81BF2392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BB74A0-2D65-4019-AB44-0BB757E4A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6586F-96FA-42A2-B58D-7A07D84C742A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0F4255-528E-4ABB-9765-BA0FA65BD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3DAD97-AAB8-4149-B393-F2ED8F035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99CD1-8F10-4D1B-9243-9C2E3128D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195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D1ABB-5D7A-4176-BA3D-6A4D17233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3E3011-AEE0-4F97-96FF-302FD898D4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8C4EB5-87FC-49D9-89AF-E191799C1C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DCCCA8-4DD1-4638-9DBF-4BE2476FFF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C578B5-4E2D-4123-9191-8EB53AB991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34AD8F-0CF6-4B68-8028-7031B3FB9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6586F-96FA-42A2-B58D-7A07D84C742A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965A3E-FE8D-4FDA-87BF-327B7E484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9D31B7-4D5D-4285-8F19-7E114566E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99CD1-8F10-4D1B-9243-9C2E3128D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286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C11A9-7638-467E-A04C-00660E446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955E4B-B10B-41CC-B47C-E308F871B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6586F-96FA-42A2-B58D-7A07D84C742A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2D14D7-5C5C-48BE-A6C6-E1B7D1905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7F2DFE-5346-4351-9E9B-0AB1F056C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99CD1-8F10-4D1B-9243-9C2E3128D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033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8A441B-E7C6-47AB-A0E7-2FD3FFD48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6586F-96FA-42A2-B58D-7A07D84C742A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E6CF81-4642-47D7-854E-407F98321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A86FA0-99EC-4BD3-971E-D512F7C2E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99CD1-8F10-4D1B-9243-9C2E3128D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377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8A904-2FE7-4E49-9AB8-C6FF97282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8A770-D28E-4076-BE6C-5FCB4B5C8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0BCC5C-D9CA-4BCA-84FA-3DFCCB831C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C8F003-2865-4919-91A8-6C2404E13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6586F-96FA-42A2-B58D-7A07D84C742A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5833F2-4DEA-4EC8-A62B-65CAF0E68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D2B110-0AF4-4CD6-A79F-1DF625062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99CD1-8F10-4D1B-9243-9C2E3128D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313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4A5E2-CB27-4EB5-AE23-F944045C9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91F383-EC26-49EF-A0AB-AAF79E8CB1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E7D3B6-CAEB-4D08-87C1-96E66E937C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9EBFE0-9CE0-4A5C-BDF7-59557AE2B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6586F-96FA-42A2-B58D-7A07D84C742A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40667D-CC6D-4E7F-995C-58C72BC91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D9FB2B-2A0B-443C-A96B-84BAD455B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99CD1-8F10-4D1B-9243-9C2E3128D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470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446F6B-36C5-4F9F-8513-5599A955E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0D0DA9-77F7-44C2-ABAB-075B033D04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F0F24-730D-4728-903D-D0B3035751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6586F-96FA-42A2-B58D-7A07D84C742A}" type="datetimeFigureOut">
              <a:rPr lang="en-US" smtClean="0"/>
              <a:t>5/11/2020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91FB48-45F8-4C85-B444-877ABB6608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C2B3C7-6B90-48B6-B4CD-89943921D4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99CD1-8F10-4D1B-9243-9C2E3128D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5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60DA3FF-B733-4759-A6AA-6FBCF72C61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774265" cy="314521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0665596-6ECD-4BAA-B1CF-1C0DCBDDC90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978"/>
          <a:stretch/>
        </p:blipFill>
        <p:spPr>
          <a:xfrm>
            <a:off x="3627616" y="0"/>
            <a:ext cx="3083735" cy="314521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44F619A-6EF7-41CA-BF2A-B7B6AF0107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4706" y="0"/>
            <a:ext cx="2096814" cy="314521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829EFFB-D027-4E14-8F79-DE6FDC9A150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46"/>
          <a:stretch/>
        </p:blipFill>
        <p:spPr>
          <a:xfrm>
            <a:off x="6806242" y="-1"/>
            <a:ext cx="3154947" cy="3145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432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Osorio, Daniel</dc:creator>
  <cp:lastModifiedBy>Osorio, Daniel</cp:lastModifiedBy>
  <cp:revision>3</cp:revision>
  <dcterms:created xsi:type="dcterms:W3CDTF">2020-05-11T20:21:29Z</dcterms:created>
  <dcterms:modified xsi:type="dcterms:W3CDTF">2020-05-11T20:40:36Z</dcterms:modified>
</cp:coreProperties>
</file>