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49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3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9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6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32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3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72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7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1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2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63FAA-1117-4436-90C7-8E2EFD6556F3}" type="datetimeFigureOut">
              <a:rPr lang="zh-TW" altLang="en-US" smtClean="0"/>
              <a:t>2019/8/13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885F-5551-45BE-B085-848FA9FE7A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60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251" y="640715"/>
            <a:ext cx="8856984" cy="552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4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Ali </a:t>
            </a:r>
            <a:r>
              <a:rPr lang="en-US" altLang="zh-TW" sz="14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DB</a:t>
            </a:r>
            <a:r>
              <a:rPr lang="en-US" altLang="zh-TW" sz="14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(</a:t>
            </a:r>
            <a:r>
              <a:rPr lang="en-US" altLang="zh-TW" sz="14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2019/8/9) </a:t>
            </a:r>
            <a:r>
              <a:rPr lang="zh-CN" altLang="zh-TW" sz="14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故障</a:t>
            </a:r>
            <a:r>
              <a:rPr lang="zh-CN" altLang="zh-TW" sz="14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分析</a:t>
            </a:r>
            <a:endParaRPr lang="zh-TW" altLang="zh-TW" sz="1400" b="1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400" kern="100">
                <a:latin typeface="微軟正黑體" pitchFamily="34" charset="-120"/>
                <a:ea typeface="微軟正黑體" pitchFamily="34" charset="-120"/>
                <a:cs typeface="Times New Roman"/>
              </a:rPr>
              <a:t> </a:t>
            </a:r>
            <a:endParaRPr lang="zh-TW" altLang="zh-TW" sz="14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DATABASE 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 atof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OS 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Version: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CentOS release 6.9 (Final)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DB 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Version</a:t>
            </a:r>
            <a:r>
              <a:rPr lang="zh-CN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：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Ver 15.1 Distrib 10.2.12-MariaDB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故障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開始時間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 :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Fri AUG 9 03:01:05 2019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故障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結束時間 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Fri AUG 9 14:00:05 2019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故障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現象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對損壞的錶做操作后，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DB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重啟。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解決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方式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備份備庫部分表，還原在主庫。</a:t>
            </a:r>
          </a:p>
          <a:p>
            <a:pPr marL="765175" indent="-765175"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故障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原因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DB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數據頁損壞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故障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原因分析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                          </a:t>
            </a:r>
            <a:r>
              <a:rPr lang="zh-TW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錯誤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日誌讀取信息得知，首條報錯信息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是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:[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ERROR] InnoDB: Database page corruption on disk or a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failed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file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                         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read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of tablespace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atof/ali_ato_testinfo_20181024 page [page id: space=702, page number=67838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].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                          You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may have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to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recover from 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a backup.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該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報錯產生原因可能有：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 </a:t>
            </a: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                         </a:t>
            </a:r>
            <a:r>
              <a:rPr lang="en-US" altLang="zh-TW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(1)</a:t>
            </a:r>
            <a:r>
              <a:rPr lang="zh-CN" altLang="en-US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硬件問題   </a:t>
            </a:r>
            <a:r>
              <a:rPr lang="en-US" altLang="zh-CN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(2)</a:t>
            </a:r>
            <a:r>
              <a:rPr lang="zh-CN" altLang="en-US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內核錯誤   </a:t>
            </a:r>
            <a:r>
              <a:rPr lang="en-US" altLang="zh-CN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(3)</a:t>
            </a:r>
            <a:r>
              <a:rPr lang="zh-CN" altLang="en-US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罕見的</a:t>
            </a:r>
            <a:r>
              <a:rPr lang="en-US" altLang="zh-CN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MySQL </a:t>
            </a:r>
            <a:r>
              <a:rPr lang="zh-CN" altLang="en-US" sz="1200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錯誤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      </a:t>
            </a:r>
            <a:r>
              <a:rPr lang="zh-TW" altLang="zh-TW" sz="1200" b="1" kern="100" smtClean="0">
                <a:latin typeface="微軟正黑體" pitchFamily="34" charset="-120"/>
                <a:ea typeface="微軟正黑體" pitchFamily="34" charset="-120"/>
                <a:cs typeface="Times New Roman"/>
              </a:rPr>
              <a:t>預防</a:t>
            </a:r>
            <a:r>
              <a:rPr lang="zh-CN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及改進</a:t>
            </a:r>
            <a:r>
              <a:rPr lang="zh-TW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措施</a:t>
            </a:r>
            <a:r>
              <a:rPr lang="en-US" altLang="zh-TW" sz="1200" b="1" kern="100">
                <a:latin typeface="微軟正黑體" pitchFamily="34" charset="-120"/>
                <a:ea typeface="微軟正黑體" pitchFamily="34" charset="-120"/>
                <a:cs typeface="Times New Roman"/>
              </a:rPr>
              <a:t>:</a:t>
            </a:r>
            <a:endParaRPr lang="zh-TW" altLang="zh-TW" sz="1200" kern="100">
              <a:latin typeface="微軟正黑體" pitchFamily="34" charset="-120"/>
              <a:ea typeface="微軟正黑體" pitchFamily="34" charset="-120"/>
              <a:cs typeface="Times New Roman"/>
            </a:endParaRPr>
          </a:p>
          <a:p>
            <a:pPr lvl="0">
              <a:lnSpc>
                <a:spcPct val="150000"/>
              </a:lnSpc>
              <a:spcBef>
                <a:spcPts val="300"/>
              </a:spcBef>
            </a:pP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                                   1.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短期內做主備切換，需要與應用負責人及用戶確認可切換時間；</a:t>
            </a:r>
          </a:p>
          <a:p>
            <a:pPr lvl="0">
              <a:lnSpc>
                <a:spcPct val="150000"/>
              </a:lnSpc>
              <a:spcBef>
                <a:spcPts val="300"/>
              </a:spcBef>
            </a:pP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                                   2.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長期方案為系統負責人找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DcaS 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或者用戶協調以提供更好的機器來重做</a:t>
            </a:r>
            <a:r>
              <a:rPr lang="en-US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DB</a:t>
            </a:r>
            <a:r>
              <a:rPr lang="zh-TW" altLang="zh-TW" sz="1200" kern="100">
                <a:latin typeface="微軟正黑體" pitchFamily="34" charset="-120"/>
                <a:ea typeface="微軟正黑體" pitchFamily="34" charset="-120"/>
                <a:cs typeface="Times New Roman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203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7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Company>FOXCONN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CESBG</dc:creator>
  <cp:lastModifiedBy>CESBG</cp:lastModifiedBy>
  <cp:revision>3</cp:revision>
  <dcterms:created xsi:type="dcterms:W3CDTF">2019-08-13T09:36:38Z</dcterms:created>
  <dcterms:modified xsi:type="dcterms:W3CDTF">2019-08-14T01:54:13Z</dcterms:modified>
</cp:coreProperties>
</file>