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Lst>
  <p:notesMasterIdLst>
    <p:notesMasterId r:id="rId11"/>
  </p:notesMasterIdLst>
  <p:handoutMasterIdLst>
    <p:handoutMasterId r:id="rId12"/>
  </p:handoutMasterIdLst>
  <p:sldIdLst>
    <p:sldId id="327" r:id="rId2"/>
    <p:sldId id="326" r:id="rId3"/>
    <p:sldId id="328" r:id="rId4"/>
    <p:sldId id="329" r:id="rId5"/>
    <p:sldId id="330" r:id="rId6"/>
    <p:sldId id="331" r:id="rId7"/>
    <p:sldId id="332" r:id="rId8"/>
    <p:sldId id="333" r:id="rId9"/>
    <p:sldId id="334" r:id="rId10"/>
  </p:sldIdLst>
  <p:sldSz cx="12192000" cy="6858000"/>
  <p:notesSz cx="6858000" cy="9144000"/>
  <p:embeddedFontLst>
    <p:embeddedFont>
      <p:font typeface="Graphik Black" panose="020B0A03030202060203" pitchFamily="34" charset="0"/>
      <p:bold r:id="rId13"/>
      <p:boldItalic r:id="rId14"/>
    </p:embeddedFont>
    <p:embeddedFont>
      <p:font typeface="Graphik" panose="020B0503030202060203"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040" userDrawn="1">
          <p15:clr>
            <a:srgbClr val="A4A3A4"/>
          </p15:clr>
        </p15:guide>
        <p15:guide id="3" pos="2640" userDrawn="1">
          <p15:clr>
            <a:srgbClr val="A4A3A4"/>
          </p15:clr>
        </p15:guide>
        <p15:guide id="4"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00"/>
    <a:srgbClr val="460098"/>
    <a:srgbClr val="BC00FF"/>
    <a:srgbClr val="E4E4E4"/>
    <a:srgbClr val="F4F4F4"/>
    <a:srgbClr val="940008"/>
    <a:srgbClr val="FF0000"/>
    <a:srgbClr val="70E6E1"/>
    <a:srgbClr val="FFCCCC"/>
    <a:srgbClr val="D8D8D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3" autoAdjust="0"/>
    <p:restoredTop sz="85108" autoAdjust="0"/>
  </p:normalViewPr>
  <p:slideViewPr>
    <p:cSldViewPr>
      <p:cViewPr>
        <p:scale>
          <a:sx n="51" d="100"/>
          <a:sy n="51" d="100"/>
        </p:scale>
        <p:origin x="1704" y="546"/>
      </p:cViewPr>
      <p:guideLst>
        <p:guide pos="5040"/>
        <p:guide pos="2640"/>
        <p:guide orient="horz" pos="216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50" d="100"/>
          <a:sy n="50" d="100"/>
        </p:scale>
        <p:origin x="2574" y="18"/>
      </p:cViewPr>
      <p:guideLst/>
    </p:cSldViewPr>
  </p:notesViewPr>
  <p:gridSpacing cx="36576" cy="3657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10/18/2017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10/18/2017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2050"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27" name="Parallelogram 2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9"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30"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28" name="Parallelogram 2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977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Master: Dark">
    <p:bg>
      <p:bgPr>
        <a:gradFill flip="none" rotWithShape="1">
          <a:gsLst>
            <a:gs pos="48000">
              <a:srgbClr val="F4F4F4"/>
            </a:gs>
            <a:gs pos="100000">
              <a:srgbClr val="E4E4E4"/>
            </a:gs>
          </a:gsLst>
          <a:lin ang="5400000" scaled="0"/>
          <a:tileRect/>
        </a:gradFill>
        <a:effectLst/>
      </p:bgPr>
    </p:bg>
    <p:spTree>
      <p:nvGrpSpPr>
        <p:cNvPr id="1" name=""/>
        <p:cNvGrpSpPr/>
        <p:nvPr/>
      </p:nvGrpSpPr>
      <p:grpSpPr>
        <a:xfrm>
          <a:off x="0" y="0"/>
          <a:ext cx="0" cy="0"/>
          <a:chOff x="0" y="0"/>
          <a:chExt cx="0" cy="0"/>
        </a:xfrm>
      </p:grpSpPr>
      <p:pic>
        <p:nvPicPr>
          <p:cNvPr id="1028" name="Picture 4" descr="Image result for circuit photography"/>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080" y="0"/>
            <a:ext cx="12224079" cy="686876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35668" y="0"/>
            <a:ext cx="12227668" cy="6858000"/>
          </a:xfrm>
          <a:prstGeom prst="rect">
            <a:avLst/>
          </a:prstGeom>
          <a:gradFill>
            <a:gsLst>
              <a:gs pos="28000">
                <a:schemeClr val="bg1">
                  <a:alpha val="67000"/>
                </a:schemeClr>
              </a:gs>
              <a:gs pos="67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0" name="Group 4"/>
          <p:cNvGrpSpPr>
            <a:grpSpLocks noChangeAspect="1"/>
          </p:cNvGrpSpPr>
          <p:nvPr userDrawn="1"/>
        </p:nvGrpSpPr>
        <p:grpSpPr bwMode="auto">
          <a:xfrm>
            <a:off x="10090370" y="442495"/>
            <a:ext cx="1749397" cy="462761"/>
            <a:chOff x="243" y="1559"/>
            <a:chExt cx="1308" cy="346"/>
          </a:xfrm>
        </p:grpSpPr>
        <p:sp>
          <p:nvSpPr>
            <p:cNvPr id="11" name="Freeform 6"/>
            <p:cNvSpPr>
              <a:spLocks/>
            </p:cNvSpPr>
            <p:nvPr/>
          </p:nvSpPr>
          <p:spPr bwMode="auto">
            <a:xfrm>
              <a:off x="1005" y="1559"/>
              <a:ext cx="129" cy="137"/>
            </a:xfrm>
            <a:custGeom>
              <a:avLst/>
              <a:gdLst>
                <a:gd name="T0" fmla="*/ 0 w 387"/>
                <a:gd name="T1" fmla="*/ 0 h 411"/>
                <a:gd name="T2" fmla="*/ 387 w 387"/>
                <a:gd name="T3" fmla="*/ 157 h 411"/>
                <a:gd name="T4" fmla="*/ 387 w 387"/>
                <a:gd name="T5" fmla="*/ 254 h 411"/>
                <a:gd name="T6" fmla="*/ 0 w 387"/>
                <a:gd name="T7" fmla="*/ 411 h 411"/>
                <a:gd name="T8" fmla="*/ 0 w 387"/>
                <a:gd name="T9" fmla="*/ 290 h 411"/>
                <a:gd name="T10" fmla="*/ 226 w 387"/>
                <a:gd name="T11" fmla="*/ 206 h 411"/>
                <a:gd name="T12" fmla="*/ 0 w 387"/>
                <a:gd name="T13" fmla="*/ 117 h 411"/>
                <a:gd name="T14" fmla="*/ 0 w 387"/>
                <a:gd name="T15" fmla="*/ 0 h 4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1">
                  <a:moveTo>
                    <a:pt x="0" y="0"/>
                  </a:moveTo>
                  <a:lnTo>
                    <a:pt x="387" y="157"/>
                  </a:lnTo>
                  <a:lnTo>
                    <a:pt x="387" y="254"/>
                  </a:lnTo>
                  <a:lnTo>
                    <a:pt x="0" y="411"/>
                  </a:lnTo>
                  <a:lnTo>
                    <a:pt x="0" y="290"/>
                  </a:lnTo>
                  <a:lnTo>
                    <a:pt x="226" y="206"/>
                  </a:lnTo>
                  <a:lnTo>
                    <a:pt x="0" y="117"/>
                  </a:lnTo>
                  <a:lnTo>
                    <a:pt x="0" y="0"/>
                  </a:lnTo>
                  <a:close/>
                </a:path>
              </a:pathLst>
            </a:custGeom>
            <a:solidFill>
              <a:srgbClr val="00D700"/>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dirty="0">
                <a:solidFill>
                  <a:sysClr val="windowText" lastClr="000000"/>
                </a:solidFill>
              </a:endParaRPr>
            </a:p>
          </p:txBody>
        </p:sp>
        <p:sp>
          <p:nvSpPr>
            <p:cNvPr id="12" name="Freeform 7"/>
            <p:cNvSpPr>
              <a:spLocks noEditPoints="1"/>
            </p:cNvSpPr>
            <p:nvPr/>
          </p:nvSpPr>
          <p:spPr bwMode="auto">
            <a:xfrm>
              <a:off x="243" y="1704"/>
              <a:ext cx="1308" cy="201"/>
            </a:xfrm>
            <a:custGeom>
              <a:avLst/>
              <a:gdLst>
                <a:gd name="T0" fmla="*/ 127 w 3923"/>
                <a:gd name="T1" fmla="*/ 475 h 602"/>
                <a:gd name="T2" fmla="*/ 251 w 3923"/>
                <a:gd name="T3" fmla="*/ 489 h 602"/>
                <a:gd name="T4" fmla="*/ 3668 w 3923"/>
                <a:gd name="T5" fmla="*/ 231 h 602"/>
                <a:gd name="T6" fmla="*/ 3770 w 3923"/>
                <a:gd name="T7" fmla="*/ 234 h 602"/>
                <a:gd name="T8" fmla="*/ 1553 w 3923"/>
                <a:gd name="T9" fmla="*/ 261 h 602"/>
                <a:gd name="T10" fmla="*/ 1645 w 3923"/>
                <a:gd name="T11" fmla="*/ 218 h 602"/>
                <a:gd name="T12" fmla="*/ 2880 w 3923"/>
                <a:gd name="T13" fmla="*/ 500 h 602"/>
                <a:gd name="T14" fmla="*/ 2980 w 3923"/>
                <a:gd name="T15" fmla="*/ 138 h 602"/>
                <a:gd name="T16" fmla="*/ 2900 w 3923"/>
                <a:gd name="T17" fmla="*/ 594 h 602"/>
                <a:gd name="T18" fmla="*/ 2716 w 3923"/>
                <a:gd name="T19" fmla="*/ 508 h 602"/>
                <a:gd name="T20" fmla="*/ 3360 w 3923"/>
                <a:gd name="T21" fmla="*/ 279 h 602"/>
                <a:gd name="T22" fmla="*/ 3324 w 3923"/>
                <a:gd name="T23" fmla="*/ 220 h 602"/>
                <a:gd name="T24" fmla="*/ 3775 w 3923"/>
                <a:gd name="T25" fmla="*/ 134 h 602"/>
                <a:gd name="T26" fmla="*/ 3923 w 3923"/>
                <a:gd name="T27" fmla="*/ 342 h 602"/>
                <a:gd name="T28" fmla="*/ 3703 w 3923"/>
                <a:gd name="T29" fmla="*/ 508 h 602"/>
                <a:gd name="T30" fmla="*/ 3916 w 3923"/>
                <a:gd name="T31" fmla="*/ 478 h 602"/>
                <a:gd name="T32" fmla="*/ 3685 w 3923"/>
                <a:gd name="T33" fmla="*/ 600 h 602"/>
                <a:gd name="T34" fmla="*/ 3502 w 3923"/>
                <a:gd name="T35" fmla="*/ 411 h 602"/>
                <a:gd name="T36" fmla="*/ 3597 w 3923"/>
                <a:gd name="T37" fmla="*/ 160 h 602"/>
                <a:gd name="T38" fmla="*/ 2261 w 3923"/>
                <a:gd name="T39" fmla="*/ 158 h 602"/>
                <a:gd name="T40" fmla="*/ 2180 w 3923"/>
                <a:gd name="T41" fmla="*/ 283 h 602"/>
                <a:gd name="T42" fmla="*/ 2052 w 3923"/>
                <a:gd name="T43" fmla="*/ 258 h 602"/>
                <a:gd name="T44" fmla="*/ 2045 w 3923"/>
                <a:gd name="T45" fmla="*/ 188 h 602"/>
                <a:gd name="T46" fmla="*/ 1682 w 3923"/>
                <a:gd name="T47" fmla="*/ 134 h 602"/>
                <a:gd name="T48" fmla="*/ 1830 w 3923"/>
                <a:gd name="T49" fmla="*/ 342 h 602"/>
                <a:gd name="T50" fmla="*/ 1610 w 3923"/>
                <a:gd name="T51" fmla="*/ 508 h 602"/>
                <a:gd name="T52" fmla="*/ 1823 w 3923"/>
                <a:gd name="T53" fmla="*/ 478 h 602"/>
                <a:gd name="T54" fmla="*/ 1594 w 3923"/>
                <a:gd name="T55" fmla="*/ 600 h 602"/>
                <a:gd name="T56" fmla="*/ 1410 w 3923"/>
                <a:gd name="T57" fmla="*/ 411 h 602"/>
                <a:gd name="T58" fmla="*/ 1505 w 3923"/>
                <a:gd name="T59" fmla="*/ 160 h 602"/>
                <a:gd name="T60" fmla="*/ 1265 w 3923"/>
                <a:gd name="T61" fmla="*/ 154 h 602"/>
                <a:gd name="T62" fmla="*/ 1218 w 3923"/>
                <a:gd name="T63" fmla="*/ 260 h 602"/>
                <a:gd name="T64" fmla="*/ 1081 w 3923"/>
                <a:gd name="T65" fmla="*/ 277 h 602"/>
                <a:gd name="T66" fmla="*/ 1103 w 3923"/>
                <a:gd name="T67" fmla="*/ 488 h 602"/>
                <a:gd name="T68" fmla="*/ 1240 w 3923"/>
                <a:gd name="T69" fmla="*/ 424 h 602"/>
                <a:gd name="T70" fmla="*/ 1192 w 3923"/>
                <a:gd name="T71" fmla="*/ 598 h 602"/>
                <a:gd name="T72" fmla="*/ 957 w 3923"/>
                <a:gd name="T73" fmla="*/ 478 h 602"/>
                <a:gd name="T74" fmla="*/ 990 w 3923"/>
                <a:gd name="T75" fmla="*/ 199 h 602"/>
                <a:gd name="T76" fmla="*/ 743 w 3923"/>
                <a:gd name="T77" fmla="*/ 134 h 602"/>
                <a:gd name="T78" fmla="*/ 761 w 3923"/>
                <a:gd name="T79" fmla="*/ 300 h 602"/>
                <a:gd name="T80" fmla="*/ 634 w 3923"/>
                <a:gd name="T81" fmla="*/ 244 h 602"/>
                <a:gd name="T82" fmla="*/ 609 w 3923"/>
                <a:gd name="T83" fmla="*/ 456 h 602"/>
                <a:gd name="T84" fmla="*/ 755 w 3923"/>
                <a:gd name="T85" fmla="*/ 468 h 602"/>
                <a:gd name="T86" fmla="*/ 787 w 3923"/>
                <a:gd name="T87" fmla="*/ 579 h 602"/>
                <a:gd name="T88" fmla="*/ 517 w 3923"/>
                <a:gd name="T89" fmla="*/ 532 h 602"/>
                <a:gd name="T90" fmla="*/ 486 w 3923"/>
                <a:gd name="T91" fmla="*/ 254 h 602"/>
                <a:gd name="T92" fmla="*/ 209 w 3923"/>
                <a:gd name="T93" fmla="*/ 128 h 602"/>
                <a:gd name="T94" fmla="*/ 394 w 3923"/>
                <a:gd name="T95" fmla="*/ 256 h 602"/>
                <a:gd name="T96" fmla="*/ 178 w 3923"/>
                <a:gd name="T97" fmla="*/ 600 h 602"/>
                <a:gd name="T98" fmla="*/ 2 w 3923"/>
                <a:gd name="T99" fmla="*/ 496 h 602"/>
                <a:gd name="T100" fmla="*/ 98 w 3923"/>
                <a:gd name="T101" fmla="*/ 331 h 602"/>
                <a:gd name="T102" fmla="*/ 254 w 3923"/>
                <a:gd name="T103" fmla="*/ 238 h 602"/>
                <a:gd name="T104" fmla="*/ 135 w 3923"/>
                <a:gd name="T105" fmla="*/ 278 h 602"/>
                <a:gd name="T106" fmla="*/ 174 w 3923"/>
                <a:gd name="T107" fmla="*/ 129 h 602"/>
                <a:gd name="T108" fmla="*/ 2552 w 3923"/>
                <a:gd name="T109" fmla="*/ 480 h 602"/>
                <a:gd name="T110" fmla="*/ 2591 w 3923"/>
                <a:gd name="T111" fmla="*/ 597 h 602"/>
                <a:gd name="T112" fmla="*/ 2417 w 3923"/>
                <a:gd name="T113" fmla="*/ 46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23" h="602">
                  <a:moveTo>
                    <a:pt x="220" y="397"/>
                  </a:moveTo>
                  <a:lnTo>
                    <a:pt x="191" y="399"/>
                  </a:lnTo>
                  <a:lnTo>
                    <a:pt x="167" y="404"/>
                  </a:lnTo>
                  <a:lnTo>
                    <a:pt x="149" y="411"/>
                  </a:lnTo>
                  <a:lnTo>
                    <a:pt x="136" y="422"/>
                  </a:lnTo>
                  <a:lnTo>
                    <a:pt x="128" y="438"/>
                  </a:lnTo>
                  <a:lnTo>
                    <a:pt x="125" y="456"/>
                  </a:lnTo>
                  <a:lnTo>
                    <a:pt x="125" y="460"/>
                  </a:lnTo>
                  <a:lnTo>
                    <a:pt x="127" y="475"/>
                  </a:lnTo>
                  <a:lnTo>
                    <a:pt x="131" y="488"/>
                  </a:lnTo>
                  <a:lnTo>
                    <a:pt x="140" y="498"/>
                  </a:lnTo>
                  <a:lnTo>
                    <a:pt x="152" y="506"/>
                  </a:lnTo>
                  <a:lnTo>
                    <a:pt x="167" y="511"/>
                  </a:lnTo>
                  <a:lnTo>
                    <a:pt x="186" y="513"/>
                  </a:lnTo>
                  <a:lnTo>
                    <a:pt x="205" y="512"/>
                  </a:lnTo>
                  <a:lnTo>
                    <a:pt x="222" y="507"/>
                  </a:lnTo>
                  <a:lnTo>
                    <a:pt x="238" y="500"/>
                  </a:lnTo>
                  <a:lnTo>
                    <a:pt x="251" y="489"/>
                  </a:lnTo>
                  <a:lnTo>
                    <a:pt x="262" y="476"/>
                  </a:lnTo>
                  <a:lnTo>
                    <a:pt x="268" y="460"/>
                  </a:lnTo>
                  <a:lnTo>
                    <a:pt x="270" y="441"/>
                  </a:lnTo>
                  <a:lnTo>
                    <a:pt x="270" y="397"/>
                  </a:lnTo>
                  <a:lnTo>
                    <a:pt x="220" y="397"/>
                  </a:lnTo>
                  <a:close/>
                  <a:moveTo>
                    <a:pt x="3716" y="217"/>
                  </a:moveTo>
                  <a:lnTo>
                    <a:pt x="3700" y="218"/>
                  </a:lnTo>
                  <a:lnTo>
                    <a:pt x="3684" y="223"/>
                  </a:lnTo>
                  <a:lnTo>
                    <a:pt x="3668" y="231"/>
                  </a:lnTo>
                  <a:lnTo>
                    <a:pt x="3655" y="243"/>
                  </a:lnTo>
                  <a:lnTo>
                    <a:pt x="3645" y="261"/>
                  </a:lnTo>
                  <a:lnTo>
                    <a:pt x="3636" y="284"/>
                  </a:lnTo>
                  <a:lnTo>
                    <a:pt x="3630" y="312"/>
                  </a:lnTo>
                  <a:lnTo>
                    <a:pt x="3800" y="312"/>
                  </a:lnTo>
                  <a:lnTo>
                    <a:pt x="3796" y="286"/>
                  </a:lnTo>
                  <a:lnTo>
                    <a:pt x="3790" y="264"/>
                  </a:lnTo>
                  <a:lnTo>
                    <a:pt x="3782" y="247"/>
                  </a:lnTo>
                  <a:lnTo>
                    <a:pt x="3770" y="234"/>
                  </a:lnTo>
                  <a:lnTo>
                    <a:pt x="3754" y="224"/>
                  </a:lnTo>
                  <a:lnTo>
                    <a:pt x="3737" y="218"/>
                  </a:lnTo>
                  <a:lnTo>
                    <a:pt x="3716" y="217"/>
                  </a:lnTo>
                  <a:close/>
                  <a:moveTo>
                    <a:pt x="1625" y="217"/>
                  </a:moveTo>
                  <a:lnTo>
                    <a:pt x="1608" y="218"/>
                  </a:lnTo>
                  <a:lnTo>
                    <a:pt x="1591" y="223"/>
                  </a:lnTo>
                  <a:lnTo>
                    <a:pt x="1577" y="231"/>
                  </a:lnTo>
                  <a:lnTo>
                    <a:pt x="1564" y="243"/>
                  </a:lnTo>
                  <a:lnTo>
                    <a:pt x="1553" y="261"/>
                  </a:lnTo>
                  <a:lnTo>
                    <a:pt x="1543" y="284"/>
                  </a:lnTo>
                  <a:lnTo>
                    <a:pt x="1537" y="312"/>
                  </a:lnTo>
                  <a:lnTo>
                    <a:pt x="1707" y="312"/>
                  </a:lnTo>
                  <a:lnTo>
                    <a:pt x="1705" y="286"/>
                  </a:lnTo>
                  <a:lnTo>
                    <a:pt x="1699" y="264"/>
                  </a:lnTo>
                  <a:lnTo>
                    <a:pt x="1689" y="247"/>
                  </a:lnTo>
                  <a:lnTo>
                    <a:pt x="1677" y="234"/>
                  </a:lnTo>
                  <a:lnTo>
                    <a:pt x="1662" y="224"/>
                  </a:lnTo>
                  <a:lnTo>
                    <a:pt x="1645" y="218"/>
                  </a:lnTo>
                  <a:lnTo>
                    <a:pt x="1625" y="217"/>
                  </a:lnTo>
                  <a:close/>
                  <a:moveTo>
                    <a:pt x="2708" y="138"/>
                  </a:moveTo>
                  <a:lnTo>
                    <a:pt x="2835" y="138"/>
                  </a:lnTo>
                  <a:lnTo>
                    <a:pt x="2835" y="426"/>
                  </a:lnTo>
                  <a:lnTo>
                    <a:pt x="2837" y="450"/>
                  </a:lnTo>
                  <a:lnTo>
                    <a:pt x="2842" y="469"/>
                  </a:lnTo>
                  <a:lnTo>
                    <a:pt x="2850" y="484"/>
                  </a:lnTo>
                  <a:lnTo>
                    <a:pt x="2863" y="494"/>
                  </a:lnTo>
                  <a:lnTo>
                    <a:pt x="2880" y="500"/>
                  </a:lnTo>
                  <a:lnTo>
                    <a:pt x="2900" y="502"/>
                  </a:lnTo>
                  <a:lnTo>
                    <a:pt x="2918" y="501"/>
                  </a:lnTo>
                  <a:lnTo>
                    <a:pt x="2935" y="495"/>
                  </a:lnTo>
                  <a:lnTo>
                    <a:pt x="2951" y="487"/>
                  </a:lnTo>
                  <a:lnTo>
                    <a:pt x="2962" y="475"/>
                  </a:lnTo>
                  <a:lnTo>
                    <a:pt x="2972" y="459"/>
                  </a:lnTo>
                  <a:lnTo>
                    <a:pt x="2978" y="441"/>
                  </a:lnTo>
                  <a:lnTo>
                    <a:pt x="2980" y="418"/>
                  </a:lnTo>
                  <a:lnTo>
                    <a:pt x="2980" y="138"/>
                  </a:lnTo>
                  <a:lnTo>
                    <a:pt x="3107" y="138"/>
                  </a:lnTo>
                  <a:lnTo>
                    <a:pt x="3107" y="592"/>
                  </a:lnTo>
                  <a:lnTo>
                    <a:pt x="2980" y="592"/>
                  </a:lnTo>
                  <a:lnTo>
                    <a:pt x="2980" y="525"/>
                  </a:lnTo>
                  <a:lnTo>
                    <a:pt x="2970" y="543"/>
                  </a:lnTo>
                  <a:lnTo>
                    <a:pt x="2957" y="559"/>
                  </a:lnTo>
                  <a:lnTo>
                    <a:pt x="2941" y="573"/>
                  </a:lnTo>
                  <a:lnTo>
                    <a:pt x="2922" y="585"/>
                  </a:lnTo>
                  <a:lnTo>
                    <a:pt x="2900" y="594"/>
                  </a:lnTo>
                  <a:lnTo>
                    <a:pt x="2876" y="600"/>
                  </a:lnTo>
                  <a:lnTo>
                    <a:pt x="2849" y="602"/>
                  </a:lnTo>
                  <a:lnTo>
                    <a:pt x="2823" y="600"/>
                  </a:lnTo>
                  <a:lnTo>
                    <a:pt x="2798" y="594"/>
                  </a:lnTo>
                  <a:lnTo>
                    <a:pt x="2776" y="585"/>
                  </a:lnTo>
                  <a:lnTo>
                    <a:pt x="2756" y="572"/>
                  </a:lnTo>
                  <a:lnTo>
                    <a:pt x="2739" y="554"/>
                  </a:lnTo>
                  <a:lnTo>
                    <a:pt x="2726" y="534"/>
                  </a:lnTo>
                  <a:lnTo>
                    <a:pt x="2716" y="508"/>
                  </a:lnTo>
                  <a:lnTo>
                    <a:pt x="2709" y="478"/>
                  </a:lnTo>
                  <a:lnTo>
                    <a:pt x="2708" y="445"/>
                  </a:lnTo>
                  <a:lnTo>
                    <a:pt x="2708" y="138"/>
                  </a:lnTo>
                  <a:close/>
                  <a:moveTo>
                    <a:pt x="3461" y="132"/>
                  </a:moveTo>
                  <a:lnTo>
                    <a:pt x="3461" y="256"/>
                  </a:lnTo>
                  <a:lnTo>
                    <a:pt x="3430" y="258"/>
                  </a:lnTo>
                  <a:lnTo>
                    <a:pt x="3403" y="262"/>
                  </a:lnTo>
                  <a:lnTo>
                    <a:pt x="3379" y="268"/>
                  </a:lnTo>
                  <a:lnTo>
                    <a:pt x="3360" y="279"/>
                  </a:lnTo>
                  <a:lnTo>
                    <a:pt x="3345" y="292"/>
                  </a:lnTo>
                  <a:lnTo>
                    <a:pt x="3334" y="310"/>
                  </a:lnTo>
                  <a:lnTo>
                    <a:pt x="3327" y="332"/>
                  </a:lnTo>
                  <a:lnTo>
                    <a:pt x="3324" y="358"/>
                  </a:lnTo>
                  <a:lnTo>
                    <a:pt x="3324" y="592"/>
                  </a:lnTo>
                  <a:lnTo>
                    <a:pt x="3198" y="592"/>
                  </a:lnTo>
                  <a:lnTo>
                    <a:pt x="3198" y="138"/>
                  </a:lnTo>
                  <a:lnTo>
                    <a:pt x="3324" y="138"/>
                  </a:lnTo>
                  <a:lnTo>
                    <a:pt x="3324" y="220"/>
                  </a:lnTo>
                  <a:lnTo>
                    <a:pt x="3339" y="193"/>
                  </a:lnTo>
                  <a:lnTo>
                    <a:pt x="3357" y="171"/>
                  </a:lnTo>
                  <a:lnTo>
                    <a:pt x="3377" y="153"/>
                  </a:lnTo>
                  <a:lnTo>
                    <a:pt x="3401" y="141"/>
                  </a:lnTo>
                  <a:lnTo>
                    <a:pt x="3430" y="134"/>
                  </a:lnTo>
                  <a:lnTo>
                    <a:pt x="3461" y="132"/>
                  </a:lnTo>
                  <a:close/>
                  <a:moveTo>
                    <a:pt x="3715" y="128"/>
                  </a:moveTo>
                  <a:lnTo>
                    <a:pt x="3746" y="129"/>
                  </a:lnTo>
                  <a:lnTo>
                    <a:pt x="3775" y="134"/>
                  </a:lnTo>
                  <a:lnTo>
                    <a:pt x="3802" y="142"/>
                  </a:lnTo>
                  <a:lnTo>
                    <a:pt x="3827" y="154"/>
                  </a:lnTo>
                  <a:lnTo>
                    <a:pt x="3850" y="170"/>
                  </a:lnTo>
                  <a:lnTo>
                    <a:pt x="3872" y="188"/>
                  </a:lnTo>
                  <a:lnTo>
                    <a:pt x="3888" y="211"/>
                  </a:lnTo>
                  <a:lnTo>
                    <a:pt x="3903" y="237"/>
                  </a:lnTo>
                  <a:lnTo>
                    <a:pt x="3913" y="268"/>
                  </a:lnTo>
                  <a:lnTo>
                    <a:pt x="3920" y="303"/>
                  </a:lnTo>
                  <a:lnTo>
                    <a:pt x="3923" y="342"/>
                  </a:lnTo>
                  <a:lnTo>
                    <a:pt x="3923" y="397"/>
                  </a:lnTo>
                  <a:lnTo>
                    <a:pt x="3628" y="397"/>
                  </a:lnTo>
                  <a:lnTo>
                    <a:pt x="3631" y="424"/>
                  </a:lnTo>
                  <a:lnTo>
                    <a:pt x="3637" y="448"/>
                  </a:lnTo>
                  <a:lnTo>
                    <a:pt x="3646" y="468"/>
                  </a:lnTo>
                  <a:lnTo>
                    <a:pt x="3657" y="483"/>
                  </a:lnTo>
                  <a:lnTo>
                    <a:pt x="3670" y="495"/>
                  </a:lnTo>
                  <a:lnTo>
                    <a:pt x="3685" y="504"/>
                  </a:lnTo>
                  <a:lnTo>
                    <a:pt x="3703" y="508"/>
                  </a:lnTo>
                  <a:lnTo>
                    <a:pt x="3722" y="510"/>
                  </a:lnTo>
                  <a:lnTo>
                    <a:pt x="3745" y="507"/>
                  </a:lnTo>
                  <a:lnTo>
                    <a:pt x="3764" y="501"/>
                  </a:lnTo>
                  <a:lnTo>
                    <a:pt x="3780" y="493"/>
                  </a:lnTo>
                  <a:lnTo>
                    <a:pt x="3791" y="481"/>
                  </a:lnTo>
                  <a:lnTo>
                    <a:pt x="3800" y="466"/>
                  </a:lnTo>
                  <a:lnTo>
                    <a:pt x="3806" y="451"/>
                  </a:lnTo>
                  <a:lnTo>
                    <a:pt x="3923" y="451"/>
                  </a:lnTo>
                  <a:lnTo>
                    <a:pt x="3916" y="478"/>
                  </a:lnTo>
                  <a:lnTo>
                    <a:pt x="3905" y="504"/>
                  </a:lnTo>
                  <a:lnTo>
                    <a:pt x="3891" y="528"/>
                  </a:lnTo>
                  <a:lnTo>
                    <a:pt x="3872" y="549"/>
                  </a:lnTo>
                  <a:lnTo>
                    <a:pt x="3849" y="567"/>
                  </a:lnTo>
                  <a:lnTo>
                    <a:pt x="3823" y="582"/>
                  </a:lnTo>
                  <a:lnTo>
                    <a:pt x="3791" y="592"/>
                  </a:lnTo>
                  <a:lnTo>
                    <a:pt x="3758" y="600"/>
                  </a:lnTo>
                  <a:lnTo>
                    <a:pt x="3720" y="602"/>
                  </a:lnTo>
                  <a:lnTo>
                    <a:pt x="3685" y="600"/>
                  </a:lnTo>
                  <a:lnTo>
                    <a:pt x="3653" y="594"/>
                  </a:lnTo>
                  <a:lnTo>
                    <a:pt x="3623" y="584"/>
                  </a:lnTo>
                  <a:lnTo>
                    <a:pt x="3597" y="571"/>
                  </a:lnTo>
                  <a:lnTo>
                    <a:pt x="3572" y="554"/>
                  </a:lnTo>
                  <a:lnTo>
                    <a:pt x="3551" y="532"/>
                  </a:lnTo>
                  <a:lnTo>
                    <a:pt x="3533" y="508"/>
                  </a:lnTo>
                  <a:lnTo>
                    <a:pt x="3519" y="480"/>
                  </a:lnTo>
                  <a:lnTo>
                    <a:pt x="3508" y="447"/>
                  </a:lnTo>
                  <a:lnTo>
                    <a:pt x="3502" y="411"/>
                  </a:lnTo>
                  <a:lnTo>
                    <a:pt x="3500" y="372"/>
                  </a:lnTo>
                  <a:lnTo>
                    <a:pt x="3500" y="363"/>
                  </a:lnTo>
                  <a:lnTo>
                    <a:pt x="3502" y="324"/>
                  </a:lnTo>
                  <a:lnTo>
                    <a:pt x="3510" y="288"/>
                  </a:lnTo>
                  <a:lnTo>
                    <a:pt x="3520" y="255"/>
                  </a:lnTo>
                  <a:lnTo>
                    <a:pt x="3535" y="225"/>
                  </a:lnTo>
                  <a:lnTo>
                    <a:pt x="3553" y="200"/>
                  </a:lnTo>
                  <a:lnTo>
                    <a:pt x="3573" y="178"/>
                  </a:lnTo>
                  <a:lnTo>
                    <a:pt x="3597" y="160"/>
                  </a:lnTo>
                  <a:lnTo>
                    <a:pt x="3624" y="146"/>
                  </a:lnTo>
                  <a:lnTo>
                    <a:pt x="3653" y="136"/>
                  </a:lnTo>
                  <a:lnTo>
                    <a:pt x="3683" y="130"/>
                  </a:lnTo>
                  <a:lnTo>
                    <a:pt x="3715" y="128"/>
                  </a:lnTo>
                  <a:close/>
                  <a:moveTo>
                    <a:pt x="2170" y="128"/>
                  </a:moveTo>
                  <a:lnTo>
                    <a:pt x="2197" y="129"/>
                  </a:lnTo>
                  <a:lnTo>
                    <a:pt x="2222" y="135"/>
                  </a:lnTo>
                  <a:lnTo>
                    <a:pt x="2243" y="145"/>
                  </a:lnTo>
                  <a:lnTo>
                    <a:pt x="2261" y="158"/>
                  </a:lnTo>
                  <a:lnTo>
                    <a:pt x="2278" y="176"/>
                  </a:lnTo>
                  <a:lnTo>
                    <a:pt x="2291" y="198"/>
                  </a:lnTo>
                  <a:lnTo>
                    <a:pt x="2300" y="223"/>
                  </a:lnTo>
                  <a:lnTo>
                    <a:pt x="2305" y="253"/>
                  </a:lnTo>
                  <a:lnTo>
                    <a:pt x="2308" y="288"/>
                  </a:lnTo>
                  <a:lnTo>
                    <a:pt x="2308" y="592"/>
                  </a:lnTo>
                  <a:lnTo>
                    <a:pt x="2181" y="592"/>
                  </a:lnTo>
                  <a:lnTo>
                    <a:pt x="2181" y="307"/>
                  </a:lnTo>
                  <a:lnTo>
                    <a:pt x="2180" y="283"/>
                  </a:lnTo>
                  <a:lnTo>
                    <a:pt x="2174" y="264"/>
                  </a:lnTo>
                  <a:lnTo>
                    <a:pt x="2165" y="249"/>
                  </a:lnTo>
                  <a:lnTo>
                    <a:pt x="2151" y="238"/>
                  </a:lnTo>
                  <a:lnTo>
                    <a:pt x="2135" y="232"/>
                  </a:lnTo>
                  <a:lnTo>
                    <a:pt x="2114" y="230"/>
                  </a:lnTo>
                  <a:lnTo>
                    <a:pt x="2095" y="232"/>
                  </a:lnTo>
                  <a:lnTo>
                    <a:pt x="2079" y="237"/>
                  </a:lnTo>
                  <a:lnTo>
                    <a:pt x="2064" y="246"/>
                  </a:lnTo>
                  <a:lnTo>
                    <a:pt x="2052" y="258"/>
                  </a:lnTo>
                  <a:lnTo>
                    <a:pt x="2043" y="273"/>
                  </a:lnTo>
                  <a:lnTo>
                    <a:pt x="2037" y="292"/>
                  </a:lnTo>
                  <a:lnTo>
                    <a:pt x="2034" y="315"/>
                  </a:lnTo>
                  <a:lnTo>
                    <a:pt x="2034" y="592"/>
                  </a:lnTo>
                  <a:lnTo>
                    <a:pt x="1908" y="592"/>
                  </a:lnTo>
                  <a:lnTo>
                    <a:pt x="1908" y="138"/>
                  </a:lnTo>
                  <a:lnTo>
                    <a:pt x="2034" y="138"/>
                  </a:lnTo>
                  <a:lnTo>
                    <a:pt x="2034" y="205"/>
                  </a:lnTo>
                  <a:lnTo>
                    <a:pt x="2045" y="188"/>
                  </a:lnTo>
                  <a:lnTo>
                    <a:pt x="2059" y="171"/>
                  </a:lnTo>
                  <a:lnTo>
                    <a:pt x="2076" y="157"/>
                  </a:lnTo>
                  <a:lnTo>
                    <a:pt x="2095" y="145"/>
                  </a:lnTo>
                  <a:lnTo>
                    <a:pt x="2118" y="136"/>
                  </a:lnTo>
                  <a:lnTo>
                    <a:pt x="2143" y="130"/>
                  </a:lnTo>
                  <a:lnTo>
                    <a:pt x="2170" y="128"/>
                  </a:lnTo>
                  <a:close/>
                  <a:moveTo>
                    <a:pt x="1623" y="128"/>
                  </a:moveTo>
                  <a:lnTo>
                    <a:pt x="1653" y="129"/>
                  </a:lnTo>
                  <a:lnTo>
                    <a:pt x="1682" y="134"/>
                  </a:lnTo>
                  <a:lnTo>
                    <a:pt x="1709" y="142"/>
                  </a:lnTo>
                  <a:lnTo>
                    <a:pt x="1736" y="154"/>
                  </a:lnTo>
                  <a:lnTo>
                    <a:pt x="1758" y="170"/>
                  </a:lnTo>
                  <a:lnTo>
                    <a:pt x="1779" y="188"/>
                  </a:lnTo>
                  <a:lnTo>
                    <a:pt x="1797" y="211"/>
                  </a:lnTo>
                  <a:lnTo>
                    <a:pt x="1811" y="237"/>
                  </a:lnTo>
                  <a:lnTo>
                    <a:pt x="1822" y="268"/>
                  </a:lnTo>
                  <a:lnTo>
                    <a:pt x="1828" y="303"/>
                  </a:lnTo>
                  <a:lnTo>
                    <a:pt x="1830" y="342"/>
                  </a:lnTo>
                  <a:lnTo>
                    <a:pt x="1830" y="397"/>
                  </a:lnTo>
                  <a:lnTo>
                    <a:pt x="1536" y="397"/>
                  </a:lnTo>
                  <a:lnTo>
                    <a:pt x="1540" y="424"/>
                  </a:lnTo>
                  <a:lnTo>
                    <a:pt x="1546" y="448"/>
                  </a:lnTo>
                  <a:lnTo>
                    <a:pt x="1554" y="468"/>
                  </a:lnTo>
                  <a:lnTo>
                    <a:pt x="1565" y="483"/>
                  </a:lnTo>
                  <a:lnTo>
                    <a:pt x="1578" y="495"/>
                  </a:lnTo>
                  <a:lnTo>
                    <a:pt x="1594" y="504"/>
                  </a:lnTo>
                  <a:lnTo>
                    <a:pt x="1610" y="508"/>
                  </a:lnTo>
                  <a:lnTo>
                    <a:pt x="1631" y="510"/>
                  </a:lnTo>
                  <a:lnTo>
                    <a:pt x="1652" y="507"/>
                  </a:lnTo>
                  <a:lnTo>
                    <a:pt x="1671" y="501"/>
                  </a:lnTo>
                  <a:lnTo>
                    <a:pt x="1687" y="493"/>
                  </a:lnTo>
                  <a:lnTo>
                    <a:pt x="1699" y="481"/>
                  </a:lnTo>
                  <a:lnTo>
                    <a:pt x="1707" y="466"/>
                  </a:lnTo>
                  <a:lnTo>
                    <a:pt x="1713" y="451"/>
                  </a:lnTo>
                  <a:lnTo>
                    <a:pt x="1830" y="451"/>
                  </a:lnTo>
                  <a:lnTo>
                    <a:pt x="1823" y="478"/>
                  </a:lnTo>
                  <a:lnTo>
                    <a:pt x="1812" y="504"/>
                  </a:lnTo>
                  <a:lnTo>
                    <a:pt x="1798" y="528"/>
                  </a:lnTo>
                  <a:lnTo>
                    <a:pt x="1779" y="549"/>
                  </a:lnTo>
                  <a:lnTo>
                    <a:pt x="1756" y="567"/>
                  </a:lnTo>
                  <a:lnTo>
                    <a:pt x="1730" y="582"/>
                  </a:lnTo>
                  <a:lnTo>
                    <a:pt x="1700" y="592"/>
                  </a:lnTo>
                  <a:lnTo>
                    <a:pt x="1665" y="600"/>
                  </a:lnTo>
                  <a:lnTo>
                    <a:pt x="1628" y="602"/>
                  </a:lnTo>
                  <a:lnTo>
                    <a:pt x="1594" y="600"/>
                  </a:lnTo>
                  <a:lnTo>
                    <a:pt x="1561" y="594"/>
                  </a:lnTo>
                  <a:lnTo>
                    <a:pt x="1531" y="584"/>
                  </a:lnTo>
                  <a:lnTo>
                    <a:pt x="1504" y="571"/>
                  </a:lnTo>
                  <a:lnTo>
                    <a:pt x="1480" y="554"/>
                  </a:lnTo>
                  <a:lnTo>
                    <a:pt x="1459" y="532"/>
                  </a:lnTo>
                  <a:lnTo>
                    <a:pt x="1441" y="508"/>
                  </a:lnTo>
                  <a:lnTo>
                    <a:pt x="1426" y="480"/>
                  </a:lnTo>
                  <a:lnTo>
                    <a:pt x="1417" y="447"/>
                  </a:lnTo>
                  <a:lnTo>
                    <a:pt x="1410" y="411"/>
                  </a:lnTo>
                  <a:lnTo>
                    <a:pt x="1408" y="372"/>
                  </a:lnTo>
                  <a:lnTo>
                    <a:pt x="1408" y="363"/>
                  </a:lnTo>
                  <a:lnTo>
                    <a:pt x="1411" y="324"/>
                  </a:lnTo>
                  <a:lnTo>
                    <a:pt x="1417" y="288"/>
                  </a:lnTo>
                  <a:lnTo>
                    <a:pt x="1427" y="255"/>
                  </a:lnTo>
                  <a:lnTo>
                    <a:pt x="1442" y="225"/>
                  </a:lnTo>
                  <a:lnTo>
                    <a:pt x="1460" y="200"/>
                  </a:lnTo>
                  <a:lnTo>
                    <a:pt x="1481" y="178"/>
                  </a:lnTo>
                  <a:lnTo>
                    <a:pt x="1505" y="160"/>
                  </a:lnTo>
                  <a:lnTo>
                    <a:pt x="1531" y="146"/>
                  </a:lnTo>
                  <a:lnTo>
                    <a:pt x="1560" y="136"/>
                  </a:lnTo>
                  <a:lnTo>
                    <a:pt x="1591" y="130"/>
                  </a:lnTo>
                  <a:lnTo>
                    <a:pt x="1623" y="128"/>
                  </a:lnTo>
                  <a:close/>
                  <a:moveTo>
                    <a:pt x="1154" y="128"/>
                  </a:moveTo>
                  <a:lnTo>
                    <a:pt x="1185" y="129"/>
                  </a:lnTo>
                  <a:lnTo>
                    <a:pt x="1214" y="134"/>
                  </a:lnTo>
                  <a:lnTo>
                    <a:pt x="1240" y="142"/>
                  </a:lnTo>
                  <a:lnTo>
                    <a:pt x="1265" y="154"/>
                  </a:lnTo>
                  <a:lnTo>
                    <a:pt x="1288" y="169"/>
                  </a:lnTo>
                  <a:lnTo>
                    <a:pt x="1308" y="188"/>
                  </a:lnTo>
                  <a:lnTo>
                    <a:pt x="1325" y="210"/>
                  </a:lnTo>
                  <a:lnTo>
                    <a:pt x="1338" y="236"/>
                  </a:lnTo>
                  <a:lnTo>
                    <a:pt x="1347" y="266"/>
                  </a:lnTo>
                  <a:lnTo>
                    <a:pt x="1352" y="300"/>
                  </a:lnTo>
                  <a:lnTo>
                    <a:pt x="1232" y="300"/>
                  </a:lnTo>
                  <a:lnTo>
                    <a:pt x="1226" y="278"/>
                  </a:lnTo>
                  <a:lnTo>
                    <a:pt x="1218" y="260"/>
                  </a:lnTo>
                  <a:lnTo>
                    <a:pt x="1208" y="246"/>
                  </a:lnTo>
                  <a:lnTo>
                    <a:pt x="1195" y="235"/>
                  </a:lnTo>
                  <a:lnTo>
                    <a:pt x="1177" y="229"/>
                  </a:lnTo>
                  <a:lnTo>
                    <a:pt x="1156" y="226"/>
                  </a:lnTo>
                  <a:lnTo>
                    <a:pt x="1137" y="228"/>
                  </a:lnTo>
                  <a:lnTo>
                    <a:pt x="1120" y="235"/>
                  </a:lnTo>
                  <a:lnTo>
                    <a:pt x="1105" y="244"/>
                  </a:lnTo>
                  <a:lnTo>
                    <a:pt x="1092" y="259"/>
                  </a:lnTo>
                  <a:lnTo>
                    <a:pt x="1081" y="277"/>
                  </a:lnTo>
                  <a:lnTo>
                    <a:pt x="1073" y="300"/>
                  </a:lnTo>
                  <a:lnTo>
                    <a:pt x="1068" y="327"/>
                  </a:lnTo>
                  <a:lnTo>
                    <a:pt x="1066" y="358"/>
                  </a:lnTo>
                  <a:lnTo>
                    <a:pt x="1066" y="372"/>
                  </a:lnTo>
                  <a:lnTo>
                    <a:pt x="1068" y="404"/>
                  </a:lnTo>
                  <a:lnTo>
                    <a:pt x="1073" y="432"/>
                  </a:lnTo>
                  <a:lnTo>
                    <a:pt x="1080" y="456"/>
                  </a:lnTo>
                  <a:lnTo>
                    <a:pt x="1089" y="474"/>
                  </a:lnTo>
                  <a:lnTo>
                    <a:pt x="1103" y="488"/>
                  </a:lnTo>
                  <a:lnTo>
                    <a:pt x="1118" y="498"/>
                  </a:lnTo>
                  <a:lnTo>
                    <a:pt x="1137" y="504"/>
                  </a:lnTo>
                  <a:lnTo>
                    <a:pt x="1158" y="506"/>
                  </a:lnTo>
                  <a:lnTo>
                    <a:pt x="1178" y="504"/>
                  </a:lnTo>
                  <a:lnTo>
                    <a:pt x="1197" y="496"/>
                  </a:lnTo>
                  <a:lnTo>
                    <a:pt x="1212" y="483"/>
                  </a:lnTo>
                  <a:lnTo>
                    <a:pt x="1226" y="468"/>
                  </a:lnTo>
                  <a:lnTo>
                    <a:pt x="1234" y="447"/>
                  </a:lnTo>
                  <a:lnTo>
                    <a:pt x="1240" y="424"/>
                  </a:lnTo>
                  <a:lnTo>
                    <a:pt x="1355" y="424"/>
                  </a:lnTo>
                  <a:lnTo>
                    <a:pt x="1350" y="458"/>
                  </a:lnTo>
                  <a:lnTo>
                    <a:pt x="1340" y="488"/>
                  </a:lnTo>
                  <a:lnTo>
                    <a:pt x="1326" y="517"/>
                  </a:lnTo>
                  <a:lnTo>
                    <a:pt x="1308" y="541"/>
                  </a:lnTo>
                  <a:lnTo>
                    <a:pt x="1285" y="561"/>
                  </a:lnTo>
                  <a:lnTo>
                    <a:pt x="1258" y="579"/>
                  </a:lnTo>
                  <a:lnTo>
                    <a:pt x="1228" y="591"/>
                  </a:lnTo>
                  <a:lnTo>
                    <a:pt x="1192" y="598"/>
                  </a:lnTo>
                  <a:lnTo>
                    <a:pt x="1154" y="602"/>
                  </a:lnTo>
                  <a:lnTo>
                    <a:pt x="1120" y="600"/>
                  </a:lnTo>
                  <a:lnTo>
                    <a:pt x="1088" y="594"/>
                  </a:lnTo>
                  <a:lnTo>
                    <a:pt x="1060" y="584"/>
                  </a:lnTo>
                  <a:lnTo>
                    <a:pt x="1033" y="571"/>
                  </a:lnTo>
                  <a:lnTo>
                    <a:pt x="1009" y="553"/>
                  </a:lnTo>
                  <a:lnTo>
                    <a:pt x="988" y="532"/>
                  </a:lnTo>
                  <a:lnTo>
                    <a:pt x="970" y="507"/>
                  </a:lnTo>
                  <a:lnTo>
                    <a:pt x="957" y="478"/>
                  </a:lnTo>
                  <a:lnTo>
                    <a:pt x="946" y="446"/>
                  </a:lnTo>
                  <a:lnTo>
                    <a:pt x="939" y="410"/>
                  </a:lnTo>
                  <a:lnTo>
                    <a:pt x="938" y="369"/>
                  </a:lnTo>
                  <a:lnTo>
                    <a:pt x="938" y="363"/>
                  </a:lnTo>
                  <a:lnTo>
                    <a:pt x="939" y="324"/>
                  </a:lnTo>
                  <a:lnTo>
                    <a:pt x="946" y="286"/>
                  </a:lnTo>
                  <a:lnTo>
                    <a:pt x="957" y="254"/>
                  </a:lnTo>
                  <a:lnTo>
                    <a:pt x="972" y="225"/>
                  </a:lnTo>
                  <a:lnTo>
                    <a:pt x="990" y="199"/>
                  </a:lnTo>
                  <a:lnTo>
                    <a:pt x="1012" y="177"/>
                  </a:lnTo>
                  <a:lnTo>
                    <a:pt x="1036" y="160"/>
                  </a:lnTo>
                  <a:lnTo>
                    <a:pt x="1063" y="146"/>
                  </a:lnTo>
                  <a:lnTo>
                    <a:pt x="1092" y="136"/>
                  </a:lnTo>
                  <a:lnTo>
                    <a:pt x="1122" y="130"/>
                  </a:lnTo>
                  <a:lnTo>
                    <a:pt x="1154" y="128"/>
                  </a:lnTo>
                  <a:close/>
                  <a:moveTo>
                    <a:pt x="683" y="128"/>
                  </a:moveTo>
                  <a:lnTo>
                    <a:pt x="714" y="129"/>
                  </a:lnTo>
                  <a:lnTo>
                    <a:pt x="743" y="134"/>
                  </a:lnTo>
                  <a:lnTo>
                    <a:pt x="769" y="142"/>
                  </a:lnTo>
                  <a:lnTo>
                    <a:pt x="794" y="154"/>
                  </a:lnTo>
                  <a:lnTo>
                    <a:pt x="817" y="169"/>
                  </a:lnTo>
                  <a:lnTo>
                    <a:pt x="837" y="188"/>
                  </a:lnTo>
                  <a:lnTo>
                    <a:pt x="854" y="210"/>
                  </a:lnTo>
                  <a:lnTo>
                    <a:pt x="867" y="236"/>
                  </a:lnTo>
                  <a:lnTo>
                    <a:pt x="877" y="266"/>
                  </a:lnTo>
                  <a:lnTo>
                    <a:pt x="882" y="300"/>
                  </a:lnTo>
                  <a:lnTo>
                    <a:pt x="761" y="300"/>
                  </a:lnTo>
                  <a:lnTo>
                    <a:pt x="755" y="278"/>
                  </a:lnTo>
                  <a:lnTo>
                    <a:pt x="748" y="260"/>
                  </a:lnTo>
                  <a:lnTo>
                    <a:pt x="737" y="246"/>
                  </a:lnTo>
                  <a:lnTo>
                    <a:pt x="724" y="235"/>
                  </a:lnTo>
                  <a:lnTo>
                    <a:pt x="706" y="229"/>
                  </a:lnTo>
                  <a:lnTo>
                    <a:pt x="686" y="226"/>
                  </a:lnTo>
                  <a:lnTo>
                    <a:pt x="667" y="228"/>
                  </a:lnTo>
                  <a:lnTo>
                    <a:pt x="650" y="235"/>
                  </a:lnTo>
                  <a:lnTo>
                    <a:pt x="634" y="244"/>
                  </a:lnTo>
                  <a:lnTo>
                    <a:pt x="621" y="259"/>
                  </a:lnTo>
                  <a:lnTo>
                    <a:pt x="610" y="277"/>
                  </a:lnTo>
                  <a:lnTo>
                    <a:pt x="602" y="300"/>
                  </a:lnTo>
                  <a:lnTo>
                    <a:pt x="597" y="327"/>
                  </a:lnTo>
                  <a:lnTo>
                    <a:pt x="595" y="358"/>
                  </a:lnTo>
                  <a:lnTo>
                    <a:pt x="595" y="372"/>
                  </a:lnTo>
                  <a:lnTo>
                    <a:pt x="597" y="404"/>
                  </a:lnTo>
                  <a:lnTo>
                    <a:pt x="601" y="432"/>
                  </a:lnTo>
                  <a:lnTo>
                    <a:pt x="609" y="456"/>
                  </a:lnTo>
                  <a:lnTo>
                    <a:pt x="619" y="474"/>
                  </a:lnTo>
                  <a:lnTo>
                    <a:pt x="632" y="488"/>
                  </a:lnTo>
                  <a:lnTo>
                    <a:pt x="647" y="498"/>
                  </a:lnTo>
                  <a:lnTo>
                    <a:pt x="667" y="504"/>
                  </a:lnTo>
                  <a:lnTo>
                    <a:pt x="687" y="506"/>
                  </a:lnTo>
                  <a:lnTo>
                    <a:pt x="707" y="504"/>
                  </a:lnTo>
                  <a:lnTo>
                    <a:pt x="726" y="496"/>
                  </a:lnTo>
                  <a:lnTo>
                    <a:pt x="742" y="483"/>
                  </a:lnTo>
                  <a:lnTo>
                    <a:pt x="755" y="468"/>
                  </a:lnTo>
                  <a:lnTo>
                    <a:pt x="763" y="447"/>
                  </a:lnTo>
                  <a:lnTo>
                    <a:pt x="769" y="424"/>
                  </a:lnTo>
                  <a:lnTo>
                    <a:pt x="884" y="424"/>
                  </a:lnTo>
                  <a:lnTo>
                    <a:pt x="879" y="458"/>
                  </a:lnTo>
                  <a:lnTo>
                    <a:pt x="870" y="488"/>
                  </a:lnTo>
                  <a:lnTo>
                    <a:pt x="855" y="517"/>
                  </a:lnTo>
                  <a:lnTo>
                    <a:pt x="837" y="541"/>
                  </a:lnTo>
                  <a:lnTo>
                    <a:pt x="815" y="561"/>
                  </a:lnTo>
                  <a:lnTo>
                    <a:pt x="787" y="579"/>
                  </a:lnTo>
                  <a:lnTo>
                    <a:pt x="756" y="591"/>
                  </a:lnTo>
                  <a:lnTo>
                    <a:pt x="722" y="598"/>
                  </a:lnTo>
                  <a:lnTo>
                    <a:pt x="683" y="602"/>
                  </a:lnTo>
                  <a:lnTo>
                    <a:pt x="650" y="600"/>
                  </a:lnTo>
                  <a:lnTo>
                    <a:pt x="618" y="594"/>
                  </a:lnTo>
                  <a:lnTo>
                    <a:pt x="589" y="584"/>
                  </a:lnTo>
                  <a:lnTo>
                    <a:pt x="563" y="571"/>
                  </a:lnTo>
                  <a:lnTo>
                    <a:pt x="539" y="553"/>
                  </a:lnTo>
                  <a:lnTo>
                    <a:pt x="517" y="532"/>
                  </a:lnTo>
                  <a:lnTo>
                    <a:pt x="499" y="507"/>
                  </a:lnTo>
                  <a:lnTo>
                    <a:pt x="485" y="478"/>
                  </a:lnTo>
                  <a:lnTo>
                    <a:pt x="475" y="446"/>
                  </a:lnTo>
                  <a:lnTo>
                    <a:pt x="468" y="410"/>
                  </a:lnTo>
                  <a:lnTo>
                    <a:pt x="466" y="369"/>
                  </a:lnTo>
                  <a:lnTo>
                    <a:pt x="466" y="363"/>
                  </a:lnTo>
                  <a:lnTo>
                    <a:pt x="468" y="324"/>
                  </a:lnTo>
                  <a:lnTo>
                    <a:pt x="475" y="286"/>
                  </a:lnTo>
                  <a:lnTo>
                    <a:pt x="486" y="254"/>
                  </a:lnTo>
                  <a:lnTo>
                    <a:pt x="502" y="225"/>
                  </a:lnTo>
                  <a:lnTo>
                    <a:pt x="520" y="199"/>
                  </a:lnTo>
                  <a:lnTo>
                    <a:pt x="541" y="177"/>
                  </a:lnTo>
                  <a:lnTo>
                    <a:pt x="565" y="160"/>
                  </a:lnTo>
                  <a:lnTo>
                    <a:pt x="591" y="146"/>
                  </a:lnTo>
                  <a:lnTo>
                    <a:pt x="621" y="136"/>
                  </a:lnTo>
                  <a:lnTo>
                    <a:pt x="651" y="130"/>
                  </a:lnTo>
                  <a:lnTo>
                    <a:pt x="683" y="128"/>
                  </a:lnTo>
                  <a:close/>
                  <a:moveTo>
                    <a:pt x="209" y="128"/>
                  </a:moveTo>
                  <a:lnTo>
                    <a:pt x="241" y="129"/>
                  </a:lnTo>
                  <a:lnTo>
                    <a:pt x="271" y="134"/>
                  </a:lnTo>
                  <a:lnTo>
                    <a:pt x="297" y="141"/>
                  </a:lnTo>
                  <a:lnTo>
                    <a:pt x="323" y="152"/>
                  </a:lnTo>
                  <a:lnTo>
                    <a:pt x="344" y="165"/>
                  </a:lnTo>
                  <a:lnTo>
                    <a:pt x="362" y="183"/>
                  </a:lnTo>
                  <a:lnTo>
                    <a:pt x="376" y="204"/>
                  </a:lnTo>
                  <a:lnTo>
                    <a:pt x="387" y="228"/>
                  </a:lnTo>
                  <a:lnTo>
                    <a:pt x="394" y="256"/>
                  </a:lnTo>
                  <a:lnTo>
                    <a:pt x="397" y="288"/>
                  </a:lnTo>
                  <a:lnTo>
                    <a:pt x="397" y="592"/>
                  </a:lnTo>
                  <a:lnTo>
                    <a:pt x="272" y="592"/>
                  </a:lnTo>
                  <a:lnTo>
                    <a:pt x="272" y="540"/>
                  </a:lnTo>
                  <a:lnTo>
                    <a:pt x="260" y="556"/>
                  </a:lnTo>
                  <a:lnTo>
                    <a:pt x="245" y="571"/>
                  </a:lnTo>
                  <a:lnTo>
                    <a:pt x="226" y="583"/>
                  </a:lnTo>
                  <a:lnTo>
                    <a:pt x="203" y="592"/>
                  </a:lnTo>
                  <a:lnTo>
                    <a:pt x="178" y="600"/>
                  </a:lnTo>
                  <a:lnTo>
                    <a:pt x="149" y="602"/>
                  </a:lnTo>
                  <a:lnTo>
                    <a:pt x="122" y="600"/>
                  </a:lnTo>
                  <a:lnTo>
                    <a:pt x="97" y="595"/>
                  </a:lnTo>
                  <a:lnTo>
                    <a:pt x="74" y="588"/>
                  </a:lnTo>
                  <a:lnTo>
                    <a:pt x="54" y="576"/>
                  </a:lnTo>
                  <a:lnTo>
                    <a:pt x="36" y="561"/>
                  </a:lnTo>
                  <a:lnTo>
                    <a:pt x="20" y="543"/>
                  </a:lnTo>
                  <a:lnTo>
                    <a:pt x="10" y="522"/>
                  </a:lnTo>
                  <a:lnTo>
                    <a:pt x="2" y="496"/>
                  </a:lnTo>
                  <a:lnTo>
                    <a:pt x="0" y="468"/>
                  </a:lnTo>
                  <a:lnTo>
                    <a:pt x="0" y="463"/>
                  </a:lnTo>
                  <a:lnTo>
                    <a:pt x="2" y="434"/>
                  </a:lnTo>
                  <a:lnTo>
                    <a:pt x="10" y="409"/>
                  </a:lnTo>
                  <a:lnTo>
                    <a:pt x="20" y="387"/>
                  </a:lnTo>
                  <a:lnTo>
                    <a:pt x="35" y="368"/>
                  </a:lnTo>
                  <a:lnTo>
                    <a:pt x="53" y="352"/>
                  </a:lnTo>
                  <a:lnTo>
                    <a:pt x="74" y="340"/>
                  </a:lnTo>
                  <a:lnTo>
                    <a:pt x="98" y="331"/>
                  </a:lnTo>
                  <a:lnTo>
                    <a:pt x="124" y="322"/>
                  </a:lnTo>
                  <a:lnTo>
                    <a:pt x="153" y="318"/>
                  </a:lnTo>
                  <a:lnTo>
                    <a:pt x="183" y="315"/>
                  </a:lnTo>
                  <a:lnTo>
                    <a:pt x="214" y="314"/>
                  </a:lnTo>
                  <a:lnTo>
                    <a:pt x="270" y="314"/>
                  </a:lnTo>
                  <a:lnTo>
                    <a:pt x="270" y="292"/>
                  </a:lnTo>
                  <a:lnTo>
                    <a:pt x="269" y="271"/>
                  </a:lnTo>
                  <a:lnTo>
                    <a:pt x="263" y="253"/>
                  </a:lnTo>
                  <a:lnTo>
                    <a:pt x="254" y="238"/>
                  </a:lnTo>
                  <a:lnTo>
                    <a:pt x="241" y="228"/>
                  </a:lnTo>
                  <a:lnTo>
                    <a:pt x="225" y="222"/>
                  </a:lnTo>
                  <a:lnTo>
                    <a:pt x="203" y="219"/>
                  </a:lnTo>
                  <a:lnTo>
                    <a:pt x="184" y="222"/>
                  </a:lnTo>
                  <a:lnTo>
                    <a:pt x="167" y="226"/>
                  </a:lnTo>
                  <a:lnTo>
                    <a:pt x="154" y="236"/>
                  </a:lnTo>
                  <a:lnTo>
                    <a:pt x="145" y="248"/>
                  </a:lnTo>
                  <a:lnTo>
                    <a:pt x="139" y="262"/>
                  </a:lnTo>
                  <a:lnTo>
                    <a:pt x="135" y="278"/>
                  </a:lnTo>
                  <a:lnTo>
                    <a:pt x="14" y="278"/>
                  </a:lnTo>
                  <a:lnTo>
                    <a:pt x="19" y="247"/>
                  </a:lnTo>
                  <a:lnTo>
                    <a:pt x="30" y="219"/>
                  </a:lnTo>
                  <a:lnTo>
                    <a:pt x="44" y="194"/>
                  </a:lnTo>
                  <a:lnTo>
                    <a:pt x="63" y="174"/>
                  </a:lnTo>
                  <a:lnTo>
                    <a:pt x="86" y="158"/>
                  </a:lnTo>
                  <a:lnTo>
                    <a:pt x="113" y="145"/>
                  </a:lnTo>
                  <a:lnTo>
                    <a:pt x="142" y="135"/>
                  </a:lnTo>
                  <a:lnTo>
                    <a:pt x="174" y="129"/>
                  </a:lnTo>
                  <a:lnTo>
                    <a:pt x="209" y="128"/>
                  </a:lnTo>
                  <a:close/>
                  <a:moveTo>
                    <a:pt x="2544" y="0"/>
                  </a:moveTo>
                  <a:lnTo>
                    <a:pt x="2544" y="138"/>
                  </a:lnTo>
                  <a:lnTo>
                    <a:pt x="2630" y="138"/>
                  </a:lnTo>
                  <a:lnTo>
                    <a:pt x="2630" y="232"/>
                  </a:lnTo>
                  <a:lnTo>
                    <a:pt x="2544" y="232"/>
                  </a:lnTo>
                  <a:lnTo>
                    <a:pt x="2544" y="447"/>
                  </a:lnTo>
                  <a:lnTo>
                    <a:pt x="2546" y="466"/>
                  </a:lnTo>
                  <a:lnTo>
                    <a:pt x="2552" y="480"/>
                  </a:lnTo>
                  <a:lnTo>
                    <a:pt x="2560" y="489"/>
                  </a:lnTo>
                  <a:lnTo>
                    <a:pt x="2573" y="495"/>
                  </a:lnTo>
                  <a:lnTo>
                    <a:pt x="2589" y="498"/>
                  </a:lnTo>
                  <a:lnTo>
                    <a:pt x="2605" y="496"/>
                  </a:lnTo>
                  <a:lnTo>
                    <a:pt x="2621" y="494"/>
                  </a:lnTo>
                  <a:lnTo>
                    <a:pt x="2633" y="489"/>
                  </a:lnTo>
                  <a:lnTo>
                    <a:pt x="2633" y="589"/>
                  </a:lnTo>
                  <a:lnTo>
                    <a:pt x="2615" y="594"/>
                  </a:lnTo>
                  <a:lnTo>
                    <a:pt x="2591" y="597"/>
                  </a:lnTo>
                  <a:lnTo>
                    <a:pt x="2562" y="598"/>
                  </a:lnTo>
                  <a:lnTo>
                    <a:pt x="2528" y="596"/>
                  </a:lnTo>
                  <a:lnTo>
                    <a:pt x="2498" y="590"/>
                  </a:lnTo>
                  <a:lnTo>
                    <a:pt x="2473" y="579"/>
                  </a:lnTo>
                  <a:lnTo>
                    <a:pt x="2452" y="564"/>
                  </a:lnTo>
                  <a:lnTo>
                    <a:pt x="2437" y="544"/>
                  </a:lnTo>
                  <a:lnTo>
                    <a:pt x="2426" y="522"/>
                  </a:lnTo>
                  <a:lnTo>
                    <a:pt x="2419" y="493"/>
                  </a:lnTo>
                  <a:lnTo>
                    <a:pt x="2417" y="460"/>
                  </a:lnTo>
                  <a:lnTo>
                    <a:pt x="2417" y="232"/>
                  </a:lnTo>
                  <a:lnTo>
                    <a:pt x="2364" y="232"/>
                  </a:lnTo>
                  <a:lnTo>
                    <a:pt x="2364" y="138"/>
                  </a:lnTo>
                  <a:lnTo>
                    <a:pt x="2417" y="138"/>
                  </a:lnTo>
                  <a:lnTo>
                    <a:pt x="2417" y="52"/>
                  </a:lnTo>
                  <a:lnTo>
                    <a:pt x="2544" y="0"/>
                  </a:lnTo>
                  <a:close/>
                </a:path>
              </a:pathLst>
            </a:custGeom>
            <a:solidFill>
              <a:schemeClr val="tx1"/>
            </a:solidFill>
            <a:ln w="0">
              <a:noFill/>
              <a:prstDash val="solid"/>
              <a:round/>
              <a:headEnd/>
              <a:tailEnd/>
            </a:ln>
          </p:spPr>
          <p:txBody>
            <a:bodyPr vert="horz" wrap="square" lIns="56650" tIns="28325" rIns="56650" bIns="28325" numCol="1" anchor="t" anchorCtr="0" compatLnSpc="1">
              <a:prstTxWarp prst="textNoShape">
                <a:avLst/>
              </a:prstTxWarp>
            </a:bodyPr>
            <a:lstStyle/>
            <a:p>
              <a:pPr defTabSz="566471"/>
              <a:endParaRPr lang="en-US" sz="1115" kern="0">
                <a:solidFill>
                  <a:sysClr val="windowText" lastClr="000000"/>
                </a:solidFill>
              </a:endParaRPr>
            </a:p>
          </p:txBody>
        </p:sp>
      </p:grpSp>
      <p:sp>
        <p:nvSpPr>
          <p:cNvPr id="17" name="Parallelogram 16"/>
          <p:cNvSpPr/>
          <p:nvPr userDrawn="1"/>
        </p:nvSpPr>
        <p:spPr>
          <a:xfrm rot="5400000" flipH="1">
            <a:off x="1163926" y="1489918"/>
            <a:ext cx="4173602" cy="6562562"/>
          </a:xfrm>
          <a:prstGeom prst="parallelogram">
            <a:avLst>
              <a:gd name="adj" fmla="val 63990"/>
            </a:avLst>
          </a:prstGeom>
          <a:gradFill flip="none" rotWithShape="1">
            <a:gsLst>
              <a:gs pos="0">
                <a:srgbClr val="00FF00"/>
              </a:gs>
              <a:gs pos="87000">
                <a:srgbClr val="006B0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ndParaRPr>
          </a:p>
        </p:txBody>
      </p:sp>
      <p:sp>
        <p:nvSpPr>
          <p:cNvPr id="2" name="Title 1"/>
          <p:cNvSpPr>
            <a:spLocks noGrp="1"/>
          </p:cNvSpPr>
          <p:nvPr userDrawn="1">
            <p:ph type="ctrTitle" hasCustomPrompt="1"/>
          </p:nvPr>
        </p:nvSpPr>
        <p:spPr>
          <a:xfrm>
            <a:off x="381000" y="3967988"/>
            <a:ext cx="7359811" cy="1984248"/>
          </a:xfrm>
        </p:spPr>
        <p:txBody>
          <a:bodyPr lIns="0" tIns="0" rIns="0" bIns="0" anchor="b" anchorCtr="0">
            <a:noAutofit/>
          </a:bodyPr>
          <a:lstStyle>
            <a:lvl1pPr algn="l">
              <a:lnSpc>
                <a:spcPct val="80000"/>
              </a:lnSpc>
              <a:defRPr sz="8000">
                <a:solidFill>
                  <a:schemeClr val="tx1"/>
                </a:solidFill>
              </a:defRPr>
            </a:lvl1pPr>
          </a:lstStyle>
          <a:p>
            <a:r>
              <a:rPr lang="en-US" dirty="0"/>
              <a:t>Click to edit title</a:t>
            </a:r>
          </a:p>
        </p:txBody>
      </p:sp>
      <p:sp>
        <p:nvSpPr>
          <p:cNvPr id="4" name="Text Placeholder 3"/>
          <p:cNvSpPr>
            <a:spLocks noGrp="1"/>
          </p:cNvSpPr>
          <p:nvPr userDrawn="1">
            <p:ph type="body" sz="quarter" idx="10" hasCustomPrompt="1"/>
          </p:nvPr>
        </p:nvSpPr>
        <p:spPr>
          <a:xfrm>
            <a:off x="381000" y="6098413"/>
            <a:ext cx="7359632" cy="549275"/>
          </a:xfrm>
        </p:spPr>
        <p:txBody>
          <a:bodyPr lIns="0" tIns="0" rIns="0" bIns="0">
            <a:normAutofit/>
          </a:bodyPr>
          <a:lstStyle>
            <a:lvl1pPr algn="l">
              <a:defRPr sz="2800" b="1" cap="all" baseline="0">
                <a:solidFill>
                  <a:schemeClr val="tx1"/>
                </a:solidFill>
                <a:latin typeface="+mj-lt"/>
              </a:defRPr>
            </a:lvl1pPr>
          </a:lstStyle>
          <a:p>
            <a:pPr lvl="0"/>
            <a:r>
              <a:rPr lang="en-US" dirty="0"/>
              <a:t>Click to edit subtitle</a:t>
            </a:r>
          </a:p>
        </p:txBody>
      </p:sp>
      <p:sp>
        <p:nvSpPr>
          <p:cNvPr id="18" name="Parallelogram 17"/>
          <p:cNvSpPr/>
          <p:nvPr userDrawn="1"/>
        </p:nvSpPr>
        <p:spPr>
          <a:xfrm rot="16200000">
            <a:off x="1163926" y="-1194480"/>
            <a:ext cx="4173602" cy="6562562"/>
          </a:xfrm>
          <a:prstGeom prst="parallelogram">
            <a:avLst>
              <a:gd name="adj" fmla="val 63990"/>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21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Text Slide">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381000" y="1014986"/>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8" name="Content Placeholder 7"/>
          <p:cNvSpPr>
            <a:spLocks noGrp="1"/>
          </p:cNvSpPr>
          <p:nvPr>
            <p:ph sz="quarter" idx="11"/>
          </p:nvPr>
        </p:nvSpPr>
        <p:spPr>
          <a:xfrm>
            <a:off x="381000" y="1410894"/>
            <a:ext cx="11430000" cy="5053914"/>
          </a:xfrm>
        </p:spPr>
        <p:txBody>
          <a:bodyPr/>
          <a:lstStyle>
            <a:lvl1pPr marL="0" indent="0">
              <a:defRPr b="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1"/>
          <p:cNvSpPr>
            <a:spLocks noGrp="1"/>
          </p:cNvSpPr>
          <p:nvPr>
            <p:ph type="title"/>
          </p:nvPr>
        </p:nvSpPr>
        <p:spPr>
          <a:xfrm>
            <a:off x="381000" y="2"/>
            <a:ext cx="11430000" cy="1014984"/>
          </a:xfrm>
        </p:spPr>
        <p:txBody>
          <a:bodyPr/>
          <a:lstStyle/>
          <a:p>
            <a:r>
              <a:rPr lang="en-US" dirty="0"/>
              <a:t>Click to edit Master title style</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9"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4402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Slide">
    <p:spTree>
      <p:nvGrpSpPr>
        <p:cNvPr id="1" name=""/>
        <p:cNvGrpSpPr/>
        <p:nvPr/>
      </p:nvGrpSpPr>
      <p:grpSpPr>
        <a:xfrm>
          <a:off x="0" y="0"/>
          <a:ext cx="0" cy="0"/>
          <a:chOff x="0" y="0"/>
          <a:chExt cx="0" cy="0"/>
        </a:xfrm>
      </p:grpSpPr>
      <p:sp>
        <p:nvSpPr>
          <p:cNvPr id="6" name="Title 5"/>
          <p:cNvSpPr>
            <a:spLocks noGrp="1"/>
          </p:cNvSpPr>
          <p:nvPr>
            <p:ph type="title"/>
          </p:nvPr>
        </p:nvSpPr>
        <p:spPr>
          <a:xfrm>
            <a:off x="381000" y="0"/>
            <a:ext cx="11430000" cy="1014984"/>
          </a:xfrm>
        </p:spPr>
        <p:txBody>
          <a:bodyPr/>
          <a:lstStyle/>
          <a:p>
            <a:r>
              <a:rPr lang="en-US" dirty="0"/>
              <a:t>Click to edit Master title style</a:t>
            </a:r>
            <a:endParaRPr lang="en-AU" dirty="0"/>
          </a:p>
        </p:txBody>
      </p:sp>
      <p:sp>
        <p:nvSpPr>
          <p:cNvPr id="10" name="Content Placeholder 9"/>
          <p:cNvSpPr>
            <a:spLocks noGrp="1"/>
          </p:cNvSpPr>
          <p:nvPr>
            <p:ph sz="quarter" idx="14"/>
          </p:nvPr>
        </p:nvSpPr>
        <p:spPr>
          <a:xfrm>
            <a:off x="381000" y="1014984"/>
            <a:ext cx="11430000" cy="5376672"/>
          </a:xfrm>
        </p:spPr>
        <p:txBody>
          <a:bodyPr/>
          <a:lstStyle>
            <a:lvl1pPr marL="0" indent="0">
              <a:defRPr>
                <a:solidFill>
                  <a:schemeClr val="bg1">
                    <a:lumMod val="65000"/>
                    <a:lumOff val="35000"/>
                  </a:schemeClr>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34806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1"/>
            <a:ext cx="11430000" cy="1014983"/>
          </a:xfrm>
        </p:spPr>
        <p:txBody>
          <a:bodyPr/>
          <a:lstStyle/>
          <a:p>
            <a:r>
              <a:rPr lang="en-US" dirty="0"/>
              <a:t>Click to edit Master title style</a:t>
            </a:r>
            <a:endParaRPr lang="en-AU" dirty="0"/>
          </a:p>
        </p:txBody>
      </p:sp>
      <p:sp>
        <p:nvSpPr>
          <p:cNvPr id="6" name="Text Placeholder 16"/>
          <p:cNvSpPr>
            <a:spLocks noGrp="1"/>
          </p:cNvSpPr>
          <p:nvPr>
            <p:ph type="body" sz="quarter" idx="10"/>
          </p:nvPr>
        </p:nvSpPr>
        <p:spPr>
          <a:xfrm>
            <a:off x="381000" y="1014984"/>
            <a:ext cx="11430000" cy="395908"/>
          </a:xfrm>
          <a:prstGeom prst="rect">
            <a:avLst/>
          </a:prstGeom>
        </p:spPr>
        <p:txBody>
          <a:bodyPr lIns="0">
            <a:noAutofit/>
          </a:bodyPr>
          <a:lstStyle>
            <a:lvl1pPr marL="0" indent="0">
              <a:spcBef>
                <a:spcPts val="0"/>
              </a:spcBef>
              <a:buNone/>
              <a:defRPr sz="2000" b="1">
                <a:solidFill>
                  <a:schemeClr val="bg1">
                    <a:lumMod val="65000"/>
                    <a:lumOff val="35000"/>
                  </a:schemeClr>
                </a:solidFill>
                <a:latin typeface="+mn-lt"/>
              </a:defRPr>
            </a:lvl1pPr>
            <a:lvl2pPr>
              <a:defRPr sz="3499"/>
            </a:lvl2pPr>
            <a:lvl3pPr>
              <a:defRPr sz="3199"/>
            </a:lvl3pPr>
            <a:lvl4pPr>
              <a:defRPr sz="2899"/>
            </a:lvl4pPr>
            <a:lvl5pPr>
              <a:defRPr sz="2699"/>
            </a:lvl5pPr>
          </a:lstStyle>
          <a:p>
            <a:pPr lvl="0"/>
            <a:r>
              <a:rPr lang="en-US" dirty="0"/>
              <a:t>Click to edit Master text styles</a:t>
            </a:r>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87479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5" name="Title 4"/>
          <p:cNvSpPr>
            <a:spLocks noGrp="1"/>
          </p:cNvSpPr>
          <p:nvPr>
            <p:ph type="title"/>
          </p:nvPr>
        </p:nvSpPr>
        <p:spPr>
          <a:xfrm>
            <a:off x="381000" y="0"/>
            <a:ext cx="11430000" cy="1014984"/>
          </a:xfrm>
        </p:spPr>
        <p:txBody>
          <a:bodyPr/>
          <a:lstStyle>
            <a:lvl1pPr>
              <a:lnSpc>
                <a:spcPct val="70000"/>
              </a:lnSpc>
              <a:defRPr/>
            </a:lvl1pPr>
          </a:lstStyle>
          <a:p>
            <a:r>
              <a:rPr lang="en-US"/>
              <a:t>Click to edit Master title style</a:t>
            </a:r>
            <a:endParaRPr lang="en-AU"/>
          </a:p>
        </p:txBody>
      </p:sp>
      <p:sp>
        <p:nvSpPr>
          <p:cNvPr id="7"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8"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7497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bg2">
                    <a:lumMod val="50000"/>
                    <a:lumOff val="50000"/>
                  </a:schemeClr>
                </a:solidFill>
                <a:latin typeface="+mn-lt"/>
              </a:defRPr>
            </a:lvl1pPr>
          </a:lstStyle>
          <a:p>
            <a:r>
              <a:rPr lang="en-US" dirty="0"/>
              <a:t>Copyright © 2017 Accenture  All rights reserved.</a:t>
            </a:r>
          </a:p>
        </p:txBody>
      </p:sp>
      <p:sp>
        <p:nvSpPr>
          <p:cNvPr id="7"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bg2">
                    <a:lumMod val="50000"/>
                    <a:lumOff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354575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pic>
        <p:nvPicPr>
          <p:cNvPr id="5" name="Picture 2" descr="Image result for circuit hardware"/>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a:stretch/>
        </p:blipFill>
        <p:spPr bwMode="auto">
          <a:xfrm>
            <a:off x="-35668" y="-1"/>
            <a:ext cx="12227668"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35668" y="-1"/>
            <a:ext cx="12227668" cy="6858001"/>
          </a:xfrm>
          <a:prstGeom prst="rect">
            <a:avLst/>
          </a:prstGeom>
          <a:gradFill>
            <a:gsLst>
              <a:gs pos="22000">
                <a:schemeClr val="bg1">
                  <a:alpha val="62000"/>
                </a:schemeClr>
              </a:gs>
              <a:gs pos="100000">
                <a:schemeClr val="bg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ctrTitle" hasCustomPrompt="1"/>
          </p:nvPr>
        </p:nvSpPr>
        <p:spPr>
          <a:xfrm>
            <a:off x="463296" y="539496"/>
            <a:ext cx="5120640" cy="6035040"/>
          </a:xfrm>
          <a:prstGeom prst="rect">
            <a:avLst/>
          </a:prstGeom>
          <a:ln>
            <a:noFill/>
          </a:ln>
        </p:spPr>
        <p:txBody>
          <a:bodyPr lIns="91440" tIns="91440" rIns="91440" bIns="91440" anchor="t" anchorCtr="0">
            <a:noAutofit/>
          </a:bodyPr>
          <a:lstStyle>
            <a:lvl1pPr algn="l">
              <a:lnSpc>
                <a:spcPct val="80000"/>
              </a:lnSpc>
              <a:defRPr sz="4800" b="0" spc="0" baseline="0">
                <a:solidFill>
                  <a:schemeClr val="tx1"/>
                </a:solidFill>
                <a:latin typeface="Graphik Black" panose="020B0A03030202060203" pitchFamily="34" charset="0"/>
                <a:cs typeface="Arial" pitchFamily="34" charset="0"/>
              </a:defRPr>
            </a:lvl1pPr>
          </a:lstStyle>
          <a:p>
            <a:r>
              <a:rPr lang="en-US" dirty="0"/>
              <a:t>Click to edit Master title style </a:t>
            </a:r>
            <a:endParaRPr lang="en-GB" dirty="0"/>
          </a:p>
        </p:txBody>
      </p:sp>
      <p:cxnSp>
        <p:nvCxnSpPr>
          <p:cNvPr id="11" name="Straight Connector 10"/>
          <p:cNvCxnSpPr/>
          <p:nvPr userDrawn="1"/>
        </p:nvCxnSpPr>
        <p:spPr>
          <a:xfrm>
            <a:off x="463296" y="0"/>
            <a:ext cx="0" cy="23682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26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000">
              <a:schemeClr val="tx1"/>
            </a:gs>
            <a:gs pos="100000">
              <a:schemeClr val="tx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9144"/>
            <a:ext cx="11430000" cy="990601"/>
          </a:xfrm>
          <a:prstGeom prst="rect">
            <a:avLst/>
          </a:prstGeom>
        </p:spPr>
        <p:txBody>
          <a:bodyPr vert="horz" lIns="0" tIns="45720" rIns="0" bIns="0" rtlCol="0" anchor="b" anchorCtr="0">
            <a:normAutofit/>
          </a:bodyPr>
          <a:lstStyle/>
          <a:p>
            <a:r>
              <a:rPr lang="en-US" dirty="0"/>
              <a:t>Click to edit Master title style</a:t>
            </a:r>
          </a:p>
        </p:txBody>
      </p:sp>
      <p:sp>
        <p:nvSpPr>
          <p:cNvPr id="3" name="Text Placeholder 2"/>
          <p:cNvSpPr>
            <a:spLocks noGrp="1"/>
          </p:cNvSpPr>
          <p:nvPr>
            <p:ph type="body" idx="1"/>
          </p:nvPr>
        </p:nvSpPr>
        <p:spPr>
          <a:xfrm>
            <a:off x="381000" y="981457"/>
            <a:ext cx="11430000" cy="5357721"/>
          </a:xfrm>
          <a:prstGeom prst="rect">
            <a:avLst/>
          </a:prstGeom>
        </p:spPr>
        <p:txBody>
          <a:bodyPr vert="horz" lIns="0" tIns="91440" rIns="0" bIns="45720" rtlCol="0">
            <a:normAutofit/>
          </a:bodyPr>
          <a:lstStyle/>
          <a:p>
            <a:pPr marL="0" lvl="0" indent="0" algn="l" defTabSz="914377" rtl="0" eaLnBrk="1" latinLnBrk="0" hangingPunct="1">
              <a:lnSpc>
                <a:spcPct val="85000"/>
              </a:lnSpc>
              <a:spcBef>
                <a:spcPts val="0"/>
              </a:spcBef>
              <a:spcAft>
                <a:spcPts val="1200"/>
              </a:spcAft>
              <a:buFont typeface="Arial" panose="020B0604020202020204" pitchFamily="34" charset="0"/>
              <a:buNone/>
            </a:pPr>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76387"/>
            <a:ext cx="5714999" cy="206375"/>
          </a:xfrm>
          <a:prstGeom prst="rect">
            <a:avLst/>
          </a:prstGeom>
        </p:spPr>
        <p:txBody>
          <a:bodyPr vert="horz" lIns="0" tIns="0" rIns="0" bIns="0" rtlCol="0" anchor="b" anchorCtr="0"/>
          <a:lstStyle>
            <a:lvl1pPr algn="l">
              <a:defRPr sz="1000">
                <a:solidFill>
                  <a:schemeClr val="tx1">
                    <a:lumMod val="50000"/>
                  </a:schemeClr>
                </a:solidFill>
                <a:latin typeface="+mn-lt"/>
              </a:defRPr>
            </a:lvl1pPr>
          </a:lstStyle>
          <a:p>
            <a:r>
              <a:rPr lang="en-US" dirty="0"/>
              <a:t>Copyright © 2017 Accenture  All rights reserved.</a:t>
            </a:r>
          </a:p>
        </p:txBody>
      </p:sp>
      <p:sp>
        <p:nvSpPr>
          <p:cNvPr id="6" name="Slide Number Placeholder 5"/>
          <p:cNvSpPr>
            <a:spLocks noGrp="1"/>
          </p:cNvSpPr>
          <p:nvPr>
            <p:ph type="sldNum" sz="quarter" idx="4"/>
          </p:nvPr>
        </p:nvSpPr>
        <p:spPr>
          <a:xfrm>
            <a:off x="11506202" y="6576387"/>
            <a:ext cx="304799" cy="206375"/>
          </a:xfrm>
          <a:prstGeom prst="rect">
            <a:avLst/>
          </a:prstGeom>
        </p:spPr>
        <p:txBody>
          <a:bodyPr vert="horz" lIns="0" tIns="0" rIns="0" bIns="0" rtlCol="0" anchor="b" anchorCtr="0"/>
          <a:lstStyle>
            <a:lvl1pPr algn="r">
              <a:defRPr sz="1000">
                <a:solidFill>
                  <a:schemeClr val="tx1">
                    <a:lumMod val="50000"/>
                  </a:schemeClr>
                </a:solidFill>
                <a:latin typeface="+mn-lt"/>
              </a:defRPr>
            </a:lvl1p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1366956491"/>
      </p:ext>
    </p:extLst>
  </p:cSld>
  <p:clrMap bg1="dk1" tx1="lt1" bg2="dk2" tx2="lt2" accent1="accent1" accent2="accent2" accent3="accent3" accent4="accent4" accent5="accent5" accent6="accent6" hlink="hlink" folHlink="folHlink"/>
  <p:sldLayoutIdLst>
    <p:sldLayoutId id="2147483716" r:id="rId1"/>
    <p:sldLayoutId id="2147483726" r:id="rId2"/>
    <p:sldLayoutId id="2147483718" r:id="rId3"/>
    <p:sldLayoutId id="2147483719" r:id="rId4"/>
    <p:sldLayoutId id="2147483720" r:id="rId5"/>
    <p:sldLayoutId id="2147483721" r:id="rId6"/>
    <p:sldLayoutId id="2147483722" r:id="rId7"/>
    <p:sldLayoutId id="2147483723" r:id="rId8"/>
  </p:sldLayoutIdLst>
  <p:hf hdr="0" dt="0"/>
  <p:txStyles>
    <p:titleStyle>
      <a:lvl1pPr marL="0" indent="0" algn="l" defTabSz="914377" rtl="0" eaLnBrk="1" latinLnBrk="0" hangingPunct="1">
        <a:lnSpc>
          <a:spcPct val="70000"/>
        </a:lnSpc>
        <a:spcBef>
          <a:spcPct val="0"/>
        </a:spcBef>
        <a:buNone/>
        <a:defRPr sz="2800" b="1" kern="1200" cap="all" baseline="0">
          <a:solidFill>
            <a:schemeClr val="bg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lang="en-US" sz="2000" b="1" kern="1200" cap="none" baseline="0" dirty="0">
          <a:solidFill>
            <a:schemeClr val="bg1">
              <a:lumMod val="65000"/>
              <a:lumOff val="35000"/>
            </a:schemeClr>
          </a:solidFill>
          <a:latin typeface="+mn-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1800" kern="1200">
          <a:solidFill>
            <a:schemeClr val="bg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400" kern="1200">
          <a:solidFill>
            <a:schemeClr val="bg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172968"/>
            <a:ext cx="8677656" cy="1984248"/>
          </a:xfrm>
        </p:spPr>
        <p:txBody>
          <a:bodyPr/>
          <a:lstStyle/>
          <a:p>
            <a:pPr>
              <a:lnSpc>
                <a:spcPct val="70000"/>
              </a:lnSpc>
            </a:pPr>
            <a:r>
              <a:rPr lang="en-US" sz="7200" dirty="0"/>
              <a:t>infrastructure</a:t>
            </a:r>
          </a:p>
        </p:txBody>
      </p:sp>
      <p:sp>
        <p:nvSpPr>
          <p:cNvPr id="5" name="Text Placeholder 4"/>
          <p:cNvSpPr>
            <a:spLocks noGrp="1"/>
          </p:cNvSpPr>
          <p:nvPr>
            <p:ph type="body" sz="quarter" idx="10"/>
          </p:nvPr>
        </p:nvSpPr>
        <p:spPr>
          <a:xfrm>
            <a:off x="207264" y="5440680"/>
            <a:ext cx="7359632" cy="549275"/>
          </a:xfrm>
        </p:spPr>
        <p:txBody>
          <a:bodyPr/>
          <a:lstStyle/>
          <a:p>
            <a:r>
              <a:rPr lang="en-US" dirty="0"/>
              <a:t>October 2017</a:t>
            </a:r>
          </a:p>
          <a:p>
            <a:endParaRPr lang="en-US" dirty="0"/>
          </a:p>
        </p:txBody>
      </p:sp>
    </p:spTree>
    <p:extLst>
      <p:ext uri="{BB962C8B-B14F-4D97-AF65-F5344CB8AC3E}">
        <p14:creationId xmlns:p14="http://schemas.microsoft.com/office/powerpoint/2010/main" val="3015700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Amazon web services</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2</a:t>
            </a:fld>
            <a:endParaRPr lang="en-US" dirty="0"/>
          </a:p>
        </p:txBody>
      </p:sp>
      <p:sp>
        <p:nvSpPr>
          <p:cNvPr id="8" name="Rectangle 7">
            <a:extLst>
              <a:ext uri="{FF2B5EF4-FFF2-40B4-BE49-F238E27FC236}">
                <a16:creationId xmlns:a16="http://schemas.microsoft.com/office/drawing/2014/main" id="{FF7B3D65-EDE3-46AF-A963-73F25A7BA42A}"/>
              </a:ext>
            </a:extLst>
          </p:cNvPr>
          <p:cNvSpPr/>
          <p:nvPr/>
        </p:nvSpPr>
        <p:spPr>
          <a:xfrm>
            <a:off x="4632960" y="2689389"/>
            <a:ext cx="6681216" cy="1815882"/>
          </a:xfrm>
          <a:prstGeom prst="rect">
            <a:avLst/>
          </a:prstGeom>
        </p:spPr>
        <p:txBody>
          <a:bodyPr wrap="square">
            <a:spAutoFit/>
          </a:bodyPr>
          <a:lstStyle/>
          <a:p>
            <a:pPr lvl="0" algn="just" eaLnBrk="0" fontAlgn="base" hangingPunct="0">
              <a:lnSpc>
                <a:spcPct val="80000"/>
              </a:lnSpc>
              <a:spcBef>
                <a:spcPct val="0"/>
              </a:spcBef>
              <a:spcAft>
                <a:spcPct val="0"/>
              </a:spcAft>
            </a:pPr>
            <a:r>
              <a:rPr lang="en-US" sz="2000" dirty="0">
                <a:solidFill>
                  <a:srgbClr val="010203"/>
                </a:solidFill>
                <a:latin typeface="Arial" charset="0"/>
              </a:rPr>
              <a:t>	Amazon Web Services (AWS) is a secure cloud services platform, offering compute power, database storage, content delivery and other functionality to help businesses scale and grow. Explore how millions of customers are currently leveraging AWS cloud products and solutions to build sophisticated applications with increased flexibility, scalability and reliability.</a:t>
            </a:r>
          </a:p>
        </p:txBody>
      </p:sp>
      <p:pic>
        <p:nvPicPr>
          <p:cNvPr id="9" name="Picture 8">
            <a:extLst>
              <a:ext uri="{FF2B5EF4-FFF2-40B4-BE49-F238E27FC236}">
                <a16:creationId xmlns:a16="http://schemas.microsoft.com/office/drawing/2014/main" id="{12D6B59F-B5DD-4032-AFC2-7E15EA63D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425875"/>
            <a:ext cx="3782303" cy="2133607"/>
          </a:xfrm>
          <a:prstGeom prst="rect">
            <a:avLst/>
          </a:prstGeom>
        </p:spPr>
      </p:pic>
    </p:spTree>
    <p:extLst>
      <p:ext uri="{BB962C8B-B14F-4D97-AF65-F5344CB8AC3E}">
        <p14:creationId xmlns:p14="http://schemas.microsoft.com/office/powerpoint/2010/main" val="29456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Amazon web services</a:t>
            </a:r>
          </a:p>
        </p:txBody>
      </p:sp>
      <p:sp>
        <p:nvSpPr>
          <p:cNvPr id="4" name="Text Placeholder 3"/>
          <p:cNvSpPr>
            <a:spLocks noGrp="1"/>
          </p:cNvSpPr>
          <p:nvPr>
            <p:ph type="body" sz="quarter" idx="10"/>
          </p:nvPr>
        </p:nvSpPr>
        <p:spPr/>
        <p:txBody>
          <a:bodyPr/>
          <a:lstStyle/>
          <a:p>
            <a:r>
              <a:rPr lang="en-US" kern="0" dirty="0">
                <a:solidFill>
                  <a:srgbClr val="FFFFFF">
                    <a:lumMod val="50000"/>
                  </a:srgbClr>
                </a:solidFill>
                <a:latin typeface="+mj-lt"/>
              </a:rPr>
              <a:t>Basic Functionality</a:t>
            </a:r>
            <a:endParaRPr lang="en-US" dirty="0">
              <a:latin typeface="+mj-lt"/>
            </a:endParaRPr>
          </a:p>
        </p:txBody>
      </p:sp>
      <p:sp>
        <p:nvSpPr>
          <p:cNvPr id="6" name="Footer Placeholder 5"/>
          <p:cNvSpPr>
            <a:spLocks noGrp="1"/>
          </p:cNvSpPr>
          <p:nvPr>
            <p:ph type="ftr" sz="quarter" idx="3"/>
          </p:nvPr>
        </p:nvSpPr>
        <p:spPr/>
        <p:txBody>
          <a:bodyPr/>
          <a:lstStyle/>
          <a:p>
            <a:r>
              <a:rPr lang="en-US" dirty="0"/>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3</a:t>
            </a:fld>
            <a:endParaRPr lang="en-US" dirty="0"/>
          </a:p>
        </p:txBody>
      </p:sp>
      <p:sp>
        <p:nvSpPr>
          <p:cNvPr id="10" name="TextBox 9">
            <a:extLst>
              <a:ext uri="{FF2B5EF4-FFF2-40B4-BE49-F238E27FC236}">
                <a16:creationId xmlns:a16="http://schemas.microsoft.com/office/drawing/2014/main" id="{01597D49-502B-4938-AD97-E06D477C85A8}"/>
              </a:ext>
            </a:extLst>
          </p:cNvPr>
          <p:cNvSpPr txBox="1"/>
          <p:nvPr/>
        </p:nvSpPr>
        <p:spPr>
          <a:xfrm>
            <a:off x="1560576" y="2047083"/>
            <a:ext cx="8175428" cy="2062103"/>
          </a:xfrm>
          <a:prstGeom prst="rect">
            <a:avLst/>
          </a:prstGeom>
          <a:noFill/>
        </p:spPr>
        <p:txBody>
          <a:bodyPr wrap="square" rtlCol="0">
            <a:spAutoFit/>
          </a:bodyPr>
          <a:lstStyle/>
          <a:p>
            <a:pPr marL="457200" indent="-4572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Hosting a web shop</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457200" indent="-4572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Running a </a:t>
            </a:r>
            <a:r>
              <a:rPr lang="en-US" sz="2000" dirty="0" err="1">
                <a:solidFill>
                  <a:srgbClr val="010203"/>
                </a:solidFill>
                <a:latin typeface="+mj-lt"/>
              </a:rPr>
              <a:t>JavaEE</a:t>
            </a:r>
            <a:r>
              <a:rPr lang="en-US" sz="2000" dirty="0">
                <a:solidFill>
                  <a:srgbClr val="010203"/>
                </a:solidFill>
                <a:latin typeface="+mj-lt"/>
              </a:rPr>
              <a:t> application in your private network</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457200" indent="-4572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Meeting legal and business data archival requirements</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457200" indent="-4572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Implementing a fault-tolerant system architecture</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p:txBody>
      </p:sp>
    </p:spTree>
    <p:extLst>
      <p:ext uri="{BB962C8B-B14F-4D97-AF65-F5344CB8AC3E}">
        <p14:creationId xmlns:p14="http://schemas.microsoft.com/office/powerpoint/2010/main" val="15990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nagios</a:t>
            </a:r>
            <a:endParaRPr lang="en-US" dirty="0"/>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4</a:t>
            </a:fld>
            <a:endParaRPr lang="en-US" dirty="0"/>
          </a:p>
        </p:txBody>
      </p:sp>
      <p:pic>
        <p:nvPicPr>
          <p:cNvPr id="10" name="Picture 9">
            <a:extLst>
              <a:ext uri="{FF2B5EF4-FFF2-40B4-BE49-F238E27FC236}">
                <a16:creationId xmlns:a16="http://schemas.microsoft.com/office/drawing/2014/main" id="{69501007-7117-403C-868B-2CD939DF88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 y="3014199"/>
            <a:ext cx="3524052" cy="1174684"/>
          </a:xfrm>
          <a:prstGeom prst="rect">
            <a:avLst/>
          </a:prstGeom>
        </p:spPr>
      </p:pic>
      <p:sp>
        <p:nvSpPr>
          <p:cNvPr id="11" name="TextBox 10">
            <a:extLst>
              <a:ext uri="{FF2B5EF4-FFF2-40B4-BE49-F238E27FC236}">
                <a16:creationId xmlns:a16="http://schemas.microsoft.com/office/drawing/2014/main" id="{B626E4E9-4353-407A-AF23-6BFF60B19139}"/>
              </a:ext>
            </a:extLst>
          </p:cNvPr>
          <p:cNvSpPr txBox="1"/>
          <p:nvPr/>
        </p:nvSpPr>
        <p:spPr>
          <a:xfrm>
            <a:off x="4499412" y="1746504"/>
            <a:ext cx="6826956" cy="3785652"/>
          </a:xfrm>
          <a:prstGeom prst="rect">
            <a:avLst/>
          </a:prstGeom>
          <a:noFill/>
        </p:spPr>
        <p:txBody>
          <a:bodyPr wrap="square" rtlCol="0">
            <a:spAutoFit/>
          </a:bodyPr>
          <a:lstStyle/>
          <a:p>
            <a:pPr algn="just" eaLnBrk="0" fontAlgn="base" hangingPunct="0">
              <a:lnSpc>
                <a:spcPct val="80000"/>
              </a:lnSpc>
              <a:spcBef>
                <a:spcPct val="0"/>
              </a:spcBef>
              <a:spcAft>
                <a:spcPct val="0"/>
              </a:spcAft>
            </a:pPr>
            <a:r>
              <a:rPr lang="en-US" sz="2000" dirty="0">
                <a:solidFill>
                  <a:srgbClr val="010203"/>
                </a:solidFill>
                <a:latin typeface="+mj-lt"/>
              </a:rPr>
              <a:t>	Nagios is an open-source computer-software application, monitors systems, networks and infrastructure. It offers monitoring and alerting services for servers, switches, applications and services. It alerts users when things go wrong and alerts them a second time when a the problem has been resolved. It has been around since 1999 and has a large community that provides plugins and extensions for various needs. </a:t>
            </a:r>
          </a:p>
          <a:p>
            <a:pPr algn="just" eaLnBrk="0" fontAlgn="base" hangingPunct="0">
              <a:lnSpc>
                <a:spcPct val="80000"/>
              </a:lnSpc>
              <a:spcBef>
                <a:spcPct val="0"/>
              </a:spcBef>
              <a:spcAft>
                <a:spcPct val="0"/>
              </a:spcAft>
            </a:pPr>
            <a:endParaRPr lang="en-US" sz="2000" dirty="0">
              <a:solidFill>
                <a:srgbClr val="010203"/>
              </a:solidFill>
              <a:latin typeface="+mj-lt"/>
            </a:endParaRPr>
          </a:p>
          <a:p>
            <a:pPr algn="just" eaLnBrk="0" fontAlgn="base" hangingPunct="0">
              <a:lnSpc>
                <a:spcPct val="80000"/>
              </a:lnSpc>
              <a:spcBef>
                <a:spcPct val="0"/>
              </a:spcBef>
              <a:spcAft>
                <a:spcPct val="0"/>
              </a:spcAft>
            </a:pPr>
            <a:r>
              <a:rPr lang="en-US" sz="2000" dirty="0">
                <a:solidFill>
                  <a:srgbClr val="010203"/>
                </a:solidFill>
                <a:latin typeface="+mj-lt"/>
              </a:rPr>
              <a:t>	Since it has been around so long and many organizations use it, Nagios is the standard in network monitoring against which other solutions compare themselves. As such, it is the natural starting point for the journey through the monitoring landscape.</a:t>
            </a:r>
          </a:p>
        </p:txBody>
      </p:sp>
    </p:spTree>
    <p:extLst>
      <p:ext uri="{BB962C8B-B14F-4D97-AF65-F5344CB8AC3E}">
        <p14:creationId xmlns:p14="http://schemas.microsoft.com/office/powerpoint/2010/main" val="9997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nagios</a:t>
            </a:r>
            <a:endParaRPr lang="en-US" dirty="0"/>
          </a:p>
        </p:txBody>
      </p:sp>
      <p:sp>
        <p:nvSpPr>
          <p:cNvPr id="4" name="Text Placeholder 3"/>
          <p:cNvSpPr>
            <a:spLocks noGrp="1"/>
          </p:cNvSpPr>
          <p:nvPr>
            <p:ph type="body" sz="quarter" idx="10"/>
          </p:nvPr>
        </p:nvSpPr>
        <p:spPr/>
        <p:txBody>
          <a:bodyPr/>
          <a:lstStyle/>
          <a:p>
            <a:r>
              <a:rPr lang="en-US" kern="0" dirty="0">
                <a:solidFill>
                  <a:srgbClr val="FFFFFF">
                    <a:lumMod val="50000"/>
                  </a:srgbClr>
                </a:solidFill>
                <a:latin typeface="+mj-lt"/>
              </a:rPr>
              <a:t>Basic Functionality</a:t>
            </a:r>
            <a:endParaRPr lang="en-US" dirty="0">
              <a:latin typeface="+mj-lt"/>
            </a:endParaRPr>
          </a:p>
        </p:txBody>
      </p:sp>
      <p:sp>
        <p:nvSpPr>
          <p:cNvPr id="6" name="Footer Placeholder 5"/>
          <p:cNvSpPr>
            <a:spLocks noGrp="1"/>
          </p:cNvSpPr>
          <p:nvPr>
            <p:ph type="ftr" sz="quarter" idx="3"/>
          </p:nvPr>
        </p:nvSpPr>
        <p:spPr/>
        <p:txBody>
          <a:bodyPr/>
          <a:lstStyle/>
          <a:p>
            <a:r>
              <a:rPr lang="en-US" dirty="0"/>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5</a:t>
            </a:fld>
            <a:endParaRPr lang="en-US" dirty="0"/>
          </a:p>
        </p:txBody>
      </p:sp>
      <p:sp>
        <p:nvSpPr>
          <p:cNvPr id="8" name="TextBox 7">
            <a:extLst>
              <a:ext uri="{FF2B5EF4-FFF2-40B4-BE49-F238E27FC236}">
                <a16:creationId xmlns:a16="http://schemas.microsoft.com/office/drawing/2014/main" id="{9037DF1F-C0E1-41A9-B2F4-40845B0A892B}"/>
              </a:ext>
            </a:extLst>
          </p:cNvPr>
          <p:cNvSpPr txBox="1"/>
          <p:nvPr/>
        </p:nvSpPr>
        <p:spPr>
          <a:xfrm>
            <a:off x="1524000" y="1668678"/>
            <a:ext cx="6400801" cy="5016758"/>
          </a:xfrm>
          <a:prstGeom prst="rect">
            <a:avLst/>
          </a:prstGeom>
          <a:noFill/>
        </p:spPr>
        <p:txBody>
          <a:bodyPr wrap="square" rtlCol="0">
            <a:spAutoFit/>
          </a:bodyPr>
          <a:lstStyle/>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Comprehensive Monitoring</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Visibility &amp; Awareness </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Problem Remediation</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Proactive Planning</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Reporting</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Multi-Tenant Capabilities</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Extendable Architecture</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Stable, Reliable, and Respected Platform</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Vibrant Community</a:t>
            </a:r>
            <a:endParaRPr lang="en-US" sz="16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a:p>
            <a:pPr marL="342900" indent="-342900"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mj-lt"/>
              </a:rPr>
              <a:t>Customizable Code</a:t>
            </a:r>
          </a:p>
          <a:p>
            <a:pPr marL="342900" indent="-342900" eaLnBrk="0" fontAlgn="base" hangingPunct="0">
              <a:lnSpc>
                <a:spcPct val="80000"/>
              </a:lnSpc>
              <a:spcBef>
                <a:spcPct val="0"/>
              </a:spcBef>
              <a:spcAft>
                <a:spcPct val="0"/>
              </a:spcAft>
              <a:buFont typeface="Arial" panose="020B0604020202020204" pitchFamily="34" charset="0"/>
              <a:buChar char="•"/>
            </a:pPr>
            <a:endParaRPr lang="en-US" sz="2000" dirty="0">
              <a:solidFill>
                <a:srgbClr val="010203"/>
              </a:solidFill>
              <a:latin typeface="+mj-lt"/>
            </a:endParaRPr>
          </a:p>
        </p:txBody>
      </p:sp>
    </p:spTree>
    <p:extLst>
      <p:ext uri="{BB962C8B-B14F-4D97-AF65-F5344CB8AC3E}">
        <p14:creationId xmlns:p14="http://schemas.microsoft.com/office/powerpoint/2010/main" val="2272882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sensu</a:t>
            </a:r>
            <a:endParaRPr lang="en-US" dirty="0"/>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6</a:t>
            </a:fld>
            <a:endParaRPr lang="en-US" dirty="0"/>
          </a:p>
        </p:txBody>
      </p:sp>
      <p:pic>
        <p:nvPicPr>
          <p:cNvPr id="10" name="Picture 9">
            <a:extLst>
              <a:ext uri="{FF2B5EF4-FFF2-40B4-BE49-F238E27FC236}">
                <a16:creationId xmlns:a16="http://schemas.microsoft.com/office/drawing/2014/main" id="{2A3ECA7D-8C85-409A-BEFE-56D8534748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24" y="2224854"/>
            <a:ext cx="3060131" cy="2657214"/>
          </a:xfrm>
          <a:prstGeom prst="rect">
            <a:avLst/>
          </a:prstGeom>
        </p:spPr>
      </p:pic>
      <p:sp>
        <p:nvSpPr>
          <p:cNvPr id="11" name="TextBox 10">
            <a:extLst>
              <a:ext uri="{FF2B5EF4-FFF2-40B4-BE49-F238E27FC236}">
                <a16:creationId xmlns:a16="http://schemas.microsoft.com/office/drawing/2014/main" id="{CD8AA35B-22F7-4476-81EC-305C043ADE6C}"/>
              </a:ext>
            </a:extLst>
          </p:cNvPr>
          <p:cNvSpPr txBox="1"/>
          <p:nvPr/>
        </p:nvSpPr>
        <p:spPr>
          <a:xfrm>
            <a:off x="4888992" y="2029967"/>
            <a:ext cx="5998464" cy="3046988"/>
          </a:xfrm>
          <a:prstGeom prst="rect">
            <a:avLst/>
          </a:prstGeom>
          <a:noFill/>
        </p:spPr>
        <p:txBody>
          <a:bodyPr wrap="square" rtlCol="0">
            <a:spAutoFit/>
          </a:bodyPr>
          <a:lstStyle/>
          <a:p>
            <a:pPr marL="342900" indent="-342900" algn="just"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Arial" charset="0"/>
              </a:rPr>
              <a:t>	</a:t>
            </a:r>
            <a:r>
              <a:rPr lang="en-US" sz="2000" dirty="0" err="1">
                <a:solidFill>
                  <a:srgbClr val="010203"/>
                </a:solidFill>
                <a:latin typeface="Arial" charset="0"/>
              </a:rPr>
              <a:t>Sensu</a:t>
            </a:r>
            <a:r>
              <a:rPr lang="en-US" sz="2000" dirty="0">
                <a:solidFill>
                  <a:srgbClr val="010203"/>
                </a:solidFill>
                <a:latin typeface="Arial" charset="0"/>
              </a:rPr>
              <a:t> is a free and open source monitoring that handles cloud environments. </a:t>
            </a:r>
            <a:r>
              <a:rPr lang="en-US" sz="2000" dirty="0" err="1">
                <a:solidFill>
                  <a:srgbClr val="010203"/>
                </a:solidFill>
                <a:latin typeface="Arial" charset="0"/>
              </a:rPr>
              <a:t>Sensu</a:t>
            </a:r>
            <a:r>
              <a:rPr lang="en-US" sz="2000" dirty="0">
                <a:solidFill>
                  <a:srgbClr val="010203"/>
                </a:solidFill>
                <a:latin typeface="Arial" charset="0"/>
              </a:rPr>
              <a:t> allows you to monitor servers, services, application health, and business KPIs. Collect and analyze custom metrics and get notified about failures before your users do.</a:t>
            </a:r>
          </a:p>
          <a:p>
            <a:pPr algn="just" eaLnBrk="0" fontAlgn="base" hangingPunct="0">
              <a:lnSpc>
                <a:spcPct val="80000"/>
              </a:lnSpc>
              <a:spcBef>
                <a:spcPct val="0"/>
              </a:spcBef>
              <a:spcAft>
                <a:spcPct val="0"/>
              </a:spcAft>
            </a:pPr>
            <a:endParaRPr lang="en-US" sz="2000" dirty="0">
              <a:solidFill>
                <a:srgbClr val="010203"/>
              </a:solidFill>
              <a:latin typeface="Arial" charset="0"/>
            </a:endParaRPr>
          </a:p>
          <a:p>
            <a:pPr marL="342900" indent="-342900" algn="just"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Arial" charset="0"/>
              </a:rPr>
              <a:t>	It is a powerful Next-Generation monitoring framework that is quickly replacing traditional monitoring systems like Zabbix, </a:t>
            </a:r>
            <a:r>
              <a:rPr lang="en-US" sz="2000" dirty="0" err="1">
                <a:solidFill>
                  <a:srgbClr val="010203"/>
                </a:solidFill>
                <a:latin typeface="Arial" charset="0"/>
              </a:rPr>
              <a:t>Icinga</a:t>
            </a:r>
            <a:r>
              <a:rPr lang="en-US" sz="2000" dirty="0">
                <a:solidFill>
                  <a:srgbClr val="010203"/>
                </a:solidFill>
                <a:latin typeface="Arial" charset="0"/>
              </a:rPr>
              <a:t>, and Nagios.</a:t>
            </a:r>
          </a:p>
          <a:p>
            <a:pPr algn="just" eaLnBrk="0" fontAlgn="base" hangingPunct="0">
              <a:lnSpc>
                <a:spcPct val="80000"/>
              </a:lnSpc>
              <a:spcBef>
                <a:spcPct val="0"/>
              </a:spcBef>
              <a:spcAft>
                <a:spcPct val="0"/>
              </a:spcAft>
            </a:pPr>
            <a:endParaRPr lang="en-US" sz="2000" dirty="0">
              <a:solidFill>
                <a:srgbClr val="010203"/>
              </a:solidFill>
              <a:latin typeface="Arial" charset="0"/>
            </a:endParaRPr>
          </a:p>
        </p:txBody>
      </p:sp>
    </p:spTree>
    <p:extLst>
      <p:ext uri="{BB962C8B-B14F-4D97-AF65-F5344CB8AC3E}">
        <p14:creationId xmlns:p14="http://schemas.microsoft.com/office/powerpoint/2010/main" val="346110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sensu</a:t>
            </a:r>
            <a:endParaRPr lang="en-US" dirty="0"/>
          </a:p>
        </p:txBody>
      </p:sp>
      <p:sp>
        <p:nvSpPr>
          <p:cNvPr id="4" name="Text Placeholder 3"/>
          <p:cNvSpPr>
            <a:spLocks noGrp="1"/>
          </p:cNvSpPr>
          <p:nvPr>
            <p:ph type="body" sz="quarter" idx="10"/>
          </p:nvPr>
        </p:nvSpPr>
        <p:spPr/>
        <p:txBody>
          <a:bodyPr/>
          <a:lstStyle/>
          <a:p>
            <a:r>
              <a:rPr lang="en-US" kern="0" dirty="0">
                <a:solidFill>
                  <a:srgbClr val="FFFFFF">
                    <a:lumMod val="50000"/>
                  </a:srgbClr>
                </a:solidFill>
                <a:latin typeface="+mj-lt"/>
              </a:rPr>
              <a:t>Basic Functionality</a:t>
            </a:r>
            <a:endParaRPr lang="en-US" dirty="0">
              <a:latin typeface="+mj-lt"/>
            </a:endParaRPr>
          </a:p>
        </p:txBody>
      </p:sp>
      <p:sp>
        <p:nvSpPr>
          <p:cNvPr id="6" name="Footer Placeholder 5"/>
          <p:cNvSpPr>
            <a:spLocks noGrp="1"/>
          </p:cNvSpPr>
          <p:nvPr>
            <p:ph type="ftr" sz="quarter" idx="3"/>
          </p:nvPr>
        </p:nvSpPr>
        <p:spPr/>
        <p:txBody>
          <a:bodyPr/>
          <a:lstStyle/>
          <a:p>
            <a:r>
              <a:rPr lang="en-US" dirty="0"/>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7</a:t>
            </a:fld>
            <a:endParaRPr lang="en-US" dirty="0"/>
          </a:p>
        </p:txBody>
      </p:sp>
      <p:sp>
        <p:nvSpPr>
          <p:cNvPr id="8" name="TextBox 7">
            <a:extLst>
              <a:ext uri="{FF2B5EF4-FFF2-40B4-BE49-F238E27FC236}">
                <a16:creationId xmlns:a16="http://schemas.microsoft.com/office/drawing/2014/main" id="{8FCBF698-1E84-4EAC-880B-194809F05575}"/>
              </a:ext>
            </a:extLst>
          </p:cNvPr>
          <p:cNvSpPr txBox="1"/>
          <p:nvPr/>
        </p:nvSpPr>
        <p:spPr>
          <a:xfrm>
            <a:off x="1560576" y="2026450"/>
            <a:ext cx="6400801" cy="3785652"/>
          </a:xfrm>
          <a:prstGeom prst="rect">
            <a:avLst/>
          </a:prstGeom>
          <a:noFill/>
        </p:spPr>
        <p:txBody>
          <a:bodyPr wrap="square" rtlCol="0">
            <a:spAutoFit/>
          </a:bodyPr>
          <a:lstStyle/>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Execute Service Checks</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Send Notifications </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Collect Metrics</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Documented API </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Dynamic Client Registry</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Self-Service Monitoring </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External Input</a:t>
            </a:r>
          </a:p>
          <a:p>
            <a:pPr marL="457200" indent="-457200" eaLnBrk="0" fontAlgn="base" hangingPunct="0">
              <a:lnSpc>
                <a:spcPct val="150000"/>
              </a:lnSpc>
              <a:spcBef>
                <a:spcPct val="0"/>
              </a:spcBef>
              <a:spcAft>
                <a:spcPct val="0"/>
              </a:spcAft>
              <a:buFont typeface="Arial" panose="020B0604020202020204" pitchFamily="34" charset="0"/>
              <a:buChar char="•"/>
            </a:pPr>
            <a:r>
              <a:rPr lang="en-US" sz="2000" dirty="0">
                <a:solidFill>
                  <a:srgbClr val="010203"/>
                </a:solidFill>
                <a:latin typeface="+mj-lt"/>
              </a:rPr>
              <a:t>Secure Connectivity</a:t>
            </a:r>
          </a:p>
        </p:txBody>
      </p:sp>
    </p:spTree>
    <p:extLst>
      <p:ext uri="{BB962C8B-B14F-4D97-AF65-F5344CB8AC3E}">
        <p14:creationId xmlns:p14="http://schemas.microsoft.com/office/powerpoint/2010/main" val="2512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a:t>
            </a:r>
          </a:p>
        </p:txBody>
      </p:sp>
      <p:sp>
        <p:nvSpPr>
          <p:cNvPr id="4" name="Text Placeholder 3"/>
          <p:cNvSpPr>
            <a:spLocks noGrp="1"/>
          </p:cNvSpPr>
          <p:nvPr>
            <p:ph type="body" sz="quarter" idx="10"/>
          </p:nvPr>
        </p:nvSpPr>
        <p:spPr/>
        <p:txBody>
          <a:bodyPr/>
          <a:lstStyle/>
          <a:p>
            <a:r>
              <a:rPr lang="en-US" dirty="0"/>
              <a:t>Overview</a:t>
            </a:r>
          </a:p>
        </p:txBody>
      </p:sp>
      <p:sp>
        <p:nvSpPr>
          <p:cNvPr id="6" name="Footer Placeholder 5"/>
          <p:cNvSpPr>
            <a:spLocks noGrp="1"/>
          </p:cNvSpPr>
          <p:nvPr>
            <p:ph type="ftr" sz="quarter" idx="3"/>
          </p:nvPr>
        </p:nvSpPr>
        <p:spPr/>
        <p:txBody>
          <a:bodyPr/>
          <a:lstStyle/>
          <a:p>
            <a:r>
              <a:rPr lang="en-US"/>
              <a:t>Copyright © 2017 Accenture  All rights reserved.</a:t>
            </a:r>
            <a:endParaRPr lang="en-US" dirty="0"/>
          </a:p>
        </p:txBody>
      </p:sp>
      <p:sp>
        <p:nvSpPr>
          <p:cNvPr id="7" name="Slide Number Placeholder 6"/>
          <p:cNvSpPr>
            <a:spLocks noGrp="1"/>
          </p:cNvSpPr>
          <p:nvPr>
            <p:ph type="sldNum" sz="quarter" idx="4"/>
          </p:nvPr>
        </p:nvSpPr>
        <p:spPr/>
        <p:txBody>
          <a:bodyPr/>
          <a:lstStyle/>
          <a:p>
            <a:fld id="{4F9AC08D-23A9-440E-BCB9-AA1E9877CC38}" type="slidenum">
              <a:rPr lang="en-US" smtClean="0"/>
              <a:pPr/>
              <a:t>8</a:t>
            </a:fld>
            <a:endParaRPr lang="en-US" dirty="0"/>
          </a:p>
        </p:txBody>
      </p:sp>
      <p:pic>
        <p:nvPicPr>
          <p:cNvPr id="8" name="Picture 7">
            <a:extLst>
              <a:ext uri="{FF2B5EF4-FFF2-40B4-BE49-F238E27FC236}">
                <a16:creationId xmlns:a16="http://schemas.microsoft.com/office/drawing/2014/main" id="{DD8EDC5C-E0C7-4505-8D27-48BCC6D96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0" y="2169290"/>
            <a:ext cx="3026854" cy="3026854"/>
          </a:xfrm>
          <a:prstGeom prst="rect">
            <a:avLst/>
          </a:prstGeom>
        </p:spPr>
      </p:pic>
      <p:sp>
        <p:nvSpPr>
          <p:cNvPr id="2" name="Rectangle 1">
            <a:extLst>
              <a:ext uri="{FF2B5EF4-FFF2-40B4-BE49-F238E27FC236}">
                <a16:creationId xmlns:a16="http://schemas.microsoft.com/office/drawing/2014/main" id="{95AB4B1D-5FD7-46C8-94B4-130B9FC18FE4}"/>
              </a:ext>
            </a:extLst>
          </p:cNvPr>
          <p:cNvSpPr/>
          <p:nvPr/>
        </p:nvSpPr>
        <p:spPr>
          <a:xfrm>
            <a:off x="4669536" y="1789891"/>
            <a:ext cx="6364224" cy="3785652"/>
          </a:xfrm>
          <a:prstGeom prst="rect">
            <a:avLst/>
          </a:prstGeom>
        </p:spPr>
        <p:txBody>
          <a:bodyPr wrap="square">
            <a:spAutoFit/>
          </a:bodyPr>
          <a:lstStyle/>
          <a:p>
            <a:pPr marL="342900" lvl="0" indent="-342900" algn="just"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Arial" charset="0"/>
              </a:rPr>
              <a:t>	A Docker is an open source platform for containers that provides a lightweight application isolated virtualization that reduces system overhead.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p>
          <a:p>
            <a:pPr lvl="0" algn="just" eaLnBrk="0" fontAlgn="base" hangingPunct="0">
              <a:lnSpc>
                <a:spcPct val="80000"/>
              </a:lnSpc>
              <a:spcBef>
                <a:spcPct val="0"/>
              </a:spcBef>
              <a:spcAft>
                <a:spcPct val="0"/>
              </a:spcAft>
            </a:pPr>
            <a:endParaRPr lang="en-US" sz="2000" dirty="0">
              <a:solidFill>
                <a:srgbClr val="010203"/>
              </a:solidFill>
              <a:latin typeface="Arial" charset="0"/>
            </a:endParaRPr>
          </a:p>
          <a:p>
            <a:pPr marL="342900" lvl="0" indent="-342900" algn="just" eaLnBrk="0" fontAlgn="base" hangingPunct="0">
              <a:lnSpc>
                <a:spcPct val="80000"/>
              </a:lnSpc>
              <a:spcBef>
                <a:spcPct val="0"/>
              </a:spcBef>
              <a:spcAft>
                <a:spcPct val="0"/>
              </a:spcAft>
              <a:buFont typeface="Arial" panose="020B0604020202020204" pitchFamily="34" charset="0"/>
              <a:buChar char="•"/>
            </a:pPr>
            <a:r>
              <a:rPr lang="en-US" sz="2000" dirty="0">
                <a:solidFill>
                  <a:srgbClr val="010203"/>
                </a:solidFill>
                <a:latin typeface="Arial" charset="0"/>
              </a:rPr>
              <a:t>	 It also enables to create and run applications as a single package to any kind of environment, without the consideration of differences between build and production environments.</a:t>
            </a:r>
          </a:p>
          <a:p>
            <a:pPr lvl="0" algn="just" eaLnBrk="0" fontAlgn="base" hangingPunct="0">
              <a:lnSpc>
                <a:spcPct val="80000"/>
              </a:lnSpc>
              <a:spcBef>
                <a:spcPct val="0"/>
              </a:spcBef>
              <a:spcAft>
                <a:spcPct val="0"/>
              </a:spcAft>
            </a:pPr>
            <a:endParaRPr lang="en-US" sz="2000" dirty="0">
              <a:solidFill>
                <a:srgbClr val="010203"/>
              </a:solidFill>
              <a:latin typeface="Arial" charset="0"/>
            </a:endParaRPr>
          </a:p>
        </p:txBody>
      </p:sp>
    </p:spTree>
    <p:extLst>
      <p:ext uri="{BB962C8B-B14F-4D97-AF65-F5344CB8AC3E}">
        <p14:creationId xmlns:p14="http://schemas.microsoft.com/office/powerpoint/2010/main" val="43143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docker</a:t>
            </a:r>
          </a:p>
        </p:txBody>
      </p:sp>
      <p:sp>
        <p:nvSpPr>
          <p:cNvPr id="4" name="Text Placeholder 3"/>
          <p:cNvSpPr>
            <a:spLocks noGrp="1"/>
          </p:cNvSpPr>
          <p:nvPr>
            <p:ph type="body" sz="quarter" idx="10"/>
          </p:nvPr>
        </p:nvSpPr>
        <p:spPr/>
        <p:txBody>
          <a:bodyPr/>
          <a:lstStyle/>
          <a:p>
            <a:r>
              <a:rPr lang="en-US" kern="0" dirty="0">
                <a:solidFill>
                  <a:srgbClr val="FFFFFF">
                    <a:lumMod val="50000"/>
                  </a:srgbClr>
                </a:solidFill>
                <a:latin typeface="+mj-lt"/>
              </a:rPr>
              <a:t>Basic Functionality</a:t>
            </a:r>
            <a:endParaRPr lang="en-US" dirty="0">
              <a:latin typeface="+mj-lt"/>
            </a:endParaRPr>
          </a:p>
        </p:txBody>
      </p:sp>
      <p:sp>
        <p:nvSpPr>
          <p:cNvPr id="6" name="Footer Placeholder 5"/>
          <p:cNvSpPr>
            <a:spLocks noGrp="1"/>
          </p:cNvSpPr>
          <p:nvPr>
            <p:ph type="ftr" sz="quarter" idx="3"/>
          </p:nvPr>
        </p:nvSpPr>
        <p:spPr/>
        <p:txBody>
          <a:bodyPr/>
          <a:lstStyle/>
          <a:p>
            <a:r>
              <a:rPr lang="en-US" dirty="0"/>
              <a:t>Copyright © 2017 Accenture  All rights reserved.</a:t>
            </a:r>
          </a:p>
        </p:txBody>
      </p:sp>
      <p:sp>
        <p:nvSpPr>
          <p:cNvPr id="7" name="Slide Number Placeholder 6"/>
          <p:cNvSpPr>
            <a:spLocks noGrp="1"/>
          </p:cNvSpPr>
          <p:nvPr>
            <p:ph type="sldNum" sz="quarter" idx="4"/>
          </p:nvPr>
        </p:nvSpPr>
        <p:spPr/>
        <p:txBody>
          <a:bodyPr/>
          <a:lstStyle/>
          <a:p>
            <a:fld id="{4F9AC08D-23A9-440E-BCB9-AA1E9877CC38}" type="slidenum">
              <a:rPr lang="en-US" smtClean="0"/>
              <a:pPr/>
              <a:t>9</a:t>
            </a:fld>
            <a:endParaRPr lang="en-US" dirty="0"/>
          </a:p>
        </p:txBody>
      </p:sp>
      <p:sp>
        <p:nvSpPr>
          <p:cNvPr id="9" name="TextBox 8">
            <a:extLst>
              <a:ext uri="{FF2B5EF4-FFF2-40B4-BE49-F238E27FC236}">
                <a16:creationId xmlns:a16="http://schemas.microsoft.com/office/drawing/2014/main" id="{E5FB609D-12E4-49F4-90D9-28AB39C13002}"/>
              </a:ext>
            </a:extLst>
          </p:cNvPr>
          <p:cNvSpPr txBox="1"/>
          <p:nvPr/>
        </p:nvSpPr>
        <p:spPr>
          <a:xfrm>
            <a:off x="1560576" y="1559629"/>
            <a:ext cx="8343900" cy="5016758"/>
          </a:xfrm>
          <a:prstGeom prst="rect">
            <a:avLst/>
          </a:prstGeom>
          <a:noFill/>
        </p:spPr>
        <p:txBody>
          <a:bodyPr wrap="square" rtlCol="0">
            <a:spAutoFit/>
          </a:bodyPr>
          <a:lstStyle/>
          <a:p>
            <a:pPr marL="342900" indent="-342900" algn="just" eaLnBrk="0" fontAlgn="base" hangingPunct="0">
              <a:lnSpc>
                <a:spcPct val="80000"/>
              </a:lnSpc>
              <a:spcBef>
                <a:spcPct val="0"/>
              </a:spcBef>
              <a:spcAft>
                <a:spcPct val="0"/>
              </a:spcAft>
              <a:buFont typeface="Arial" panose="020B0604020202020204" pitchFamily="34" charset="0"/>
              <a:buChar char="•"/>
            </a:pPr>
            <a:r>
              <a:rPr lang="en-US" sz="2000" b="1" dirty="0">
                <a:solidFill>
                  <a:srgbClr val="010203"/>
                </a:solidFill>
                <a:latin typeface="+mj-lt"/>
              </a:rPr>
              <a:t>Responsive deployment and scaling</a:t>
            </a:r>
            <a:endParaRPr lang="en-US" sz="2000" dirty="0">
              <a:solidFill>
                <a:srgbClr val="010203"/>
              </a:solidFill>
              <a:latin typeface="+mj-lt"/>
            </a:endParaRPr>
          </a:p>
          <a:p>
            <a:pPr algn="just" eaLnBrk="0" fontAlgn="base" hangingPunct="0">
              <a:lnSpc>
                <a:spcPct val="80000"/>
              </a:lnSpc>
              <a:spcBef>
                <a:spcPct val="0"/>
              </a:spcBef>
              <a:spcAft>
                <a:spcPct val="0"/>
              </a:spcAft>
            </a:pPr>
            <a:endParaRPr lang="en-US" sz="2000" dirty="0">
              <a:solidFill>
                <a:srgbClr val="010203"/>
              </a:solidFill>
              <a:latin typeface="+mj-lt"/>
            </a:endParaRPr>
          </a:p>
          <a:p>
            <a:pPr algn="just" eaLnBrk="0" fontAlgn="base" hangingPunct="0">
              <a:lnSpc>
                <a:spcPct val="80000"/>
              </a:lnSpc>
              <a:spcBef>
                <a:spcPct val="0"/>
              </a:spcBef>
              <a:spcAft>
                <a:spcPct val="0"/>
              </a:spcAft>
            </a:pPr>
            <a:r>
              <a:rPr lang="en-US" sz="2000" dirty="0">
                <a:solidFill>
                  <a:srgbClr val="010203"/>
                </a:solidFill>
                <a:latin typeface="+mj-lt"/>
              </a:rPr>
              <a:t>	Docker’s container-based platform allows for highly portable workloads. Docker containers can run on a developer’s local laptop, on physical or virtual machines in a data center, on cloud providers, or in a mixture of environments.</a:t>
            </a:r>
          </a:p>
          <a:p>
            <a:pPr algn="just" eaLnBrk="0" fontAlgn="base" hangingPunct="0">
              <a:lnSpc>
                <a:spcPct val="80000"/>
              </a:lnSpc>
              <a:spcBef>
                <a:spcPct val="0"/>
              </a:spcBef>
              <a:spcAft>
                <a:spcPct val="0"/>
              </a:spcAft>
            </a:pPr>
            <a:r>
              <a:rPr lang="en-US" sz="2000" dirty="0">
                <a:solidFill>
                  <a:srgbClr val="010203"/>
                </a:solidFill>
                <a:latin typeface="+mj-lt"/>
              </a:rPr>
              <a:t>Docker’s portability and lightweight nature also make it easy to dynamically manage workloads, scaling up or tearing down applications and services as business needs dictate, in near real time.</a:t>
            </a:r>
          </a:p>
          <a:p>
            <a:pPr algn="just" eaLnBrk="0" fontAlgn="base" hangingPunct="0">
              <a:lnSpc>
                <a:spcPct val="80000"/>
              </a:lnSpc>
              <a:spcBef>
                <a:spcPct val="0"/>
              </a:spcBef>
              <a:spcAft>
                <a:spcPct val="0"/>
              </a:spcAft>
            </a:pPr>
            <a:endParaRPr lang="en-US" sz="2000" dirty="0">
              <a:solidFill>
                <a:srgbClr val="010203"/>
              </a:solidFill>
              <a:latin typeface="+mj-lt"/>
            </a:endParaRPr>
          </a:p>
          <a:p>
            <a:pPr algn="just" eaLnBrk="0" fontAlgn="base" hangingPunct="0">
              <a:lnSpc>
                <a:spcPct val="80000"/>
              </a:lnSpc>
              <a:spcBef>
                <a:spcPct val="0"/>
              </a:spcBef>
              <a:spcAft>
                <a:spcPct val="0"/>
              </a:spcAft>
            </a:pPr>
            <a:endParaRPr lang="en-US" sz="2000" b="1" dirty="0">
              <a:solidFill>
                <a:srgbClr val="010203"/>
              </a:solidFill>
              <a:latin typeface="+mj-lt"/>
            </a:endParaRPr>
          </a:p>
          <a:p>
            <a:pPr marL="342900" indent="-342900" algn="just" eaLnBrk="0" fontAlgn="base" hangingPunct="0">
              <a:lnSpc>
                <a:spcPct val="80000"/>
              </a:lnSpc>
              <a:spcBef>
                <a:spcPct val="0"/>
              </a:spcBef>
              <a:spcAft>
                <a:spcPct val="0"/>
              </a:spcAft>
              <a:buFont typeface="Arial" panose="020B0604020202020204" pitchFamily="34" charset="0"/>
              <a:buChar char="•"/>
            </a:pPr>
            <a:r>
              <a:rPr lang="en-US" sz="2000" b="1" dirty="0">
                <a:solidFill>
                  <a:srgbClr val="010203"/>
                </a:solidFill>
                <a:latin typeface="+mj-lt"/>
              </a:rPr>
              <a:t>Running more workloads on the same hardware</a:t>
            </a:r>
            <a:endParaRPr lang="en-US" sz="2000" dirty="0">
              <a:solidFill>
                <a:srgbClr val="010203"/>
              </a:solidFill>
              <a:latin typeface="+mj-lt"/>
            </a:endParaRPr>
          </a:p>
          <a:p>
            <a:pPr algn="just" eaLnBrk="0" fontAlgn="base" hangingPunct="0">
              <a:lnSpc>
                <a:spcPct val="80000"/>
              </a:lnSpc>
              <a:spcBef>
                <a:spcPct val="0"/>
              </a:spcBef>
              <a:spcAft>
                <a:spcPct val="0"/>
              </a:spcAft>
            </a:pPr>
            <a:endParaRPr lang="en-US" sz="2000" dirty="0">
              <a:solidFill>
                <a:srgbClr val="010203"/>
              </a:solidFill>
              <a:latin typeface="+mj-lt"/>
            </a:endParaRPr>
          </a:p>
          <a:p>
            <a:pPr algn="just" eaLnBrk="0" fontAlgn="base" hangingPunct="0">
              <a:lnSpc>
                <a:spcPct val="80000"/>
              </a:lnSpc>
              <a:spcBef>
                <a:spcPct val="0"/>
              </a:spcBef>
              <a:spcAft>
                <a:spcPct val="0"/>
              </a:spcAft>
            </a:pPr>
            <a:r>
              <a:rPr lang="en-US" sz="2000" dirty="0">
                <a:solidFill>
                  <a:srgbClr val="010203"/>
                </a:solidFill>
                <a:latin typeface="+mj-lt"/>
              </a:rPr>
              <a:t>	Docker is lightweight and fast. It provides a viable, cost-effective alternative to hypervisor-based virtual machines, so you can use more of your compute capacity to achieve your business goals. Docker is perfect for high density environments and for small and medium deployments where you need to do more with fewer resources.</a:t>
            </a:r>
          </a:p>
        </p:txBody>
      </p:sp>
    </p:spTree>
    <p:extLst>
      <p:ext uri="{BB962C8B-B14F-4D97-AF65-F5344CB8AC3E}">
        <p14:creationId xmlns:p14="http://schemas.microsoft.com/office/powerpoint/2010/main" val="3535234290"/>
      </p:ext>
    </p:extLst>
  </p:cSld>
  <p:clrMapOvr>
    <a:masterClrMapping/>
  </p:clrMapOvr>
</p:sld>
</file>

<file path=ppt/theme/theme1.xml><?xml version="1.0" encoding="utf-8"?>
<a:theme xmlns:a="http://schemas.openxmlformats.org/drawingml/2006/main" name="MAIN MASTER - BLACK">
  <a:themeElements>
    <a:clrScheme name="Operations">
      <a:dk1>
        <a:sysClr val="windowText" lastClr="000000"/>
      </a:dk1>
      <a:lt1>
        <a:sysClr val="window" lastClr="FFFFFF"/>
      </a:lt1>
      <a:dk2>
        <a:srgbClr val="595959"/>
      </a:dk2>
      <a:lt2>
        <a:srgbClr val="D8D8D8"/>
      </a:lt2>
      <a:accent1>
        <a:srgbClr val="00F3FF"/>
      </a:accent1>
      <a:accent2>
        <a:srgbClr val="00BAFF"/>
      </a:accent2>
      <a:accent3>
        <a:srgbClr val="008EFF"/>
      </a:accent3>
      <a:accent4>
        <a:srgbClr val="004DFF"/>
      </a:accent4>
      <a:accent5>
        <a:srgbClr val="2800FF"/>
      </a:accent5>
      <a:accent6>
        <a:srgbClr val="000088"/>
      </a:accent6>
      <a:hlink>
        <a:srgbClr val="2800FF"/>
      </a:hlink>
      <a:folHlink>
        <a:srgbClr val="7E00FF"/>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1" id="{3AF425F2-D110-4AD7-9186-046FD1A1BA59}" vid="{0A93B61A-D5CB-4DDA-AA86-286514324F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Accenture_Master_Graphik_012017</Template>
  <TotalTime>751</TotalTime>
  <Words>170</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Graphik Black</vt:lpstr>
      <vt:lpstr>Graphik</vt:lpstr>
      <vt:lpstr>Arial</vt:lpstr>
      <vt:lpstr>MAIN MASTER - BLACK</vt:lpstr>
      <vt:lpstr>infrastructure</vt:lpstr>
      <vt:lpstr>Amazon web services</vt:lpstr>
      <vt:lpstr>Amazon web services</vt:lpstr>
      <vt:lpstr>nagios</vt:lpstr>
      <vt:lpstr>nagios</vt:lpstr>
      <vt:lpstr>sensu</vt:lpstr>
      <vt:lpstr>sensu</vt:lpstr>
      <vt:lpstr>docker</vt:lpstr>
      <vt:lpstr>docker</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new template</dc:title>
  <dc:creator>Tiamzon, Alvin P.</dc:creator>
  <cp:lastModifiedBy>Dallong, Sarah S. T.</cp:lastModifiedBy>
  <cp:revision>85</cp:revision>
  <dcterms:created xsi:type="dcterms:W3CDTF">2017-01-25T12:18:18Z</dcterms:created>
  <dcterms:modified xsi:type="dcterms:W3CDTF">2017-10-18T06:47:45Z</dcterms:modified>
</cp:coreProperties>
</file>