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715" r:id="rId1"/>
  </p:sldMasterIdLst>
  <p:notesMasterIdLst>
    <p:notesMasterId r:id="rId17"/>
  </p:notesMasterIdLst>
  <p:handoutMasterIdLst>
    <p:handoutMasterId r:id="rId18"/>
  </p:handoutMasterIdLst>
  <p:sldIdLst>
    <p:sldId id="327" r:id="rId2"/>
    <p:sldId id="326" r:id="rId3"/>
    <p:sldId id="329" r:id="rId4"/>
    <p:sldId id="330" r:id="rId5"/>
    <p:sldId id="331" r:id="rId6"/>
    <p:sldId id="332" r:id="rId7"/>
    <p:sldId id="333" r:id="rId8"/>
    <p:sldId id="334" r:id="rId9"/>
    <p:sldId id="335" r:id="rId10"/>
    <p:sldId id="336" r:id="rId11"/>
    <p:sldId id="337" r:id="rId12"/>
    <p:sldId id="338" r:id="rId13"/>
    <p:sldId id="339" r:id="rId14"/>
    <p:sldId id="340" r:id="rId15"/>
    <p:sldId id="341" r:id="rId16"/>
  </p:sldIdLst>
  <p:sldSz cx="12192000" cy="6858000"/>
  <p:notesSz cx="6858000" cy="9144000"/>
  <p:embeddedFontLst>
    <p:embeddedFont>
      <p:font typeface="Graphik Black" panose="020B0A03030202060203" pitchFamily="34" charset="0"/>
      <p:bold r:id="rId19"/>
      <p:boldItalic r:id="rId20"/>
    </p:embeddedFont>
    <p:embeddedFont>
      <p:font typeface="Graphik" panose="020B0503030202060203" pitchFamily="34" charset="0"/>
      <p:regular r:id="rId21"/>
      <p:bold r:id="rId22"/>
      <p:italic r:id="rId23"/>
      <p:boldItalic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5040" userDrawn="1">
          <p15:clr>
            <a:srgbClr val="A4A3A4"/>
          </p15:clr>
        </p15:guide>
        <p15:guide id="3" pos="2640" userDrawn="1">
          <p15:clr>
            <a:srgbClr val="A4A3A4"/>
          </p15:clr>
        </p15:guide>
        <p15:guide id="4"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400"/>
    <a:srgbClr val="460098"/>
    <a:srgbClr val="BC00FF"/>
    <a:srgbClr val="E4E4E4"/>
    <a:srgbClr val="F4F4F4"/>
    <a:srgbClr val="940008"/>
    <a:srgbClr val="FF0000"/>
    <a:srgbClr val="70E6E1"/>
    <a:srgbClr val="FFCCCC"/>
    <a:srgbClr val="D8D8D8"/>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23" autoAdjust="0"/>
    <p:restoredTop sz="85108" autoAdjust="0"/>
  </p:normalViewPr>
  <p:slideViewPr>
    <p:cSldViewPr>
      <p:cViewPr varScale="1">
        <p:scale>
          <a:sx n="90" d="100"/>
          <a:sy n="90" d="100"/>
        </p:scale>
        <p:origin x="816" y="90"/>
      </p:cViewPr>
      <p:guideLst>
        <p:guide pos="5040"/>
        <p:guide pos="2640"/>
        <p:guide orient="horz" pos="2160"/>
      </p:guideLst>
    </p:cSldViewPr>
  </p:slideViewPr>
  <p:notesTextViewPr>
    <p:cViewPr>
      <p:scale>
        <a:sx n="1" d="1"/>
        <a:sy n="1" d="1"/>
      </p:scale>
      <p:origin x="0" y="0"/>
    </p:cViewPr>
  </p:notesTextViewPr>
  <p:sorterViewPr>
    <p:cViewPr varScale="1">
      <p:scale>
        <a:sx n="1" d="1"/>
        <a:sy n="1" d="1"/>
      </p:scale>
      <p:origin x="0" y="0"/>
    </p:cViewPr>
  </p:sorterViewPr>
  <p:notesViewPr>
    <p:cSldViewPr>
      <p:cViewPr varScale="1">
        <p:scale>
          <a:sx n="50" d="100"/>
          <a:sy n="50" d="100"/>
        </p:scale>
        <p:origin x="2574" y="18"/>
      </p:cViewPr>
      <p:guideLst/>
    </p:cSldViewPr>
  </p:notesViewPr>
  <p:gridSpacing cx="36576" cy="36576"/>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BD7333-DD87-4773-BED3-E2892A4094EE}" type="datetimeFigureOut">
              <a:rPr lang="en-US" smtClean="0"/>
              <a:t>11/3/2017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A0E21C-7E3E-40C1-A5B4-152F0F11E190}" type="slidenum">
              <a:rPr lang="en-US" smtClean="0"/>
              <a:t>‹#›</a:t>
            </a:fld>
            <a:endParaRPr lang="en-US" dirty="0"/>
          </a:p>
        </p:txBody>
      </p:sp>
    </p:spTree>
    <p:extLst>
      <p:ext uri="{BB962C8B-B14F-4D97-AF65-F5344CB8AC3E}">
        <p14:creationId xmlns:p14="http://schemas.microsoft.com/office/powerpoint/2010/main" val="16350446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9D084F-DC83-4EB0-8CED-52E9AA3ECA1C}" type="datetimeFigureOut">
              <a:rPr lang="en-US" smtClean="0"/>
              <a:t>11/3/2017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157E0A-F321-48DC-AF94-681D4DCF344D}" type="slidenum">
              <a:rPr lang="en-US" smtClean="0"/>
              <a:t>‹#›</a:t>
            </a:fld>
            <a:endParaRPr lang="en-US" dirty="0"/>
          </a:p>
        </p:txBody>
      </p:sp>
    </p:spTree>
    <p:extLst>
      <p:ext uri="{BB962C8B-B14F-4D97-AF65-F5344CB8AC3E}">
        <p14:creationId xmlns:p14="http://schemas.microsoft.com/office/powerpoint/2010/main" val="3796904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Master: Dark">
    <p:bg>
      <p:bgPr>
        <a:gradFill flip="none" rotWithShape="1">
          <a:gsLst>
            <a:gs pos="48000">
              <a:srgbClr val="F4F4F4"/>
            </a:gs>
            <a:gs pos="100000">
              <a:srgbClr val="E4E4E4"/>
            </a:gs>
          </a:gsLst>
          <a:lin ang="5400000" scaled="0"/>
          <a:tileRect/>
        </a:gradFill>
        <a:effectLst/>
      </p:bgPr>
    </p:bg>
    <p:spTree>
      <p:nvGrpSpPr>
        <p:cNvPr id="1" name=""/>
        <p:cNvGrpSpPr/>
        <p:nvPr/>
      </p:nvGrpSpPr>
      <p:grpSpPr>
        <a:xfrm>
          <a:off x="0" y="0"/>
          <a:ext cx="0" cy="0"/>
          <a:chOff x="0" y="0"/>
          <a:chExt cx="0" cy="0"/>
        </a:xfrm>
      </p:grpSpPr>
      <p:pic>
        <p:nvPicPr>
          <p:cNvPr id="2050" name="Picture 2" descr="Image result for circuit hardware"/>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a:stretch/>
        </p:blipFill>
        <p:spPr bwMode="auto">
          <a:xfrm>
            <a:off x="-35668" y="-1"/>
            <a:ext cx="1222766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userDrawn="1"/>
        </p:nvSpPr>
        <p:spPr>
          <a:xfrm>
            <a:off x="-35668" y="0"/>
            <a:ext cx="12227668" cy="6858000"/>
          </a:xfrm>
          <a:prstGeom prst="rect">
            <a:avLst/>
          </a:prstGeom>
          <a:gradFill>
            <a:gsLst>
              <a:gs pos="28000">
                <a:schemeClr val="bg1">
                  <a:alpha val="67000"/>
                </a:schemeClr>
              </a:gs>
              <a:gs pos="67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0" name="Group 4"/>
          <p:cNvGrpSpPr>
            <a:grpSpLocks noChangeAspect="1"/>
          </p:cNvGrpSpPr>
          <p:nvPr userDrawn="1"/>
        </p:nvGrpSpPr>
        <p:grpSpPr bwMode="auto">
          <a:xfrm>
            <a:off x="10090370" y="442495"/>
            <a:ext cx="1749397" cy="462761"/>
            <a:chOff x="243" y="1559"/>
            <a:chExt cx="1308" cy="346"/>
          </a:xfrm>
        </p:grpSpPr>
        <p:sp>
          <p:nvSpPr>
            <p:cNvPr id="11" name="Freeform 6"/>
            <p:cNvSpPr>
              <a:spLocks/>
            </p:cNvSpPr>
            <p:nvPr/>
          </p:nvSpPr>
          <p:spPr bwMode="auto">
            <a:xfrm>
              <a:off x="1005" y="1559"/>
              <a:ext cx="129" cy="137"/>
            </a:xfrm>
            <a:custGeom>
              <a:avLst/>
              <a:gdLst>
                <a:gd name="T0" fmla="*/ 0 w 387"/>
                <a:gd name="T1" fmla="*/ 0 h 411"/>
                <a:gd name="T2" fmla="*/ 387 w 387"/>
                <a:gd name="T3" fmla="*/ 157 h 411"/>
                <a:gd name="T4" fmla="*/ 387 w 387"/>
                <a:gd name="T5" fmla="*/ 254 h 411"/>
                <a:gd name="T6" fmla="*/ 0 w 387"/>
                <a:gd name="T7" fmla="*/ 411 h 411"/>
                <a:gd name="T8" fmla="*/ 0 w 387"/>
                <a:gd name="T9" fmla="*/ 290 h 411"/>
                <a:gd name="T10" fmla="*/ 226 w 387"/>
                <a:gd name="T11" fmla="*/ 206 h 411"/>
                <a:gd name="T12" fmla="*/ 0 w 387"/>
                <a:gd name="T13" fmla="*/ 117 h 411"/>
                <a:gd name="T14" fmla="*/ 0 w 387"/>
                <a:gd name="T15" fmla="*/ 0 h 4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7" h="411">
                  <a:moveTo>
                    <a:pt x="0" y="0"/>
                  </a:moveTo>
                  <a:lnTo>
                    <a:pt x="387" y="157"/>
                  </a:lnTo>
                  <a:lnTo>
                    <a:pt x="387" y="254"/>
                  </a:lnTo>
                  <a:lnTo>
                    <a:pt x="0" y="411"/>
                  </a:lnTo>
                  <a:lnTo>
                    <a:pt x="0" y="290"/>
                  </a:lnTo>
                  <a:lnTo>
                    <a:pt x="226" y="206"/>
                  </a:lnTo>
                  <a:lnTo>
                    <a:pt x="0" y="117"/>
                  </a:lnTo>
                  <a:lnTo>
                    <a:pt x="0" y="0"/>
                  </a:lnTo>
                  <a:close/>
                </a:path>
              </a:pathLst>
            </a:custGeom>
            <a:solidFill>
              <a:srgbClr val="00D700"/>
            </a:solidFill>
            <a:ln w="0">
              <a:noFill/>
              <a:prstDash val="solid"/>
              <a:round/>
              <a:headEnd/>
              <a:tailEnd/>
            </a:ln>
          </p:spPr>
          <p:txBody>
            <a:bodyPr vert="horz" wrap="square" lIns="56650" tIns="28325" rIns="56650" bIns="28325" numCol="1" anchor="t" anchorCtr="0" compatLnSpc="1">
              <a:prstTxWarp prst="textNoShape">
                <a:avLst/>
              </a:prstTxWarp>
            </a:bodyPr>
            <a:lstStyle/>
            <a:p>
              <a:pPr defTabSz="566471"/>
              <a:endParaRPr lang="en-US" sz="1115" kern="0" dirty="0">
                <a:solidFill>
                  <a:sysClr val="windowText" lastClr="000000"/>
                </a:solidFill>
              </a:endParaRPr>
            </a:p>
          </p:txBody>
        </p:sp>
        <p:sp>
          <p:nvSpPr>
            <p:cNvPr id="12" name="Freeform 7"/>
            <p:cNvSpPr>
              <a:spLocks noEditPoints="1"/>
            </p:cNvSpPr>
            <p:nvPr/>
          </p:nvSpPr>
          <p:spPr bwMode="auto">
            <a:xfrm>
              <a:off x="243" y="1704"/>
              <a:ext cx="1308" cy="201"/>
            </a:xfrm>
            <a:custGeom>
              <a:avLst/>
              <a:gdLst>
                <a:gd name="T0" fmla="*/ 127 w 3923"/>
                <a:gd name="T1" fmla="*/ 475 h 602"/>
                <a:gd name="T2" fmla="*/ 251 w 3923"/>
                <a:gd name="T3" fmla="*/ 489 h 602"/>
                <a:gd name="T4" fmla="*/ 3668 w 3923"/>
                <a:gd name="T5" fmla="*/ 231 h 602"/>
                <a:gd name="T6" fmla="*/ 3770 w 3923"/>
                <a:gd name="T7" fmla="*/ 234 h 602"/>
                <a:gd name="T8" fmla="*/ 1553 w 3923"/>
                <a:gd name="T9" fmla="*/ 261 h 602"/>
                <a:gd name="T10" fmla="*/ 1645 w 3923"/>
                <a:gd name="T11" fmla="*/ 218 h 602"/>
                <a:gd name="T12" fmla="*/ 2880 w 3923"/>
                <a:gd name="T13" fmla="*/ 500 h 602"/>
                <a:gd name="T14" fmla="*/ 2980 w 3923"/>
                <a:gd name="T15" fmla="*/ 138 h 602"/>
                <a:gd name="T16" fmla="*/ 2900 w 3923"/>
                <a:gd name="T17" fmla="*/ 594 h 602"/>
                <a:gd name="T18" fmla="*/ 2716 w 3923"/>
                <a:gd name="T19" fmla="*/ 508 h 602"/>
                <a:gd name="T20" fmla="*/ 3360 w 3923"/>
                <a:gd name="T21" fmla="*/ 279 h 602"/>
                <a:gd name="T22" fmla="*/ 3324 w 3923"/>
                <a:gd name="T23" fmla="*/ 220 h 602"/>
                <a:gd name="T24" fmla="*/ 3775 w 3923"/>
                <a:gd name="T25" fmla="*/ 134 h 602"/>
                <a:gd name="T26" fmla="*/ 3923 w 3923"/>
                <a:gd name="T27" fmla="*/ 342 h 602"/>
                <a:gd name="T28" fmla="*/ 3703 w 3923"/>
                <a:gd name="T29" fmla="*/ 508 h 602"/>
                <a:gd name="T30" fmla="*/ 3916 w 3923"/>
                <a:gd name="T31" fmla="*/ 478 h 602"/>
                <a:gd name="T32" fmla="*/ 3685 w 3923"/>
                <a:gd name="T33" fmla="*/ 600 h 602"/>
                <a:gd name="T34" fmla="*/ 3502 w 3923"/>
                <a:gd name="T35" fmla="*/ 411 h 602"/>
                <a:gd name="T36" fmla="*/ 3597 w 3923"/>
                <a:gd name="T37" fmla="*/ 160 h 602"/>
                <a:gd name="T38" fmla="*/ 2261 w 3923"/>
                <a:gd name="T39" fmla="*/ 158 h 602"/>
                <a:gd name="T40" fmla="*/ 2180 w 3923"/>
                <a:gd name="T41" fmla="*/ 283 h 602"/>
                <a:gd name="T42" fmla="*/ 2052 w 3923"/>
                <a:gd name="T43" fmla="*/ 258 h 602"/>
                <a:gd name="T44" fmla="*/ 2045 w 3923"/>
                <a:gd name="T45" fmla="*/ 188 h 602"/>
                <a:gd name="T46" fmla="*/ 1682 w 3923"/>
                <a:gd name="T47" fmla="*/ 134 h 602"/>
                <a:gd name="T48" fmla="*/ 1830 w 3923"/>
                <a:gd name="T49" fmla="*/ 342 h 602"/>
                <a:gd name="T50" fmla="*/ 1610 w 3923"/>
                <a:gd name="T51" fmla="*/ 508 h 602"/>
                <a:gd name="T52" fmla="*/ 1823 w 3923"/>
                <a:gd name="T53" fmla="*/ 478 h 602"/>
                <a:gd name="T54" fmla="*/ 1594 w 3923"/>
                <a:gd name="T55" fmla="*/ 600 h 602"/>
                <a:gd name="T56" fmla="*/ 1410 w 3923"/>
                <a:gd name="T57" fmla="*/ 411 h 602"/>
                <a:gd name="T58" fmla="*/ 1505 w 3923"/>
                <a:gd name="T59" fmla="*/ 160 h 602"/>
                <a:gd name="T60" fmla="*/ 1265 w 3923"/>
                <a:gd name="T61" fmla="*/ 154 h 602"/>
                <a:gd name="T62" fmla="*/ 1218 w 3923"/>
                <a:gd name="T63" fmla="*/ 260 h 602"/>
                <a:gd name="T64" fmla="*/ 1081 w 3923"/>
                <a:gd name="T65" fmla="*/ 277 h 602"/>
                <a:gd name="T66" fmla="*/ 1103 w 3923"/>
                <a:gd name="T67" fmla="*/ 488 h 602"/>
                <a:gd name="T68" fmla="*/ 1240 w 3923"/>
                <a:gd name="T69" fmla="*/ 424 h 602"/>
                <a:gd name="T70" fmla="*/ 1192 w 3923"/>
                <a:gd name="T71" fmla="*/ 598 h 602"/>
                <a:gd name="T72" fmla="*/ 957 w 3923"/>
                <a:gd name="T73" fmla="*/ 478 h 602"/>
                <a:gd name="T74" fmla="*/ 990 w 3923"/>
                <a:gd name="T75" fmla="*/ 199 h 602"/>
                <a:gd name="T76" fmla="*/ 743 w 3923"/>
                <a:gd name="T77" fmla="*/ 134 h 602"/>
                <a:gd name="T78" fmla="*/ 761 w 3923"/>
                <a:gd name="T79" fmla="*/ 300 h 602"/>
                <a:gd name="T80" fmla="*/ 634 w 3923"/>
                <a:gd name="T81" fmla="*/ 244 h 602"/>
                <a:gd name="T82" fmla="*/ 609 w 3923"/>
                <a:gd name="T83" fmla="*/ 456 h 602"/>
                <a:gd name="T84" fmla="*/ 755 w 3923"/>
                <a:gd name="T85" fmla="*/ 468 h 602"/>
                <a:gd name="T86" fmla="*/ 787 w 3923"/>
                <a:gd name="T87" fmla="*/ 579 h 602"/>
                <a:gd name="T88" fmla="*/ 517 w 3923"/>
                <a:gd name="T89" fmla="*/ 532 h 602"/>
                <a:gd name="T90" fmla="*/ 486 w 3923"/>
                <a:gd name="T91" fmla="*/ 254 h 602"/>
                <a:gd name="T92" fmla="*/ 209 w 3923"/>
                <a:gd name="T93" fmla="*/ 128 h 602"/>
                <a:gd name="T94" fmla="*/ 394 w 3923"/>
                <a:gd name="T95" fmla="*/ 256 h 602"/>
                <a:gd name="T96" fmla="*/ 178 w 3923"/>
                <a:gd name="T97" fmla="*/ 600 h 602"/>
                <a:gd name="T98" fmla="*/ 2 w 3923"/>
                <a:gd name="T99" fmla="*/ 496 h 602"/>
                <a:gd name="T100" fmla="*/ 98 w 3923"/>
                <a:gd name="T101" fmla="*/ 331 h 602"/>
                <a:gd name="T102" fmla="*/ 254 w 3923"/>
                <a:gd name="T103" fmla="*/ 238 h 602"/>
                <a:gd name="T104" fmla="*/ 135 w 3923"/>
                <a:gd name="T105" fmla="*/ 278 h 602"/>
                <a:gd name="T106" fmla="*/ 174 w 3923"/>
                <a:gd name="T107" fmla="*/ 129 h 602"/>
                <a:gd name="T108" fmla="*/ 2552 w 3923"/>
                <a:gd name="T109" fmla="*/ 480 h 602"/>
                <a:gd name="T110" fmla="*/ 2591 w 3923"/>
                <a:gd name="T111" fmla="*/ 597 h 602"/>
                <a:gd name="T112" fmla="*/ 2417 w 3923"/>
                <a:gd name="T113" fmla="*/ 46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23" h="602">
                  <a:moveTo>
                    <a:pt x="220" y="397"/>
                  </a:moveTo>
                  <a:lnTo>
                    <a:pt x="191" y="399"/>
                  </a:lnTo>
                  <a:lnTo>
                    <a:pt x="167" y="404"/>
                  </a:lnTo>
                  <a:lnTo>
                    <a:pt x="149" y="411"/>
                  </a:lnTo>
                  <a:lnTo>
                    <a:pt x="136" y="422"/>
                  </a:lnTo>
                  <a:lnTo>
                    <a:pt x="128" y="438"/>
                  </a:lnTo>
                  <a:lnTo>
                    <a:pt x="125" y="456"/>
                  </a:lnTo>
                  <a:lnTo>
                    <a:pt x="125" y="460"/>
                  </a:lnTo>
                  <a:lnTo>
                    <a:pt x="127" y="475"/>
                  </a:lnTo>
                  <a:lnTo>
                    <a:pt x="131" y="488"/>
                  </a:lnTo>
                  <a:lnTo>
                    <a:pt x="140" y="498"/>
                  </a:lnTo>
                  <a:lnTo>
                    <a:pt x="152" y="506"/>
                  </a:lnTo>
                  <a:lnTo>
                    <a:pt x="167" y="511"/>
                  </a:lnTo>
                  <a:lnTo>
                    <a:pt x="186" y="513"/>
                  </a:lnTo>
                  <a:lnTo>
                    <a:pt x="205" y="512"/>
                  </a:lnTo>
                  <a:lnTo>
                    <a:pt x="222" y="507"/>
                  </a:lnTo>
                  <a:lnTo>
                    <a:pt x="238" y="500"/>
                  </a:lnTo>
                  <a:lnTo>
                    <a:pt x="251" y="489"/>
                  </a:lnTo>
                  <a:lnTo>
                    <a:pt x="262" y="476"/>
                  </a:lnTo>
                  <a:lnTo>
                    <a:pt x="268" y="460"/>
                  </a:lnTo>
                  <a:lnTo>
                    <a:pt x="270" y="441"/>
                  </a:lnTo>
                  <a:lnTo>
                    <a:pt x="270" y="397"/>
                  </a:lnTo>
                  <a:lnTo>
                    <a:pt x="220" y="397"/>
                  </a:lnTo>
                  <a:close/>
                  <a:moveTo>
                    <a:pt x="3716" y="217"/>
                  </a:moveTo>
                  <a:lnTo>
                    <a:pt x="3700" y="218"/>
                  </a:lnTo>
                  <a:lnTo>
                    <a:pt x="3684" y="223"/>
                  </a:lnTo>
                  <a:lnTo>
                    <a:pt x="3668" y="231"/>
                  </a:lnTo>
                  <a:lnTo>
                    <a:pt x="3655" y="243"/>
                  </a:lnTo>
                  <a:lnTo>
                    <a:pt x="3645" y="261"/>
                  </a:lnTo>
                  <a:lnTo>
                    <a:pt x="3636" y="284"/>
                  </a:lnTo>
                  <a:lnTo>
                    <a:pt x="3630" y="312"/>
                  </a:lnTo>
                  <a:lnTo>
                    <a:pt x="3800" y="312"/>
                  </a:lnTo>
                  <a:lnTo>
                    <a:pt x="3796" y="286"/>
                  </a:lnTo>
                  <a:lnTo>
                    <a:pt x="3790" y="264"/>
                  </a:lnTo>
                  <a:lnTo>
                    <a:pt x="3782" y="247"/>
                  </a:lnTo>
                  <a:lnTo>
                    <a:pt x="3770" y="234"/>
                  </a:lnTo>
                  <a:lnTo>
                    <a:pt x="3754" y="224"/>
                  </a:lnTo>
                  <a:lnTo>
                    <a:pt x="3737" y="218"/>
                  </a:lnTo>
                  <a:lnTo>
                    <a:pt x="3716" y="217"/>
                  </a:lnTo>
                  <a:close/>
                  <a:moveTo>
                    <a:pt x="1625" y="217"/>
                  </a:moveTo>
                  <a:lnTo>
                    <a:pt x="1608" y="218"/>
                  </a:lnTo>
                  <a:lnTo>
                    <a:pt x="1591" y="223"/>
                  </a:lnTo>
                  <a:lnTo>
                    <a:pt x="1577" y="231"/>
                  </a:lnTo>
                  <a:lnTo>
                    <a:pt x="1564" y="243"/>
                  </a:lnTo>
                  <a:lnTo>
                    <a:pt x="1553" y="261"/>
                  </a:lnTo>
                  <a:lnTo>
                    <a:pt x="1543" y="284"/>
                  </a:lnTo>
                  <a:lnTo>
                    <a:pt x="1537" y="312"/>
                  </a:lnTo>
                  <a:lnTo>
                    <a:pt x="1707" y="312"/>
                  </a:lnTo>
                  <a:lnTo>
                    <a:pt x="1705" y="286"/>
                  </a:lnTo>
                  <a:lnTo>
                    <a:pt x="1699" y="264"/>
                  </a:lnTo>
                  <a:lnTo>
                    <a:pt x="1689" y="247"/>
                  </a:lnTo>
                  <a:lnTo>
                    <a:pt x="1677" y="234"/>
                  </a:lnTo>
                  <a:lnTo>
                    <a:pt x="1662" y="224"/>
                  </a:lnTo>
                  <a:lnTo>
                    <a:pt x="1645" y="218"/>
                  </a:lnTo>
                  <a:lnTo>
                    <a:pt x="1625" y="217"/>
                  </a:lnTo>
                  <a:close/>
                  <a:moveTo>
                    <a:pt x="2708" y="138"/>
                  </a:moveTo>
                  <a:lnTo>
                    <a:pt x="2835" y="138"/>
                  </a:lnTo>
                  <a:lnTo>
                    <a:pt x="2835" y="426"/>
                  </a:lnTo>
                  <a:lnTo>
                    <a:pt x="2837" y="450"/>
                  </a:lnTo>
                  <a:lnTo>
                    <a:pt x="2842" y="469"/>
                  </a:lnTo>
                  <a:lnTo>
                    <a:pt x="2850" y="484"/>
                  </a:lnTo>
                  <a:lnTo>
                    <a:pt x="2863" y="494"/>
                  </a:lnTo>
                  <a:lnTo>
                    <a:pt x="2880" y="500"/>
                  </a:lnTo>
                  <a:lnTo>
                    <a:pt x="2900" y="502"/>
                  </a:lnTo>
                  <a:lnTo>
                    <a:pt x="2918" y="501"/>
                  </a:lnTo>
                  <a:lnTo>
                    <a:pt x="2935" y="495"/>
                  </a:lnTo>
                  <a:lnTo>
                    <a:pt x="2951" y="487"/>
                  </a:lnTo>
                  <a:lnTo>
                    <a:pt x="2962" y="475"/>
                  </a:lnTo>
                  <a:lnTo>
                    <a:pt x="2972" y="459"/>
                  </a:lnTo>
                  <a:lnTo>
                    <a:pt x="2978" y="441"/>
                  </a:lnTo>
                  <a:lnTo>
                    <a:pt x="2980" y="418"/>
                  </a:lnTo>
                  <a:lnTo>
                    <a:pt x="2980" y="138"/>
                  </a:lnTo>
                  <a:lnTo>
                    <a:pt x="3107" y="138"/>
                  </a:lnTo>
                  <a:lnTo>
                    <a:pt x="3107" y="592"/>
                  </a:lnTo>
                  <a:lnTo>
                    <a:pt x="2980" y="592"/>
                  </a:lnTo>
                  <a:lnTo>
                    <a:pt x="2980" y="525"/>
                  </a:lnTo>
                  <a:lnTo>
                    <a:pt x="2970" y="543"/>
                  </a:lnTo>
                  <a:lnTo>
                    <a:pt x="2957" y="559"/>
                  </a:lnTo>
                  <a:lnTo>
                    <a:pt x="2941" y="573"/>
                  </a:lnTo>
                  <a:lnTo>
                    <a:pt x="2922" y="585"/>
                  </a:lnTo>
                  <a:lnTo>
                    <a:pt x="2900" y="594"/>
                  </a:lnTo>
                  <a:lnTo>
                    <a:pt x="2876" y="600"/>
                  </a:lnTo>
                  <a:lnTo>
                    <a:pt x="2849" y="602"/>
                  </a:lnTo>
                  <a:lnTo>
                    <a:pt x="2823" y="600"/>
                  </a:lnTo>
                  <a:lnTo>
                    <a:pt x="2798" y="594"/>
                  </a:lnTo>
                  <a:lnTo>
                    <a:pt x="2776" y="585"/>
                  </a:lnTo>
                  <a:lnTo>
                    <a:pt x="2756" y="572"/>
                  </a:lnTo>
                  <a:lnTo>
                    <a:pt x="2739" y="554"/>
                  </a:lnTo>
                  <a:lnTo>
                    <a:pt x="2726" y="534"/>
                  </a:lnTo>
                  <a:lnTo>
                    <a:pt x="2716" y="508"/>
                  </a:lnTo>
                  <a:lnTo>
                    <a:pt x="2709" y="478"/>
                  </a:lnTo>
                  <a:lnTo>
                    <a:pt x="2708" y="445"/>
                  </a:lnTo>
                  <a:lnTo>
                    <a:pt x="2708" y="138"/>
                  </a:lnTo>
                  <a:close/>
                  <a:moveTo>
                    <a:pt x="3461" y="132"/>
                  </a:moveTo>
                  <a:lnTo>
                    <a:pt x="3461" y="256"/>
                  </a:lnTo>
                  <a:lnTo>
                    <a:pt x="3430" y="258"/>
                  </a:lnTo>
                  <a:lnTo>
                    <a:pt x="3403" y="262"/>
                  </a:lnTo>
                  <a:lnTo>
                    <a:pt x="3379" y="268"/>
                  </a:lnTo>
                  <a:lnTo>
                    <a:pt x="3360" y="279"/>
                  </a:lnTo>
                  <a:lnTo>
                    <a:pt x="3345" y="292"/>
                  </a:lnTo>
                  <a:lnTo>
                    <a:pt x="3334" y="310"/>
                  </a:lnTo>
                  <a:lnTo>
                    <a:pt x="3327" y="332"/>
                  </a:lnTo>
                  <a:lnTo>
                    <a:pt x="3324" y="358"/>
                  </a:lnTo>
                  <a:lnTo>
                    <a:pt x="3324" y="592"/>
                  </a:lnTo>
                  <a:lnTo>
                    <a:pt x="3198" y="592"/>
                  </a:lnTo>
                  <a:lnTo>
                    <a:pt x="3198" y="138"/>
                  </a:lnTo>
                  <a:lnTo>
                    <a:pt x="3324" y="138"/>
                  </a:lnTo>
                  <a:lnTo>
                    <a:pt x="3324" y="220"/>
                  </a:lnTo>
                  <a:lnTo>
                    <a:pt x="3339" y="193"/>
                  </a:lnTo>
                  <a:lnTo>
                    <a:pt x="3357" y="171"/>
                  </a:lnTo>
                  <a:lnTo>
                    <a:pt x="3377" y="153"/>
                  </a:lnTo>
                  <a:lnTo>
                    <a:pt x="3401" y="141"/>
                  </a:lnTo>
                  <a:lnTo>
                    <a:pt x="3430" y="134"/>
                  </a:lnTo>
                  <a:lnTo>
                    <a:pt x="3461" y="132"/>
                  </a:lnTo>
                  <a:close/>
                  <a:moveTo>
                    <a:pt x="3715" y="128"/>
                  </a:moveTo>
                  <a:lnTo>
                    <a:pt x="3746" y="129"/>
                  </a:lnTo>
                  <a:lnTo>
                    <a:pt x="3775" y="134"/>
                  </a:lnTo>
                  <a:lnTo>
                    <a:pt x="3802" y="142"/>
                  </a:lnTo>
                  <a:lnTo>
                    <a:pt x="3827" y="154"/>
                  </a:lnTo>
                  <a:lnTo>
                    <a:pt x="3850" y="170"/>
                  </a:lnTo>
                  <a:lnTo>
                    <a:pt x="3872" y="188"/>
                  </a:lnTo>
                  <a:lnTo>
                    <a:pt x="3888" y="211"/>
                  </a:lnTo>
                  <a:lnTo>
                    <a:pt x="3903" y="237"/>
                  </a:lnTo>
                  <a:lnTo>
                    <a:pt x="3913" y="268"/>
                  </a:lnTo>
                  <a:lnTo>
                    <a:pt x="3920" y="303"/>
                  </a:lnTo>
                  <a:lnTo>
                    <a:pt x="3923" y="342"/>
                  </a:lnTo>
                  <a:lnTo>
                    <a:pt x="3923" y="397"/>
                  </a:lnTo>
                  <a:lnTo>
                    <a:pt x="3628" y="397"/>
                  </a:lnTo>
                  <a:lnTo>
                    <a:pt x="3631" y="424"/>
                  </a:lnTo>
                  <a:lnTo>
                    <a:pt x="3637" y="448"/>
                  </a:lnTo>
                  <a:lnTo>
                    <a:pt x="3646" y="468"/>
                  </a:lnTo>
                  <a:lnTo>
                    <a:pt x="3657" y="483"/>
                  </a:lnTo>
                  <a:lnTo>
                    <a:pt x="3670" y="495"/>
                  </a:lnTo>
                  <a:lnTo>
                    <a:pt x="3685" y="504"/>
                  </a:lnTo>
                  <a:lnTo>
                    <a:pt x="3703" y="508"/>
                  </a:lnTo>
                  <a:lnTo>
                    <a:pt x="3722" y="510"/>
                  </a:lnTo>
                  <a:lnTo>
                    <a:pt x="3745" y="507"/>
                  </a:lnTo>
                  <a:lnTo>
                    <a:pt x="3764" y="501"/>
                  </a:lnTo>
                  <a:lnTo>
                    <a:pt x="3780" y="493"/>
                  </a:lnTo>
                  <a:lnTo>
                    <a:pt x="3791" y="481"/>
                  </a:lnTo>
                  <a:lnTo>
                    <a:pt x="3800" y="466"/>
                  </a:lnTo>
                  <a:lnTo>
                    <a:pt x="3806" y="451"/>
                  </a:lnTo>
                  <a:lnTo>
                    <a:pt x="3923" y="451"/>
                  </a:lnTo>
                  <a:lnTo>
                    <a:pt x="3916" y="478"/>
                  </a:lnTo>
                  <a:lnTo>
                    <a:pt x="3905" y="504"/>
                  </a:lnTo>
                  <a:lnTo>
                    <a:pt x="3891" y="528"/>
                  </a:lnTo>
                  <a:lnTo>
                    <a:pt x="3872" y="549"/>
                  </a:lnTo>
                  <a:lnTo>
                    <a:pt x="3849" y="567"/>
                  </a:lnTo>
                  <a:lnTo>
                    <a:pt x="3823" y="582"/>
                  </a:lnTo>
                  <a:lnTo>
                    <a:pt x="3791" y="592"/>
                  </a:lnTo>
                  <a:lnTo>
                    <a:pt x="3758" y="600"/>
                  </a:lnTo>
                  <a:lnTo>
                    <a:pt x="3720" y="602"/>
                  </a:lnTo>
                  <a:lnTo>
                    <a:pt x="3685" y="600"/>
                  </a:lnTo>
                  <a:lnTo>
                    <a:pt x="3653" y="594"/>
                  </a:lnTo>
                  <a:lnTo>
                    <a:pt x="3623" y="584"/>
                  </a:lnTo>
                  <a:lnTo>
                    <a:pt x="3597" y="571"/>
                  </a:lnTo>
                  <a:lnTo>
                    <a:pt x="3572" y="554"/>
                  </a:lnTo>
                  <a:lnTo>
                    <a:pt x="3551" y="532"/>
                  </a:lnTo>
                  <a:lnTo>
                    <a:pt x="3533" y="508"/>
                  </a:lnTo>
                  <a:lnTo>
                    <a:pt x="3519" y="480"/>
                  </a:lnTo>
                  <a:lnTo>
                    <a:pt x="3508" y="447"/>
                  </a:lnTo>
                  <a:lnTo>
                    <a:pt x="3502" y="411"/>
                  </a:lnTo>
                  <a:lnTo>
                    <a:pt x="3500" y="372"/>
                  </a:lnTo>
                  <a:lnTo>
                    <a:pt x="3500" y="363"/>
                  </a:lnTo>
                  <a:lnTo>
                    <a:pt x="3502" y="324"/>
                  </a:lnTo>
                  <a:lnTo>
                    <a:pt x="3510" y="288"/>
                  </a:lnTo>
                  <a:lnTo>
                    <a:pt x="3520" y="255"/>
                  </a:lnTo>
                  <a:lnTo>
                    <a:pt x="3535" y="225"/>
                  </a:lnTo>
                  <a:lnTo>
                    <a:pt x="3553" y="200"/>
                  </a:lnTo>
                  <a:lnTo>
                    <a:pt x="3573" y="178"/>
                  </a:lnTo>
                  <a:lnTo>
                    <a:pt x="3597" y="160"/>
                  </a:lnTo>
                  <a:lnTo>
                    <a:pt x="3624" y="146"/>
                  </a:lnTo>
                  <a:lnTo>
                    <a:pt x="3653" y="136"/>
                  </a:lnTo>
                  <a:lnTo>
                    <a:pt x="3683" y="130"/>
                  </a:lnTo>
                  <a:lnTo>
                    <a:pt x="3715" y="128"/>
                  </a:lnTo>
                  <a:close/>
                  <a:moveTo>
                    <a:pt x="2170" y="128"/>
                  </a:moveTo>
                  <a:lnTo>
                    <a:pt x="2197" y="129"/>
                  </a:lnTo>
                  <a:lnTo>
                    <a:pt x="2222" y="135"/>
                  </a:lnTo>
                  <a:lnTo>
                    <a:pt x="2243" y="145"/>
                  </a:lnTo>
                  <a:lnTo>
                    <a:pt x="2261" y="158"/>
                  </a:lnTo>
                  <a:lnTo>
                    <a:pt x="2278" y="176"/>
                  </a:lnTo>
                  <a:lnTo>
                    <a:pt x="2291" y="198"/>
                  </a:lnTo>
                  <a:lnTo>
                    <a:pt x="2300" y="223"/>
                  </a:lnTo>
                  <a:lnTo>
                    <a:pt x="2305" y="253"/>
                  </a:lnTo>
                  <a:lnTo>
                    <a:pt x="2308" y="288"/>
                  </a:lnTo>
                  <a:lnTo>
                    <a:pt x="2308" y="592"/>
                  </a:lnTo>
                  <a:lnTo>
                    <a:pt x="2181" y="592"/>
                  </a:lnTo>
                  <a:lnTo>
                    <a:pt x="2181" y="307"/>
                  </a:lnTo>
                  <a:lnTo>
                    <a:pt x="2180" y="283"/>
                  </a:lnTo>
                  <a:lnTo>
                    <a:pt x="2174" y="264"/>
                  </a:lnTo>
                  <a:lnTo>
                    <a:pt x="2165" y="249"/>
                  </a:lnTo>
                  <a:lnTo>
                    <a:pt x="2151" y="238"/>
                  </a:lnTo>
                  <a:lnTo>
                    <a:pt x="2135" y="232"/>
                  </a:lnTo>
                  <a:lnTo>
                    <a:pt x="2114" y="230"/>
                  </a:lnTo>
                  <a:lnTo>
                    <a:pt x="2095" y="232"/>
                  </a:lnTo>
                  <a:lnTo>
                    <a:pt x="2079" y="237"/>
                  </a:lnTo>
                  <a:lnTo>
                    <a:pt x="2064" y="246"/>
                  </a:lnTo>
                  <a:lnTo>
                    <a:pt x="2052" y="258"/>
                  </a:lnTo>
                  <a:lnTo>
                    <a:pt x="2043" y="273"/>
                  </a:lnTo>
                  <a:lnTo>
                    <a:pt x="2037" y="292"/>
                  </a:lnTo>
                  <a:lnTo>
                    <a:pt x="2034" y="315"/>
                  </a:lnTo>
                  <a:lnTo>
                    <a:pt x="2034" y="592"/>
                  </a:lnTo>
                  <a:lnTo>
                    <a:pt x="1908" y="592"/>
                  </a:lnTo>
                  <a:lnTo>
                    <a:pt x="1908" y="138"/>
                  </a:lnTo>
                  <a:lnTo>
                    <a:pt x="2034" y="138"/>
                  </a:lnTo>
                  <a:lnTo>
                    <a:pt x="2034" y="205"/>
                  </a:lnTo>
                  <a:lnTo>
                    <a:pt x="2045" y="188"/>
                  </a:lnTo>
                  <a:lnTo>
                    <a:pt x="2059" y="171"/>
                  </a:lnTo>
                  <a:lnTo>
                    <a:pt x="2076" y="157"/>
                  </a:lnTo>
                  <a:lnTo>
                    <a:pt x="2095" y="145"/>
                  </a:lnTo>
                  <a:lnTo>
                    <a:pt x="2118" y="136"/>
                  </a:lnTo>
                  <a:lnTo>
                    <a:pt x="2143" y="130"/>
                  </a:lnTo>
                  <a:lnTo>
                    <a:pt x="2170" y="128"/>
                  </a:lnTo>
                  <a:close/>
                  <a:moveTo>
                    <a:pt x="1623" y="128"/>
                  </a:moveTo>
                  <a:lnTo>
                    <a:pt x="1653" y="129"/>
                  </a:lnTo>
                  <a:lnTo>
                    <a:pt x="1682" y="134"/>
                  </a:lnTo>
                  <a:lnTo>
                    <a:pt x="1709" y="142"/>
                  </a:lnTo>
                  <a:lnTo>
                    <a:pt x="1736" y="154"/>
                  </a:lnTo>
                  <a:lnTo>
                    <a:pt x="1758" y="170"/>
                  </a:lnTo>
                  <a:lnTo>
                    <a:pt x="1779" y="188"/>
                  </a:lnTo>
                  <a:lnTo>
                    <a:pt x="1797" y="211"/>
                  </a:lnTo>
                  <a:lnTo>
                    <a:pt x="1811" y="237"/>
                  </a:lnTo>
                  <a:lnTo>
                    <a:pt x="1822" y="268"/>
                  </a:lnTo>
                  <a:lnTo>
                    <a:pt x="1828" y="303"/>
                  </a:lnTo>
                  <a:lnTo>
                    <a:pt x="1830" y="342"/>
                  </a:lnTo>
                  <a:lnTo>
                    <a:pt x="1830" y="397"/>
                  </a:lnTo>
                  <a:lnTo>
                    <a:pt x="1536" y="397"/>
                  </a:lnTo>
                  <a:lnTo>
                    <a:pt x="1540" y="424"/>
                  </a:lnTo>
                  <a:lnTo>
                    <a:pt x="1546" y="448"/>
                  </a:lnTo>
                  <a:lnTo>
                    <a:pt x="1554" y="468"/>
                  </a:lnTo>
                  <a:lnTo>
                    <a:pt x="1565" y="483"/>
                  </a:lnTo>
                  <a:lnTo>
                    <a:pt x="1578" y="495"/>
                  </a:lnTo>
                  <a:lnTo>
                    <a:pt x="1594" y="504"/>
                  </a:lnTo>
                  <a:lnTo>
                    <a:pt x="1610" y="508"/>
                  </a:lnTo>
                  <a:lnTo>
                    <a:pt x="1631" y="510"/>
                  </a:lnTo>
                  <a:lnTo>
                    <a:pt x="1652" y="507"/>
                  </a:lnTo>
                  <a:lnTo>
                    <a:pt x="1671" y="501"/>
                  </a:lnTo>
                  <a:lnTo>
                    <a:pt x="1687" y="493"/>
                  </a:lnTo>
                  <a:lnTo>
                    <a:pt x="1699" y="481"/>
                  </a:lnTo>
                  <a:lnTo>
                    <a:pt x="1707" y="466"/>
                  </a:lnTo>
                  <a:lnTo>
                    <a:pt x="1713" y="451"/>
                  </a:lnTo>
                  <a:lnTo>
                    <a:pt x="1830" y="451"/>
                  </a:lnTo>
                  <a:lnTo>
                    <a:pt x="1823" y="478"/>
                  </a:lnTo>
                  <a:lnTo>
                    <a:pt x="1812" y="504"/>
                  </a:lnTo>
                  <a:lnTo>
                    <a:pt x="1798" y="528"/>
                  </a:lnTo>
                  <a:lnTo>
                    <a:pt x="1779" y="549"/>
                  </a:lnTo>
                  <a:lnTo>
                    <a:pt x="1756" y="567"/>
                  </a:lnTo>
                  <a:lnTo>
                    <a:pt x="1730" y="582"/>
                  </a:lnTo>
                  <a:lnTo>
                    <a:pt x="1700" y="592"/>
                  </a:lnTo>
                  <a:lnTo>
                    <a:pt x="1665" y="600"/>
                  </a:lnTo>
                  <a:lnTo>
                    <a:pt x="1628" y="602"/>
                  </a:lnTo>
                  <a:lnTo>
                    <a:pt x="1594" y="600"/>
                  </a:lnTo>
                  <a:lnTo>
                    <a:pt x="1561" y="594"/>
                  </a:lnTo>
                  <a:lnTo>
                    <a:pt x="1531" y="584"/>
                  </a:lnTo>
                  <a:lnTo>
                    <a:pt x="1504" y="571"/>
                  </a:lnTo>
                  <a:lnTo>
                    <a:pt x="1480" y="554"/>
                  </a:lnTo>
                  <a:lnTo>
                    <a:pt x="1459" y="532"/>
                  </a:lnTo>
                  <a:lnTo>
                    <a:pt x="1441" y="508"/>
                  </a:lnTo>
                  <a:lnTo>
                    <a:pt x="1426" y="480"/>
                  </a:lnTo>
                  <a:lnTo>
                    <a:pt x="1417" y="447"/>
                  </a:lnTo>
                  <a:lnTo>
                    <a:pt x="1410" y="411"/>
                  </a:lnTo>
                  <a:lnTo>
                    <a:pt x="1408" y="372"/>
                  </a:lnTo>
                  <a:lnTo>
                    <a:pt x="1408" y="363"/>
                  </a:lnTo>
                  <a:lnTo>
                    <a:pt x="1411" y="324"/>
                  </a:lnTo>
                  <a:lnTo>
                    <a:pt x="1417" y="288"/>
                  </a:lnTo>
                  <a:lnTo>
                    <a:pt x="1427" y="255"/>
                  </a:lnTo>
                  <a:lnTo>
                    <a:pt x="1442" y="225"/>
                  </a:lnTo>
                  <a:lnTo>
                    <a:pt x="1460" y="200"/>
                  </a:lnTo>
                  <a:lnTo>
                    <a:pt x="1481" y="178"/>
                  </a:lnTo>
                  <a:lnTo>
                    <a:pt x="1505" y="160"/>
                  </a:lnTo>
                  <a:lnTo>
                    <a:pt x="1531" y="146"/>
                  </a:lnTo>
                  <a:lnTo>
                    <a:pt x="1560" y="136"/>
                  </a:lnTo>
                  <a:lnTo>
                    <a:pt x="1591" y="130"/>
                  </a:lnTo>
                  <a:lnTo>
                    <a:pt x="1623" y="128"/>
                  </a:lnTo>
                  <a:close/>
                  <a:moveTo>
                    <a:pt x="1154" y="128"/>
                  </a:moveTo>
                  <a:lnTo>
                    <a:pt x="1185" y="129"/>
                  </a:lnTo>
                  <a:lnTo>
                    <a:pt x="1214" y="134"/>
                  </a:lnTo>
                  <a:lnTo>
                    <a:pt x="1240" y="142"/>
                  </a:lnTo>
                  <a:lnTo>
                    <a:pt x="1265" y="154"/>
                  </a:lnTo>
                  <a:lnTo>
                    <a:pt x="1288" y="169"/>
                  </a:lnTo>
                  <a:lnTo>
                    <a:pt x="1308" y="188"/>
                  </a:lnTo>
                  <a:lnTo>
                    <a:pt x="1325" y="210"/>
                  </a:lnTo>
                  <a:lnTo>
                    <a:pt x="1338" y="236"/>
                  </a:lnTo>
                  <a:lnTo>
                    <a:pt x="1347" y="266"/>
                  </a:lnTo>
                  <a:lnTo>
                    <a:pt x="1352" y="300"/>
                  </a:lnTo>
                  <a:lnTo>
                    <a:pt x="1232" y="300"/>
                  </a:lnTo>
                  <a:lnTo>
                    <a:pt x="1226" y="278"/>
                  </a:lnTo>
                  <a:lnTo>
                    <a:pt x="1218" y="260"/>
                  </a:lnTo>
                  <a:lnTo>
                    <a:pt x="1208" y="246"/>
                  </a:lnTo>
                  <a:lnTo>
                    <a:pt x="1195" y="235"/>
                  </a:lnTo>
                  <a:lnTo>
                    <a:pt x="1177" y="229"/>
                  </a:lnTo>
                  <a:lnTo>
                    <a:pt x="1156" y="226"/>
                  </a:lnTo>
                  <a:lnTo>
                    <a:pt x="1137" y="228"/>
                  </a:lnTo>
                  <a:lnTo>
                    <a:pt x="1120" y="235"/>
                  </a:lnTo>
                  <a:lnTo>
                    <a:pt x="1105" y="244"/>
                  </a:lnTo>
                  <a:lnTo>
                    <a:pt x="1092" y="259"/>
                  </a:lnTo>
                  <a:lnTo>
                    <a:pt x="1081" y="277"/>
                  </a:lnTo>
                  <a:lnTo>
                    <a:pt x="1073" y="300"/>
                  </a:lnTo>
                  <a:lnTo>
                    <a:pt x="1068" y="327"/>
                  </a:lnTo>
                  <a:lnTo>
                    <a:pt x="1066" y="358"/>
                  </a:lnTo>
                  <a:lnTo>
                    <a:pt x="1066" y="372"/>
                  </a:lnTo>
                  <a:lnTo>
                    <a:pt x="1068" y="404"/>
                  </a:lnTo>
                  <a:lnTo>
                    <a:pt x="1073" y="432"/>
                  </a:lnTo>
                  <a:lnTo>
                    <a:pt x="1080" y="456"/>
                  </a:lnTo>
                  <a:lnTo>
                    <a:pt x="1089" y="474"/>
                  </a:lnTo>
                  <a:lnTo>
                    <a:pt x="1103" y="488"/>
                  </a:lnTo>
                  <a:lnTo>
                    <a:pt x="1118" y="498"/>
                  </a:lnTo>
                  <a:lnTo>
                    <a:pt x="1137" y="504"/>
                  </a:lnTo>
                  <a:lnTo>
                    <a:pt x="1158" y="506"/>
                  </a:lnTo>
                  <a:lnTo>
                    <a:pt x="1178" y="504"/>
                  </a:lnTo>
                  <a:lnTo>
                    <a:pt x="1197" y="496"/>
                  </a:lnTo>
                  <a:lnTo>
                    <a:pt x="1212" y="483"/>
                  </a:lnTo>
                  <a:lnTo>
                    <a:pt x="1226" y="468"/>
                  </a:lnTo>
                  <a:lnTo>
                    <a:pt x="1234" y="447"/>
                  </a:lnTo>
                  <a:lnTo>
                    <a:pt x="1240" y="424"/>
                  </a:lnTo>
                  <a:lnTo>
                    <a:pt x="1355" y="424"/>
                  </a:lnTo>
                  <a:lnTo>
                    <a:pt x="1350" y="458"/>
                  </a:lnTo>
                  <a:lnTo>
                    <a:pt x="1340" y="488"/>
                  </a:lnTo>
                  <a:lnTo>
                    <a:pt x="1326" y="517"/>
                  </a:lnTo>
                  <a:lnTo>
                    <a:pt x="1308" y="541"/>
                  </a:lnTo>
                  <a:lnTo>
                    <a:pt x="1285" y="561"/>
                  </a:lnTo>
                  <a:lnTo>
                    <a:pt x="1258" y="579"/>
                  </a:lnTo>
                  <a:lnTo>
                    <a:pt x="1228" y="591"/>
                  </a:lnTo>
                  <a:lnTo>
                    <a:pt x="1192" y="598"/>
                  </a:lnTo>
                  <a:lnTo>
                    <a:pt x="1154" y="602"/>
                  </a:lnTo>
                  <a:lnTo>
                    <a:pt x="1120" y="600"/>
                  </a:lnTo>
                  <a:lnTo>
                    <a:pt x="1088" y="594"/>
                  </a:lnTo>
                  <a:lnTo>
                    <a:pt x="1060" y="584"/>
                  </a:lnTo>
                  <a:lnTo>
                    <a:pt x="1033" y="571"/>
                  </a:lnTo>
                  <a:lnTo>
                    <a:pt x="1009" y="553"/>
                  </a:lnTo>
                  <a:lnTo>
                    <a:pt x="988" y="532"/>
                  </a:lnTo>
                  <a:lnTo>
                    <a:pt x="970" y="507"/>
                  </a:lnTo>
                  <a:lnTo>
                    <a:pt x="957" y="478"/>
                  </a:lnTo>
                  <a:lnTo>
                    <a:pt x="946" y="446"/>
                  </a:lnTo>
                  <a:lnTo>
                    <a:pt x="939" y="410"/>
                  </a:lnTo>
                  <a:lnTo>
                    <a:pt x="938" y="369"/>
                  </a:lnTo>
                  <a:lnTo>
                    <a:pt x="938" y="363"/>
                  </a:lnTo>
                  <a:lnTo>
                    <a:pt x="939" y="324"/>
                  </a:lnTo>
                  <a:lnTo>
                    <a:pt x="946" y="286"/>
                  </a:lnTo>
                  <a:lnTo>
                    <a:pt x="957" y="254"/>
                  </a:lnTo>
                  <a:lnTo>
                    <a:pt x="972" y="225"/>
                  </a:lnTo>
                  <a:lnTo>
                    <a:pt x="990" y="199"/>
                  </a:lnTo>
                  <a:lnTo>
                    <a:pt x="1012" y="177"/>
                  </a:lnTo>
                  <a:lnTo>
                    <a:pt x="1036" y="160"/>
                  </a:lnTo>
                  <a:lnTo>
                    <a:pt x="1063" y="146"/>
                  </a:lnTo>
                  <a:lnTo>
                    <a:pt x="1092" y="136"/>
                  </a:lnTo>
                  <a:lnTo>
                    <a:pt x="1122" y="130"/>
                  </a:lnTo>
                  <a:lnTo>
                    <a:pt x="1154" y="128"/>
                  </a:lnTo>
                  <a:close/>
                  <a:moveTo>
                    <a:pt x="683" y="128"/>
                  </a:moveTo>
                  <a:lnTo>
                    <a:pt x="714" y="129"/>
                  </a:lnTo>
                  <a:lnTo>
                    <a:pt x="743" y="134"/>
                  </a:lnTo>
                  <a:lnTo>
                    <a:pt x="769" y="142"/>
                  </a:lnTo>
                  <a:lnTo>
                    <a:pt x="794" y="154"/>
                  </a:lnTo>
                  <a:lnTo>
                    <a:pt x="817" y="169"/>
                  </a:lnTo>
                  <a:lnTo>
                    <a:pt x="837" y="188"/>
                  </a:lnTo>
                  <a:lnTo>
                    <a:pt x="854" y="210"/>
                  </a:lnTo>
                  <a:lnTo>
                    <a:pt x="867" y="236"/>
                  </a:lnTo>
                  <a:lnTo>
                    <a:pt x="877" y="266"/>
                  </a:lnTo>
                  <a:lnTo>
                    <a:pt x="882" y="300"/>
                  </a:lnTo>
                  <a:lnTo>
                    <a:pt x="761" y="300"/>
                  </a:lnTo>
                  <a:lnTo>
                    <a:pt x="755" y="278"/>
                  </a:lnTo>
                  <a:lnTo>
                    <a:pt x="748" y="260"/>
                  </a:lnTo>
                  <a:lnTo>
                    <a:pt x="737" y="246"/>
                  </a:lnTo>
                  <a:lnTo>
                    <a:pt x="724" y="235"/>
                  </a:lnTo>
                  <a:lnTo>
                    <a:pt x="706" y="229"/>
                  </a:lnTo>
                  <a:lnTo>
                    <a:pt x="686" y="226"/>
                  </a:lnTo>
                  <a:lnTo>
                    <a:pt x="667" y="228"/>
                  </a:lnTo>
                  <a:lnTo>
                    <a:pt x="650" y="235"/>
                  </a:lnTo>
                  <a:lnTo>
                    <a:pt x="634" y="244"/>
                  </a:lnTo>
                  <a:lnTo>
                    <a:pt x="621" y="259"/>
                  </a:lnTo>
                  <a:lnTo>
                    <a:pt x="610" y="277"/>
                  </a:lnTo>
                  <a:lnTo>
                    <a:pt x="602" y="300"/>
                  </a:lnTo>
                  <a:lnTo>
                    <a:pt x="597" y="327"/>
                  </a:lnTo>
                  <a:lnTo>
                    <a:pt x="595" y="358"/>
                  </a:lnTo>
                  <a:lnTo>
                    <a:pt x="595" y="372"/>
                  </a:lnTo>
                  <a:lnTo>
                    <a:pt x="597" y="404"/>
                  </a:lnTo>
                  <a:lnTo>
                    <a:pt x="601" y="432"/>
                  </a:lnTo>
                  <a:lnTo>
                    <a:pt x="609" y="456"/>
                  </a:lnTo>
                  <a:lnTo>
                    <a:pt x="619" y="474"/>
                  </a:lnTo>
                  <a:lnTo>
                    <a:pt x="632" y="488"/>
                  </a:lnTo>
                  <a:lnTo>
                    <a:pt x="647" y="498"/>
                  </a:lnTo>
                  <a:lnTo>
                    <a:pt x="667" y="504"/>
                  </a:lnTo>
                  <a:lnTo>
                    <a:pt x="687" y="506"/>
                  </a:lnTo>
                  <a:lnTo>
                    <a:pt x="707" y="504"/>
                  </a:lnTo>
                  <a:lnTo>
                    <a:pt x="726" y="496"/>
                  </a:lnTo>
                  <a:lnTo>
                    <a:pt x="742" y="483"/>
                  </a:lnTo>
                  <a:lnTo>
                    <a:pt x="755" y="468"/>
                  </a:lnTo>
                  <a:lnTo>
                    <a:pt x="763" y="447"/>
                  </a:lnTo>
                  <a:lnTo>
                    <a:pt x="769" y="424"/>
                  </a:lnTo>
                  <a:lnTo>
                    <a:pt x="884" y="424"/>
                  </a:lnTo>
                  <a:lnTo>
                    <a:pt x="879" y="458"/>
                  </a:lnTo>
                  <a:lnTo>
                    <a:pt x="870" y="488"/>
                  </a:lnTo>
                  <a:lnTo>
                    <a:pt x="855" y="517"/>
                  </a:lnTo>
                  <a:lnTo>
                    <a:pt x="837" y="541"/>
                  </a:lnTo>
                  <a:lnTo>
                    <a:pt x="815" y="561"/>
                  </a:lnTo>
                  <a:lnTo>
                    <a:pt x="787" y="579"/>
                  </a:lnTo>
                  <a:lnTo>
                    <a:pt x="756" y="591"/>
                  </a:lnTo>
                  <a:lnTo>
                    <a:pt x="722" y="598"/>
                  </a:lnTo>
                  <a:lnTo>
                    <a:pt x="683" y="602"/>
                  </a:lnTo>
                  <a:lnTo>
                    <a:pt x="650" y="600"/>
                  </a:lnTo>
                  <a:lnTo>
                    <a:pt x="618" y="594"/>
                  </a:lnTo>
                  <a:lnTo>
                    <a:pt x="589" y="584"/>
                  </a:lnTo>
                  <a:lnTo>
                    <a:pt x="563" y="571"/>
                  </a:lnTo>
                  <a:lnTo>
                    <a:pt x="539" y="553"/>
                  </a:lnTo>
                  <a:lnTo>
                    <a:pt x="517" y="532"/>
                  </a:lnTo>
                  <a:lnTo>
                    <a:pt x="499" y="507"/>
                  </a:lnTo>
                  <a:lnTo>
                    <a:pt x="485" y="478"/>
                  </a:lnTo>
                  <a:lnTo>
                    <a:pt x="475" y="446"/>
                  </a:lnTo>
                  <a:lnTo>
                    <a:pt x="468" y="410"/>
                  </a:lnTo>
                  <a:lnTo>
                    <a:pt x="466" y="369"/>
                  </a:lnTo>
                  <a:lnTo>
                    <a:pt x="466" y="363"/>
                  </a:lnTo>
                  <a:lnTo>
                    <a:pt x="468" y="324"/>
                  </a:lnTo>
                  <a:lnTo>
                    <a:pt x="475" y="286"/>
                  </a:lnTo>
                  <a:lnTo>
                    <a:pt x="486" y="254"/>
                  </a:lnTo>
                  <a:lnTo>
                    <a:pt x="502" y="225"/>
                  </a:lnTo>
                  <a:lnTo>
                    <a:pt x="520" y="199"/>
                  </a:lnTo>
                  <a:lnTo>
                    <a:pt x="541" y="177"/>
                  </a:lnTo>
                  <a:lnTo>
                    <a:pt x="565" y="160"/>
                  </a:lnTo>
                  <a:lnTo>
                    <a:pt x="591" y="146"/>
                  </a:lnTo>
                  <a:lnTo>
                    <a:pt x="621" y="136"/>
                  </a:lnTo>
                  <a:lnTo>
                    <a:pt x="651" y="130"/>
                  </a:lnTo>
                  <a:lnTo>
                    <a:pt x="683" y="128"/>
                  </a:lnTo>
                  <a:close/>
                  <a:moveTo>
                    <a:pt x="209" y="128"/>
                  </a:moveTo>
                  <a:lnTo>
                    <a:pt x="241" y="129"/>
                  </a:lnTo>
                  <a:lnTo>
                    <a:pt x="271" y="134"/>
                  </a:lnTo>
                  <a:lnTo>
                    <a:pt x="297" y="141"/>
                  </a:lnTo>
                  <a:lnTo>
                    <a:pt x="323" y="152"/>
                  </a:lnTo>
                  <a:lnTo>
                    <a:pt x="344" y="165"/>
                  </a:lnTo>
                  <a:lnTo>
                    <a:pt x="362" y="183"/>
                  </a:lnTo>
                  <a:lnTo>
                    <a:pt x="376" y="204"/>
                  </a:lnTo>
                  <a:lnTo>
                    <a:pt x="387" y="228"/>
                  </a:lnTo>
                  <a:lnTo>
                    <a:pt x="394" y="256"/>
                  </a:lnTo>
                  <a:lnTo>
                    <a:pt x="397" y="288"/>
                  </a:lnTo>
                  <a:lnTo>
                    <a:pt x="397" y="592"/>
                  </a:lnTo>
                  <a:lnTo>
                    <a:pt x="272" y="592"/>
                  </a:lnTo>
                  <a:lnTo>
                    <a:pt x="272" y="540"/>
                  </a:lnTo>
                  <a:lnTo>
                    <a:pt x="260" y="556"/>
                  </a:lnTo>
                  <a:lnTo>
                    <a:pt x="245" y="571"/>
                  </a:lnTo>
                  <a:lnTo>
                    <a:pt x="226" y="583"/>
                  </a:lnTo>
                  <a:lnTo>
                    <a:pt x="203" y="592"/>
                  </a:lnTo>
                  <a:lnTo>
                    <a:pt x="178" y="600"/>
                  </a:lnTo>
                  <a:lnTo>
                    <a:pt x="149" y="602"/>
                  </a:lnTo>
                  <a:lnTo>
                    <a:pt x="122" y="600"/>
                  </a:lnTo>
                  <a:lnTo>
                    <a:pt x="97" y="595"/>
                  </a:lnTo>
                  <a:lnTo>
                    <a:pt x="74" y="588"/>
                  </a:lnTo>
                  <a:lnTo>
                    <a:pt x="54" y="576"/>
                  </a:lnTo>
                  <a:lnTo>
                    <a:pt x="36" y="561"/>
                  </a:lnTo>
                  <a:lnTo>
                    <a:pt x="20" y="543"/>
                  </a:lnTo>
                  <a:lnTo>
                    <a:pt x="10" y="522"/>
                  </a:lnTo>
                  <a:lnTo>
                    <a:pt x="2" y="496"/>
                  </a:lnTo>
                  <a:lnTo>
                    <a:pt x="0" y="468"/>
                  </a:lnTo>
                  <a:lnTo>
                    <a:pt x="0" y="463"/>
                  </a:lnTo>
                  <a:lnTo>
                    <a:pt x="2" y="434"/>
                  </a:lnTo>
                  <a:lnTo>
                    <a:pt x="10" y="409"/>
                  </a:lnTo>
                  <a:lnTo>
                    <a:pt x="20" y="387"/>
                  </a:lnTo>
                  <a:lnTo>
                    <a:pt x="35" y="368"/>
                  </a:lnTo>
                  <a:lnTo>
                    <a:pt x="53" y="352"/>
                  </a:lnTo>
                  <a:lnTo>
                    <a:pt x="74" y="340"/>
                  </a:lnTo>
                  <a:lnTo>
                    <a:pt x="98" y="331"/>
                  </a:lnTo>
                  <a:lnTo>
                    <a:pt x="124" y="322"/>
                  </a:lnTo>
                  <a:lnTo>
                    <a:pt x="153" y="318"/>
                  </a:lnTo>
                  <a:lnTo>
                    <a:pt x="183" y="315"/>
                  </a:lnTo>
                  <a:lnTo>
                    <a:pt x="214" y="314"/>
                  </a:lnTo>
                  <a:lnTo>
                    <a:pt x="270" y="314"/>
                  </a:lnTo>
                  <a:lnTo>
                    <a:pt x="270" y="292"/>
                  </a:lnTo>
                  <a:lnTo>
                    <a:pt x="269" y="271"/>
                  </a:lnTo>
                  <a:lnTo>
                    <a:pt x="263" y="253"/>
                  </a:lnTo>
                  <a:lnTo>
                    <a:pt x="254" y="238"/>
                  </a:lnTo>
                  <a:lnTo>
                    <a:pt x="241" y="228"/>
                  </a:lnTo>
                  <a:lnTo>
                    <a:pt x="225" y="222"/>
                  </a:lnTo>
                  <a:lnTo>
                    <a:pt x="203" y="219"/>
                  </a:lnTo>
                  <a:lnTo>
                    <a:pt x="184" y="222"/>
                  </a:lnTo>
                  <a:lnTo>
                    <a:pt x="167" y="226"/>
                  </a:lnTo>
                  <a:lnTo>
                    <a:pt x="154" y="236"/>
                  </a:lnTo>
                  <a:lnTo>
                    <a:pt x="145" y="248"/>
                  </a:lnTo>
                  <a:lnTo>
                    <a:pt x="139" y="262"/>
                  </a:lnTo>
                  <a:lnTo>
                    <a:pt x="135" y="278"/>
                  </a:lnTo>
                  <a:lnTo>
                    <a:pt x="14" y="278"/>
                  </a:lnTo>
                  <a:lnTo>
                    <a:pt x="19" y="247"/>
                  </a:lnTo>
                  <a:lnTo>
                    <a:pt x="30" y="219"/>
                  </a:lnTo>
                  <a:lnTo>
                    <a:pt x="44" y="194"/>
                  </a:lnTo>
                  <a:lnTo>
                    <a:pt x="63" y="174"/>
                  </a:lnTo>
                  <a:lnTo>
                    <a:pt x="86" y="158"/>
                  </a:lnTo>
                  <a:lnTo>
                    <a:pt x="113" y="145"/>
                  </a:lnTo>
                  <a:lnTo>
                    <a:pt x="142" y="135"/>
                  </a:lnTo>
                  <a:lnTo>
                    <a:pt x="174" y="129"/>
                  </a:lnTo>
                  <a:lnTo>
                    <a:pt x="209" y="128"/>
                  </a:lnTo>
                  <a:close/>
                  <a:moveTo>
                    <a:pt x="2544" y="0"/>
                  </a:moveTo>
                  <a:lnTo>
                    <a:pt x="2544" y="138"/>
                  </a:lnTo>
                  <a:lnTo>
                    <a:pt x="2630" y="138"/>
                  </a:lnTo>
                  <a:lnTo>
                    <a:pt x="2630" y="232"/>
                  </a:lnTo>
                  <a:lnTo>
                    <a:pt x="2544" y="232"/>
                  </a:lnTo>
                  <a:lnTo>
                    <a:pt x="2544" y="447"/>
                  </a:lnTo>
                  <a:lnTo>
                    <a:pt x="2546" y="466"/>
                  </a:lnTo>
                  <a:lnTo>
                    <a:pt x="2552" y="480"/>
                  </a:lnTo>
                  <a:lnTo>
                    <a:pt x="2560" y="489"/>
                  </a:lnTo>
                  <a:lnTo>
                    <a:pt x="2573" y="495"/>
                  </a:lnTo>
                  <a:lnTo>
                    <a:pt x="2589" y="498"/>
                  </a:lnTo>
                  <a:lnTo>
                    <a:pt x="2605" y="496"/>
                  </a:lnTo>
                  <a:lnTo>
                    <a:pt x="2621" y="494"/>
                  </a:lnTo>
                  <a:lnTo>
                    <a:pt x="2633" y="489"/>
                  </a:lnTo>
                  <a:lnTo>
                    <a:pt x="2633" y="589"/>
                  </a:lnTo>
                  <a:lnTo>
                    <a:pt x="2615" y="594"/>
                  </a:lnTo>
                  <a:lnTo>
                    <a:pt x="2591" y="597"/>
                  </a:lnTo>
                  <a:lnTo>
                    <a:pt x="2562" y="598"/>
                  </a:lnTo>
                  <a:lnTo>
                    <a:pt x="2528" y="596"/>
                  </a:lnTo>
                  <a:lnTo>
                    <a:pt x="2498" y="590"/>
                  </a:lnTo>
                  <a:lnTo>
                    <a:pt x="2473" y="579"/>
                  </a:lnTo>
                  <a:lnTo>
                    <a:pt x="2452" y="564"/>
                  </a:lnTo>
                  <a:lnTo>
                    <a:pt x="2437" y="544"/>
                  </a:lnTo>
                  <a:lnTo>
                    <a:pt x="2426" y="522"/>
                  </a:lnTo>
                  <a:lnTo>
                    <a:pt x="2419" y="493"/>
                  </a:lnTo>
                  <a:lnTo>
                    <a:pt x="2417" y="460"/>
                  </a:lnTo>
                  <a:lnTo>
                    <a:pt x="2417" y="232"/>
                  </a:lnTo>
                  <a:lnTo>
                    <a:pt x="2364" y="232"/>
                  </a:lnTo>
                  <a:lnTo>
                    <a:pt x="2364" y="138"/>
                  </a:lnTo>
                  <a:lnTo>
                    <a:pt x="2417" y="138"/>
                  </a:lnTo>
                  <a:lnTo>
                    <a:pt x="2417" y="52"/>
                  </a:lnTo>
                  <a:lnTo>
                    <a:pt x="2544" y="0"/>
                  </a:lnTo>
                  <a:close/>
                </a:path>
              </a:pathLst>
            </a:custGeom>
            <a:solidFill>
              <a:schemeClr val="tx1"/>
            </a:solidFill>
            <a:ln w="0">
              <a:noFill/>
              <a:prstDash val="solid"/>
              <a:round/>
              <a:headEnd/>
              <a:tailEnd/>
            </a:ln>
          </p:spPr>
          <p:txBody>
            <a:bodyPr vert="horz" wrap="square" lIns="56650" tIns="28325" rIns="56650" bIns="28325" numCol="1" anchor="t" anchorCtr="0" compatLnSpc="1">
              <a:prstTxWarp prst="textNoShape">
                <a:avLst/>
              </a:prstTxWarp>
            </a:bodyPr>
            <a:lstStyle/>
            <a:p>
              <a:pPr defTabSz="566471"/>
              <a:endParaRPr lang="en-US" sz="1115" kern="0">
                <a:solidFill>
                  <a:sysClr val="windowText" lastClr="000000"/>
                </a:solidFill>
              </a:endParaRPr>
            </a:p>
          </p:txBody>
        </p:sp>
      </p:grpSp>
      <p:sp>
        <p:nvSpPr>
          <p:cNvPr id="27" name="Parallelogram 26"/>
          <p:cNvSpPr/>
          <p:nvPr userDrawn="1"/>
        </p:nvSpPr>
        <p:spPr>
          <a:xfrm rot="5400000" flipH="1">
            <a:off x="1163926" y="1489918"/>
            <a:ext cx="4173602" cy="6562562"/>
          </a:xfrm>
          <a:prstGeom prst="parallelogram">
            <a:avLst>
              <a:gd name="adj" fmla="val 63990"/>
            </a:avLst>
          </a:prstGeom>
          <a:gradFill flip="none" rotWithShape="1">
            <a:gsLst>
              <a:gs pos="0">
                <a:srgbClr val="00FF00"/>
              </a:gs>
              <a:gs pos="87000">
                <a:srgbClr val="006B09"/>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29" name="Title 1"/>
          <p:cNvSpPr>
            <a:spLocks noGrp="1"/>
          </p:cNvSpPr>
          <p:nvPr userDrawn="1">
            <p:ph type="ctrTitle" hasCustomPrompt="1"/>
          </p:nvPr>
        </p:nvSpPr>
        <p:spPr>
          <a:xfrm>
            <a:off x="381000" y="3967988"/>
            <a:ext cx="7359811" cy="1984248"/>
          </a:xfrm>
        </p:spPr>
        <p:txBody>
          <a:bodyPr lIns="0" tIns="0" rIns="0" bIns="0" anchor="b" anchorCtr="0">
            <a:noAutofit/>
          </a:bodyPr>
          <a:lstStyle>
            <a:lvl1pPr algn="l">
              <a:lnSpc>
                <a:spcPct val="80000"/>
              </a:lnSpc>
              <a:defRPr sz="8000">
                <a:solidFill>
                  <a:schemeClr val="tx1"/>
                </a:solidFill>
              </a:defRPr>
            </a:lvl1pPr>
          </a:lstStyle>
          <a:p>
            <a:r>
              <a:rPr lang="en-US" dirty="0"/>
              <a:t>Click to edit title</a:t>
            </a:r>
          </a:p>
        </p:txBody>
      </p:sp>
      <p:sp>
        <p:nvSpPr>
          <p:cNvPr id="30" name="Text Placeholder 3"/>
          <p:cNvSpPr>
            <a:spLocks noGrp="1"/>
          </p:cNvSpPr>
          <p:nvPr userDrawn="1">
            <p:ph type="body" sz="quarter" idx="10" hasCustomPrompt="1"/>
          </p:nvPr>
        </p:nvSpPr>
        <p:spPr>
          <a:xfrm>
            <a:off x="381000" y="6098413"/>
            <a:ext cx="7359632" cy="549275"/>
          </a:xfrm>
        </p:spPr>
        <p:txBody>
          <a:bodyPr lIns="0" tIns="0" rIns="0" bIns="0">
            <a:normAutofit/>
          </a:bodyPr>
          <a:lstStyle>
            <a:lvl1pPr algn="l">
              <a:defRPr sz="2800" b="1" cap="all" baseline="0">
                <a:solidFill>
                  <a:schemeClr val="tx1"/>
                </a:solidFill>
                <a:latin typeface="+mj-lt"/>
              </a:defRPr>
            </a:lvl1pPr>
          </a:lstStyle>
          <a:p>
            <a:pPr lvl="0"/>
            <a:r>
              <a:rPr lang="en-US" dirty="0"/>
              <a:t>Click to edit subtitle</a:t>
            </a:r>
          </a:p>
        </p:txBody>
      </p:sp>
      <p:sp>
        <p:nvSpPr>
          <p:cNvPr id="28" name="Parallelogram 27"/>
          <p:cNvSpPr/>
          <p:nvPr userDrawn="1"/>
        </p:nvSpPr>
        <p:spPr>
          <a:xfrm rot="16200000">
            <a:off x="1163926" y="-1194480"/>
            <a:ext cx="4173602" cy="6562562"/>
          </a:xfrm>
          <a:prstGeom prst="parallelogram">
            <a:avLst>
              <a:gd name="adj" fmla="val 63990"/>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9773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Master: Dark">
    <p:bg>
      <p:bgPr>
        <a:gradFill flip="none" rotWithShape="1">
          <a:gsLst>
            <a:gs pos="48000">
              <a:srgbClr val="F4F4F4"/>
            </a:gs>
            <a:gs pos="100000">
              <a:srgbClr val="E4E4E4"/>
            </a:gs>
          </a:gsLst>
          <a:lin ang="5400000" scaled="0"/>
          <a:tileRect/>
        </a:gradFill>
        <a:effectLst/>
      </p:bgPr>
    </p:bg>
    <p:spTree>
      <p:nvGrpSpPr>
        <p:cNvPr id="1" name=""/>
        <p:cNvGrpSpPr/>
        <p:nvPr/>
      </p:nvGrpSpPr>
      <p:grpSpPr>
        <a:xfrm>
          <a:off x="0" y="0"/>
          <a:ext cx="0" cy="0"/>
          <a:chOff x="0" y="0"/>
          <a:chExt cx="0" cy="0"/>
        </a:xfrm>
      </p:grpSpPr>
      <p:pic>
        <p:nvPicPr>
          <p:cNvPr id="1028" name="Picture 4" descr="Image result for circuit photography"/>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080" y="0"/>
            <a:ext cx="12224079" cy="6868769"/>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userDrawn="1"/>
        </p:nvSpPr>
        <p:spPr>
          <a:xfrm>
            <a:off x="-35668" y="0"/>
            <a:ext cx="12227668" cy="6858000"/>
          </a:xfrm>
          <a:prstGeom prst="rect">
            <a:avLst/>
          </a:prstGeom>
          <a:gradFill>
            <a:gsLst>
              <a:gs pos="28000">
                <a:schemeClr val="bg1">
                  <a:alpha val="67000"/>
                </a:schemeClr>
              </a:gs>
              <a:gs pos="67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0" name="Group 4"/>
          <p:cNvGrpSpPr>
            <a:grpSpLocks noChangeAspect="1"/>
          </p:cNvGrpSpPr>
          <p:nvPr userDrawn="1"/>
        </p:nvGrpSpPr>
        <p:grpSpPr bwMode="auto">
          <a:xfrm>
            <a:off x="10090370" y="442495"/>
            <a:ext cx="1749397" cy="462761"/>
            <a:chOff x="243" y="1559"/>
            <a:chExt cx="1308" cy="346"/>
          </a:xfrm>
        </p:grpSpPr>
        <p:sp>
          <p:nvSpPr>
            <p:cNvPr id="11" name="Freeform 6"/>
            <p:cNvSpPr>
              <a:spLocks/>
            </p:cNvSpPr>
            <p:nvPr/>
          </p:nvSpPr>
          <p:spPr bwMode="auto">
            <a:xfrm>
              <a:off x="1005" y="1559"/>
              <a:ext cx="129" cy="137"/>
            </a:xfrm>
            <a:custGeom>
              <a:avLst/>
              <a:gdLst>
                <a:gd name="T0" fmla="*/ 0 w 387"/>
                <a:gd name="T1" fmla="*/ 0 h 411"/>
                <a:gd name="T2" fmla="*/ 387 w 387"/>
                <a:gd name="T3" fmla="*/ 157 h 411"/>
                <a:gd name="T4" fmla="*/ 387 w 387"/>
                <a:gd name="T5" fmla="*/ 254 h 411"/>
                <a:gd name="T6" fmla="*/ 0 w 387"/>
                <a:gd name="T7" fmla="*/ 411 h 411"/>
                <a:gd name="T8" fmla="*/ 0 w 387"/>
                <a:gd name="T9" fmla="*/ 290 h 411"/>
                <a:gd name="T10" fmla="*/ 226 w 387"/>
                <a:gd name="T11" fmla="*/ 206 h 411"/>
                <a:gd name="T12" fmla="*/ 0 w 387"/>
                <a:gd name="T13" fmla="*/ 117 h 411"/>
                <a:gd name="T14" fmla="*/ 0 w 387"/>
                <a:gd name="T15" fmla="*/ 0 h 4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7" h="411">
                  <a:moveTo>
                    <a:pt x="0" y="0"/>
                  </a:moveTo>
                  <a:lnTo>
                    <a:pt x="387" y="157"/>
                  </a:lnTo>
                  <a:lnTo>
                    <a:pt x="387" y="254"/>
                  </a:lnTo>
                  <a:lnTo>
                    <a:pt x="0" y="411"/>
                  </a:lnTo>
                  <a:lnTo>
                    <a:pt x="0" y="290"/>
                  </a:lnTo>
                  <a:lnTo>
                    <a:pt x="226" y="206"/>
                  </a:lnTo>
                  <a:lnTo>
                    <a:pt x="0" y="117"/>
                  </a:lnTo>
                  <a:lnTo>
                    <a:pt x="0" y="0"/>
                  </a:lnTo>
                  <a:close/>
                </a:path>
              </a:pathLst>
            </a:custGeom>
            <a:solidFill>
              <a:srgbClr val="00D700"/>
            </a:solidFill>
            <a:ln w="0">
              <a:noFill/>
              <a:prstDash val="solid"/>
              <a:round/>
              <a:headEnd/>
              <a:tailEnd/>
            </a:ln>
          </p:spPr>
          <p:txBody>
            <a:bodyPr vert="horz" wrap="square" lIns="56650" tIns="28325" rIns="56650" bIns="28325" numCol="1" anchor="t" anchorCtr="0" compatLnSpc="1">
              <a:prstTxWarp prst="textNoShape">
                <a:avLst/>
              </a:prstTxWarp>
            </a:bodyPr>
            <a:lstStyle/>
            <a:p>
              <a:pPr defTabSz="566471"/>
              <a:endParaRPr lang="en-US" sz="1115" kern="0" dirty="0">
                <a:solidFill>
                  <a:sysClr val="windowText" lastClr="000000"/>
                </a:solidFill>
              </a:endParaRPr>
            </a:p>
          </p:txBody>
        </p:sp>
        <p:sp>
          <p:nvSpPr>
            <p:cNvPr id="12" name="Freeform 7"/>
            <p:cNvSpPr>
              <a:spLocks noEditPoints="1"/>
            </p:cNvSpPr>
            <p:nvPr/>
          </p:nvSpPr>
          <p:spPr bwMode="auto">
            <a:xfrm>
              <a:off x="243" y="1704"/>
              <a:ext cx="1308" cy="201"/>
            </a:xfrm>
            <a:custGeom>
              <a:avLst/>
              <a:gdLst>
                <a:gd name="T0" fmla="*/ 127 w 3923"/>
                <a:gd name="T1" fmla="*/ 475 h 602"/>
                <a:gd name="T2" fmla="*/ 251 w 3923"/>
                <a:gd name="T3" fmla="*/ 489 h 602"/>
                <a:gd name="T4" fmla="*/ 3668 w 3923"/>
                <a:gd name="T5" fmla="*/ 231 h 602"/>
                <a:gd name="T6" fmla="*/ 3770 w 3923"/>
                <a:gd name="T7" fmla="*/ 234 h 602"/>
                <a:gd name="T8" fmla="*/ 1553 w 3923"/>
                <a:gd name="T9" fmla="*/ 261 h 602"/>
                <a:gd name="T10" fmla="*/ 1645 w 3923"/>
                <a:gd name="T11" fmla="*/ 218 h 602"/>
                <a:gd name="T12" fmla="*/ 2880 w 3923"/>
                <a:gd name="T13" fmla="*/ 500 h 602"/>
                <a:gd name="T14" fmla="*/ 2980 w 3923"/>
                <a:gd name="T15" fmla="*/ 138 h 602"/>
                <a:gd name="T16" fmla="*/ 2900 w 3923"/>
                <a:gd name="T17" fmla="*/ 594 h 602"/>
                <a:gd name="T18" fmla="*/ 2716 w 3923"/>
                <a:gd name="T19" fmla="*/ 508 h 602"/>
                <a:gd name="T20" fmla="*/ 3360 w 3923"/>
                <a:gd name="T21" fmla="*/ 279 h 602"/>
                <a:gd name="T22" fmla="*/ 3324 w 3923"/>
                <a:gd name="T23" fmla="*/ 220 h 602"/>
                <a:gd name="T24" fmla="*/ 3775 w 3923"/>
                <a:gd name="T25" fmla="*/ 134 h 602"/>
                <a:gd name="T26" fmla="*/ 3923 w 3923"/>
                <a:gd name="T27" fmla="*/ 342 h 602"/>
                <a:gd name="T28" fmla="*/ 3703 w 3923"/>
                <a:gd name="T29" fmla="*/ 508 h 602"/>
                <a:gd name="T30" fmla="*/ 3916 w 3923"/>
                <a:gd name="T31" fmla="*/ 478 h 602"/>
                <a:gd name="T32" fmla="*/ 3685 w 3923"/>
                <a:gd name="T33" fmla="*/ 600 h 602"/>
                <a:gd name="T34" fmla="*/ 3502 w 3923"/>
                <a:gd name="T35" fmla="*/ 411 h 602"/>
                <a:gd name="T36" fmla="*/ 3597 w 3923"/>
                <a:gd name="T37" fmla="*/ 160 h 602"/>
                <a:gd name="T38" fmla="*/ 2261 w 3923"/>
                <a:gd name="T39" fmla="*/ 158 h 602"/>
                <a:gd name="T40" fmla="*/ 2180 w 3923"/>
                <a:gd name="T41" fmla="*/ 283 h 602"/>
                <a:gd name="T42" fmla="*/ 2052 w 3923"/>
                <a:gd name="T43" fmla="*/ 258 h 602"/>
                <a:gd name="T44" fmla="*/ 2045 w 3923"/>
                <a:gd name="T45" fmla="*/ 188 h 602"/>
                <a:gd name="T46" fmla="*/ 1682 w 3923"/>
                <a:gd name="T47" fmla="*/ 134 h 602"/>
                <a:gd name="T48" fmla="*/ 1830 w 3923"/>
                <a:gd name="T49" fmla="*/ 342 h 602"/>
                <a:gd name="T50" fmla="*/ 1610 w 3923"/>
                <a:gd name="T51" fmla="*/ 508 h 602"/>
                <a:gd name="T52" fmla="*/ 1823 w 3923"/>
                <a:gd name="T53" fmla="*/ 478 h 602"/>
                <a:gd name="T54" fmla="*/ 1594 w 3923"/>
                <a:gd name="T55" fmla="*/ 600 h 602"/>
                <a:gd name="T56" fmla="*/ 1410 w 3923"/>
                <a:gd name="T57" fmla="*/ 411 h 602"/>
                <a:gd name="T58" fmla="*/ 1505 w 3923"/>
                <a:gd name="T59" fmla="*/ 160 h 602"/>
                <a:gd name="T60" fmla="*/ 1265 w 3923"/>
                <a:gd name="T61" fmla="*/ 154 h 602"/>
                <a:gd name="T62" fmla="*/ 1218 w 3923"/>
                <a:gd name="T63" fmla="*/ 260 h 602"/>
                <a:gd name="T64" fmla="*/ 1081 w 3923"/>
                <a:gd name="T65" fmla="*/ 277 h 602"/>
                <a:gd name="T66" fmla="*/ 1103 w 3923"/>
                <a:gd name="T67" fmla="*/ 488 h 602"/>
                <a:gd name="T68" fmla="*/ 1240 w 3923"/>
                <a:gd name="T69" fmla="*/ 424 h 602"/>
                <a:gd name="T70" fmla="*/ 1192 w 3923"/>
                <a:gd name="T71" fmla="*/ 598 h 602"/>
                <a:gd name="T72" fmla="*/ 957 w 3923"/>
                <a:gd name="T73" fmla="*/ 478 h 602"/>
                <a:gd name="T74" fmla="*/ 990 w 3923"/>
                <a:gd name="T75" fmla="*/ 199 h 602"/>
                <a:gd name="T76" fmla="*/ 743 w 3923"/>
                <a:gd name="T77" fmla="*/ 134 h 602"/>
                <a:gd name="T78" fmla="*/ 761 w 3923"/>
                <a:gd name="T79" fmla="*/ 300 h 602"/>
                <a:gd name="T80" fmla="*/ 634 w 3923"/>
                <a:gd name="T81" fmla="*/ 244 h 602"/>
                <a:gd name="T82" fmla="*/ 609 w 3923"/>
                <a:gd name="T83" fmla="*/ 456 h 602"/>
                <a:gd name="T84" fmla="*/ 755 w 3923"/>
                <a:gd name="T85" fmla="*/ 468 h 602"/>
                <a:gd name="T86" fmla="*/ 787 w 3923"/>
                <a:gd name="T87" fmla="*/ 579 h 602"/>
                <a:gd name="T88" fmla="*/ 517 w 3923"/>
                <a:gd name="T89" fmla="*/ 532 h 602"/>
                <a:gd name="T90" fmla="*/ 486 w 3923"/>
                <a:gd name="T91" fmla="*/ 254 h 602"/>
                <a:gd name="T92" fmla="*/ 209 w 3923"/>
                <a:gd name="T93" fmla="*/ 128 h 602"/>
                <a:gd name="T94" fmla="*/ 394 w 3923"/>
                <a:gd name="T95" fmla="*/ 256 h 602"/>
                <a:gd name="T96" fmla="*/ 178 w 3923"/>
                <a:gd name="T97" fmla="*/ 600 h 602"/>
                <a:gd name="T98" fmla="*/ 2 w 3923"/>
                <a:gd name="T99" fmla="*/ 496 h 602"/>
                <a:gd name="T100" fmla="*/ 98 w 3923"/>
                <a:gd name="T101" fmla="*/ 331 h 602"/>
                <a:gd name="T102" fmla="*/ 254 w 3923"/>
                <a:gd name="T103" fmla="*/ 238 h 602"/>
                <a:gd name="T104" fmla="*/ 135 w 3923"/>
                <a:gd name="T105" fmla="*/ 278 h 602"/>
                <a:gd name="T106" fmla="*/ 174 w 3923"/>
                <a:gd name="T107" fmla="*/ 129 h 602"/>
                <a:gd name="T108" fmla="*/ 2552 w 3923"/>
                <a:gd name="T109" fmla="*/ 480 h 602"/>
                <a:gd name="T110" fmla="*/ 2591 w 3923"/>
                <a:gd name="T111" fmla="*/ 597 h 602"/>
                <a:gd name="T112" fmla="*/ 2417 w 3923"/>
                <a:gd name="T113" fmla="*/ 46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23" h="602">
                  <a:moveTo>
                    <a:pt x="220" y="397"/>
                  </a:moveTo>
                  <a:lnTo>
                    <a:pt x="191" y="399"/>
                  </a:lnTo>
                  <a:lnTo>
                    <a:pt x="167" y="404"/>
                  </a:lnTo>
                  <a:lnTo>
                    <a:pt x="149" y="411"/>
                  </a:lnTo>
                  <a:lnTo>
                    <a:pt x="136" y="422"/>
                  </a:lnTo>
                  <a:lnTo>
                    <a:pt x="128" y="438"/>
                  </a:lnTo>
                  <a:lnTo>
                    <a:pt x="125" y="456"/>
                  </a:lnTo>
                  <a:lnTo>
                    <a:pt x="125" y="460"/>
                  </a:lnTo>
                  <a:lnTo>
                    <a:pt x="127" y="475"/>
                  </a:lnTo>
                  <a:lnTo>
                    <a:pt x="131" y="488"/>
                  </a:lnTo>
                  <a:lnTo>
                    <a:pt x="140" y="498"/>
                  </a:lnTo>
                  <a:lnTo>
                    <a:pt x="152" y="506"/>
                  </a:lnTo>
                  <a:lnTo>
                    <a:pt x="167" y="511"/>
                  </a:lnTo>
                  <a:lnTo>
                    <a:pt x="186" y="513"/>
                  </a:lnTo>
                  <a:lnTo>
                    <a:pt x="205" y="512"/>
                  </a:lnTo>
                  <a:lnTo>
                    <a:pt x="222" y="507"/>
                  </a:lnTo>
                  <a:lnTo>
                    <a:pt x="238" y="500"/>
                  </a:lnTo>
                  <a:lnTo>
                    <a:pt x="251" y="489"/>
                  </a:lnTo>
                  <a:lnTo>
                    <a:pt x="262" y="476"/>
                  </a:lnTo>
                  <a:lnTo>
                    <a:pt x="268" y="460"/>
                  </a:lnTo>
                  <a:lnTo>
                    <a:pt x="270" y="441"/>
                  </a:lnTo>
                  <a:lnTo>
                    <a:pt x="270" y="397"/>
                  </a:lnTo>
                  <a:lnTo>
                    <a:pt x="220" y="397"/>
                  </a:lnTo>
                  <a:close/>
                  <a:moveTo>
                    <a:pt x="3716" y="217"/>
                  </a:moveTo>
                  <a:lnTo>
                    <a:pt x="3700" y="218"/>
                  </a:lnTo>
                  <a:lnTo>
                    <a:pt x="3684" y="223"/>
                  </a:lnTo>
                  <a:lnTo>
                    <a:pt x="3668" y="231"/>
                  </a:lnTo>
                  <a:lnTo>
                    <a:pt x="3655" y="243"/>
                  </a:lnTo>
                  <a:lnTo>
                    <a:pt x="3645" y="261"/>
                  </a:lnTo>
                  <a:lnTo>
                    <a:pt x="3636" y="284"/>
                  </a:lnTo>
                  <a:lnTo>
                    <a:pt x="3630" y="312"/>
                  </a:lnTo>
                  <a:lnTo>
                    <a:pt x="3800" y="312"/>
                  </a:lnTo>
                  <a:lnTo>
                    <a:pt x="3796" y="286"/>
                  </a:lnTo>
                  <a:lnTo>
                    <a:pt x="3790" y="264"/>
                  </a:lnTo>
                  <a:lnTo>
                    <a:pt x="3782" y="247"/>
                  </a:lnTo>
                  <a:lnTo>
                    <a:pt x="3770" y="234"/>
                  </a:lnTo>
                  <a:lnTo>
                    <a:pt x="3754" y="224"/>
                  </a:lnTo>
                  <a:lnTo>
                    <a:pt x="3737" y="218"/>
                  </a:lnTo>
                  <a:lnTo>
                    <a:pt x="3716" y="217"/>
                  </a:lnTo>
                  <a:close/>
                  <a:moveTo>
                    <a:pt x="1625" y="217"/>
                  </a:moveTo>
                  <a:lnTo>
                    <a:pt x="1608" y="218"/>
                  </a:lnTo>
                  <a:lnTo>
                    <a:pt x="1591" y="223"/>
                  </a:lnTo>
                  <a:lnTo>
                    <a:pt x="1577" y="231"/>
                  </a:lnTo>
                  <a:lnTo>
                    <a:pt x="1564" y="243"/>
                  </a:lnTo>
                  <a:lnTo>
                    <a:pt x="1553" y="261"/>
                  </a:lnTo>
                  <a:lnTo>
                    <a:pt x="1543" y="284"/>
                  </a:lnTo>
                  <a:lnTo>
                    <a:pt x="1537" y="312"/>
                  </a:lnTo>
                  <a:lnTo>
                    <a:pt x="1707" y="312"/>
                  </a:lnTo>
                  <a:lnTo>
                    <a:pt x="1705" y="286"/>
                  </a:lnTo>
                  <a:lnTo>
                    <a:pt x="1699" y="264"/>
                  </a:lnTo>
                  <a:lnTo>
                    <a:pt x="1689" y="247"/>
                  </a:lnTo>
                  <a:lnTo>
                    <a:pt x="1677" y="234"/>
                  </a:lnTo>
                  <a:lnTo>
                    <a:pt x="1662" y="224"/>
                  </a:lnTo>
                  <a:lnTo>
                    <a:pt x="1645" y="218"/>
                  </a:lnTo>
                  <a:lnTo>
                    <a:pt x="1625" y="217"/>
                  </a:lnTo>
                  <a:close/>
                  <a:moveTo>
                    <a:pt x="2708" y="138"/>
                  </a:moveTo>
                  <a:lnTo>
                    <a:pt x="2835" y="138"/>
                  </a:lnTo>
                  <a:lnTo>
                    <a:pt x="2835" y="426"/>
                  </a:lnTo>
                  <a:lnTo>
                    <a:pt x="2837" y="450"/>
                  </a:lnTo>
                  <a:lnTo>
                    <a:pt x="2842" y="469"/>
                  </a:lnTo>
                  <a:lnTo>
                    <a:pt x="2850" y="484"/>
                  </a:lnTo>
                  <a:lnTo>
                    <a:pt x="2863" y="494"/>
                  </a:lnTo>
                  <a:lnTo>
                    <a:pt x="2880" y="500"/>
                  </a:lnTo>
                  <a:lnTo>
                    <a:pt x="2900" y="502"/>
                  </a:lnTo>
                  <a:lnTo>
                    <a:pt x="2918" y="501"/>
                  </a:lnTo>
                  <a:lnTo>
                    <a:pt x="2935" y="495"/>
                  </a:lnTo>
                  <a:lnTo>
                    <a:pt x="2951" y="487"/>
                  </a:lnTo>
                  <a:lnTo>
                    <a:pt x="2962" y="475"/>
                  </a:lnTo>
                  <a:lnTo>
                    <a:pt x="2972" y="459"/>
                  </a:lnTo>
                  <a:lnTo>
                    <a:pt x="2978" y="441"/>
                  </a:lnTo>
                  <a:lnTo>
                    <a:pt x="2980" y="418"/>
                  </a:lnTo>
                  <a:lnTo>
                    <a:pt x="2980" y="138"/>
                  </a:lnTo>
                  <a:lnTo>
                    <a:pt x="3107" y="138"/>
                  </a:lnTo>
                  <a:lnTo>
                    <a:pt x="3107" y="592"/>
                  </a:lnTo>
                  <a:lnTo>
                    <a:pt x="2980" y="592"/>
                  </a:lnTo>
                  <a:lnTo>
                    <a:pt x="2980" y="525"/>
                  </a:lnTo>
                  <a:lnTo>
                    <a:pt x="2970" y="543"/>
                  </a:lnTo>
                  <a:lnTo>
                    <a:pt x="2957" y="559"/>
                  </a:lnTo>
                  <a:lnTo>
                    <a:pt x="2941" y="573"/>
                  </a:lnTo>
                  <a:lnTo>
                    <a:pt x="2922" y="585"/>
                  </a:lnTo>
                  <a:lnTo>
                    <a:pt x="2900" y="594"/>
                  </a:lnTo>
                  <a:lnTo>
                    <a:pt x="2876" y="600"/>
                  </a:lnTo>
                  <a:lnTo>
                    <a:pt x="2849" y="602"/>
                  </a:lnTo>
                  <a:lnTo>
                    <a:pt x="2823" y="600"/>
                  </a:lnTo>
                  <a:lnTo>
                    <a:pt x="2798" y="594"/>
                  </a:lnTo>
                  <a:lnTo>
                    <a:pt x="2776" y="585"/>
                  </a:lnTo>
                  <a:lnTo>
                    <a:pt x="2756" y="572"/>
                  </a:lnTo>
                  <a:lnTo>
                    <a:pt x="2739" y="554"/>
                  </a:lnTo>
                  <a:lnTo>
                    <a:pt x="2726" y="534"/>
                  </a:lnTo>
                  <a:lnTo>
                    <a:pt x="2716" y="508"/>
                  </a:lnTo>
                  <a:lnTo>
                    <a:pt x="2709" y="478"/>
                  </a:lnTo>
                  <a:lnTo>
                    <a:pt x="2708" y="445"/>
                  </a:lnTo>
                  <a:lnTo>
                    <a:pt x="2708" y="138"/>
                  </a:lnTo>
                  <a:close/>
                  <a:moveTo>
                    <a:pt x="3461" y="132"/>
                  </a:moveTo>
                  <a:lnTo>
                    <a:pt x="3461" y="256"/>
                  </a:lnTo>
                  <a:lnTo>
                    <a:pt x="3430" y="258"/>
                  </a:lnTo>
                  <a:lnTo>
                    <a:pt x="3403" y="262"/>
                  </a:lnTo>
                  <a:lnTo>
                    <a:pt x="3379" y="268"/>
                  </a:lnTo>
                  <a:lnTo>
                    <a:pt x="3360" y="279"/>
                  </a:lnTo>
                  <a:lnTo>
                    <a:pt x="3345" y="292"/>
                  </a:lnTo>
                  <a:lnTo>
                    <a:pt x="3334" y="310"/>
                  </a:lnTo>
                  <a:lnTo>
                    <a:pt x="3327" y="332"/>
                  </a:lnTo>
                  <a:lnTo>
                    <a:pt x="3324" y="358"/>
                  </a:lnTo>
                  <a:lnTo>
                    <a:pt x="3324" y="592"/>
                  </a:lnTo>
                  <a:lnTo>
                    <a:pt x="3198" y="592"/>
                  </a:lnTo>
                  <a:lnTo>
                    <a:pt x="3198" y="138"/>
                  </a:lnTo>
                  <a:lnTo>
                    <a:pt x="3324" y="138"/>
                  </a:lnTo>
                  <a:lnTo>
                    <a:pt x="3324" y="220"/>
                  </a:lnTo>
                  <a:lnTo>
                    <a:pt x="3339" y="193"/>
                  </a:lnTo>
                  <a:lnTo>
                    <a:pt x="3357" y="171"/>
                  </a:lnTo>
                  <a:lnTo>
                    <a:pt x="3377" y="153"/>
                  </a:lnTo>
                  <a:lnTo>
                    <a:pt x="3401" y="141"/>
                  </a:lnTo>
                  <a:lnTo>
                    <a:pt x="3430" y="134"/>
                  </a:lnTo>
                  <a:lnTo>
                    <a:pt x="3461" y="132"/>
                  </a:lnTo>
                  <a:close/>
                  <a:moveTo>
                    <a:pt x="3715" y="128"/>
                  </a:moveTo>
                  <a:lnTo>
                    <a:pt x="3746" y="129"/>
                  </a:lnTo>
                  <a:lnTo>
                    <a:pt x="3775" y="134"/>
                  </a:lnTo>
                  <a:lnTo>
                    <a:pt x="3802" y="142"/>
                  </a:lnTo>
                  <a:lnTo>
                    <a:pt x="3827" y="154"/>
                  </a:lnTo>
                  <a:lnTo>
                    <a:pt x="3850" y="170"/>
                  </a:lnTo>
                  <a:lnTo>
                    <a:pt x="3872" y="188"/>
                  </a:lnTo>
                  <a:lnTo>
                    <a:pt x="3888" y="211"/>
                  </a:lnTo>
                  <a:lnTo>
                    <a:pt x="3903" y="237"/>
                  </a:lnTo>
                  <a:lnTo>
                    <a:pt x="3913" y="268"/>
                  </a:lnTo>
                  <a:lnTo>
                    <a:pt x="3920" y="303"/>
                  </a:lnTo>
                  <a:lnTo>
                    <a:pt x="3923" y="342"/>
                  </a:lnTo>
                  <a:lnTo>
                    <a:pt x="3923" y="397"/>
                  </a:lnTo>
                  <a:lnTo>
                    <a:pt x="3628" y="397"/>
                  </a:lnTo>
                  <a:lnTo>
                    <a:pt x="3631" y="424"/>
                  </a:lnTo>
                  <a:lnTo>
                    <a:pt x="3637" y="448"/>
                  </a:lnTo>
                  <a:lnTo>
                    <a:pt x="3646" y="468"/>
                  </a:lnTo>
                  <a:lnTo>
                    <a:pt x="3657" y="483"/>
                  </a:lnTo>
                  <a:lnTo>
                    <a:pt x="3670" y="495"/>
                  </a:lnTo>
                  <a:lnTo>
                    <a:pt x="3685" y="504"/>
                  </a:lnTo>
                  <a:lnTo>
                    <a:pt x="3703" y="508"/>
                  </a:lnTo>
                  <a:lnTo>
                    <a:pt x="3722" y="510"/>
                  </a:lnTo>
                  <a:lnTo>
                    <a:pt x="3745" y="507"/>
                  </a:lnTo>
                  <a:lnTo>
                    <a:pt x="3764" y="501"/>
                  </a:lnTo>
                  <a:lnTo>
                    <a:pt x="3780" y="493"/>
                  </a:lnTo>
                  <a:lnTo>
                    <a:pt x="3791" y="481"/>
                  </a:lnTo>
                  <a:lnTo>
                    <a:pt x="3800" y="466"/>
                  </a:lnTo>
                  <a:lnTo>
                    <a:pt x="3806" y="451"/>
                  </a:lnTo>
                  <a:lnTo>
                    <a:pt x="3923" y="451"/>
                  </a:lnTo>
                  <a:lnTo>
                    <a:pt x="3916" y="478"/>
                  </a:lnTo>
                  <a:lnTo>
                    <a:pt x="3905" y="504"/>
                  </a:lnTo>
                  <a:lnTo>
                    <a:pt x="3891" y="528"/>
                  </a:lnTo>
                  <a:lnTo>
                    <a:pt x="3872" y="549"/>
                  </a:lnTo>
                  <a:lnTo>
                    <a:pt x="3849" y="567"/>
                  </a:lnTo>
                  <a:lnTo>
                    <a:pt x="3823" y="582"/>
                  </a:lnTo>
                  <a:lnTo>
                    <a:pt x="3791" y="592"/>
                  </a:lnTo>
                  <a:lnTo>
                    <a:pt x="3758" y="600"/>
                  </a:lnTo>
                  <a:lnTo>
                    <a:pt x="3720" y="602"/>
                  </a:lnTo>
                  <a:lnTo>
                    <a:pt x="3685" y="600"/>
                  </a:lnTo>
                  <a:lnTo>
                    <a:pt x="3653" y="594"/>
                  </a:lnTo>
                  <a:lnTo>
                    <a:pt x="3623" y="584"/>
                  </a:lnTo>
                  <a:lnTo>
                    <a:pt x="3597" y="571"/>
                  </a:lnTo>
                  <a:lnTo>
                    <a:pt x="3572" y="554"/>
                  </a:lnTo>
                  <a:lnTo>
                    <a:pt x="3551" y="532"/>
                  </a:lnTo>
                  <a:lnTo>
                    <a:pt x="3533" y="508"/>
                  </a:lnTo>
                  <a:lnTo>
                    <a:pt x="3519" y="480"/>
                  </a:lnTo>
                  <a:lnTo>
                    <a:pt x="3508" y="447"/>
                  </a:lnTo>
                  <a:lnTo>
                    <a:pt x="3502" y="411"/>
                  </a:lnTo>
                  <a:lnTo>
                    <a:pt x="3500" y="372"/>
                  </a:lnTo>
                  <a:lnTo>
                    <a:pt x="3500" y="363"/>
                  </a:lnTo>
                  <a:lnTo>
                    <a:pt x="3502" y="324"/>
                  </a:lnTo>
                  <a:lnTo>
                    <a:pt x="3510" y="288"/>
                  </a:lnTo>
                  <a:lnTo>
                    <a:pt x="3520" y="255"/>
                  </a:lnTo>
                  <a:lnTo>
                    <a:pt x="3535" y="225"/>
                  </a:lnTo>
                  <a:lnTo>
                    <a:pt x="3553" y="200"/>
                  </a:lnTo>
                  <a:lnTo>
                    <a:pt x="3573" y="178"/>
                  </a:lnTo>
                  <a:lnTo>
                    <a:pt x="3597" y="160"/>
                  </a:lnTo>
                  <a:lnTo>
                    <a:pt x="3624" y="146"/>
                  </a:lnTo>
                  <a:lnTo>
                    <a:pt x="3653" y="136"/>
                  </a:lnTo>
                  <a:lnTo>
                    <a:pt x="3683" y="130"/>
                  </a:lnTo>
                  <a:lnTo>
                    <a:pt x="3715" y="128"/>
                  </a:lnTo>
                  <a:close/>
                  <a:moveTo>
                    <a:pt x="2170" y="128"/>
                  </a:moveTo>
                  <a:lnTo>
                    <a:pt x="2197" y="129"/>
                  </a:lnTo>
                  <a:lnTo>
                    <a:pt x="2222" y="135"/>
                  </a:lnTo>
                  <a:lnTo>
                    <a:pt x="2243" y="145"/>
                  </a:lnTo>
                  <a:lnTo>
                    <a:pt x="2261" y="158"/>
                  </a:lnTo>
                  <a:lnTo>
                    <a:pt x="2278" y="176"/>
                  </a:lnTo>
                  <a:lnTo>
                    <a:pt x="2291" y="198"/>
                  </a:lnTo>
                  <a:lnTo>
                    <a:pt x="2300" y="223"/>
                  </a:lnTo>
                  <a:lnTo>
                    <a:pt x="2305" y="253"/>
                  </a:lnTo>
                  <a:lnTo>
                    <a:pt x="2308" y="288"/>
                  </a:lnTo>
                  <a:lnTo>
                    <a:pt x="2308" y="592"/>
                  </a:lnTo>
                  <a:lnTo>
                    <a:pt x="2181" y="592"/>
                  </a:lnTo>
                  <a:lnTo>
                    <a:pt x="2181" y="307"/>
                  </a:lnTo>
                  <a:lnTo>
                    <a:pt x="2180" y="283"/>
                  </a:lnTo>
                  <a:lnTo>
                    <a:pt x="2174" y="264"/>
                  </a:lnTo>
                  <a:lnTo>
                    <a:pt x="2165" y="249"/>
                  </a:lnTo>
                  <a:lnTo>
                    <a:pt x="2151" y="238"/>
                  </a:lnTo>
                  <a:lnTo>
                    <a:pt x="2135" y="232"/>
                  </a:lnTo>
                  <a:lnTo>
                    <a:pt x="2114" y="230"/>
                  </a:lnTo>
                  <a:lnTo>
                    <a:pt x="2095" y="232"/>
                  </a:lnTo>
                  <a:lnTo>
                    <a:pt x="2079" y="237"/>
                  </a:lnTo>
                  <a:lnTo>
                    <a:pt x="2064" y="246"/>
                  </a:lnTo>
                  <a:lnTo>
                    <a:pt x="2052" y="258"/>
                  </a:lnTo>
                  <a:lnTo>
                    <a:pt x="2043" y="273"/>
                  </a:lnTo>
                  <a:lnTo>
                    <a:pt x="2037" y="292"/>
                  </a:lnTo>
                  <a:lnTo>
                    <a:pt x="2034" y="315"/>
                  </a:lnTo>
                  <a:lnTo>
                    <a:pt x="2034" y="592"/>
                  </a:lnTo>
                  <a:lnTo>
                    <a:pt x="1908" y="592"/>
                  </a:lnTo>
                  <a:lnTo>
                    <a:pt x="1908" y="138"/>
                  </a:lnTo>
                  <a:lnTo>
                    <a:pt x="2034" y="138"/>
                  </a:lnTo>
                  <a:lnTo>
                    <a:pt x="2034" y="205"/>
                  </a:lnTo>
                  <a:lnTo>
                    <a:pt x="2045" y="188"/>
                  </a:lnTo>
                  <a:lnTo>
                    <a:pt x="2059" y="171"/>
                  </a:lnTo>
                  <a:lnTo>
                    <a:pt x="2076" y="157"/>
                  </a:lnTo>
                  <a:lnTo>
                    <a:pt x="2095" y="145"/>
                  </a:lnTo>
                  <a:lnTo>
                    <a:pt x="2118" y="136"/>
                  </a:lnTo>
                  <a:lnTo>
                    <a:pt x="2143" y="130"/>
                  </a:lnTo>
                  <a:lnTo>
                    <a:pt x="2170" y="128"/>
                  </a:lnTo>
                  <a:close/>
                  <a:moveTo>
                    <a:pt x="1623" y="128"/>
                  </a:moveTo>
                  <a:lnTo>
                    <a:pt x="1653" y="129"/>
                  </a:lnTo>
                  <a:lnTo>
                    <a:pt x="1682" y="134"/>
                  </a:lnTo>
                  <a:lnTo>
                    <a:pt x="1709" y="142"/>
                  </a:lnTo>
                  <a:lnTo>
                    <a:pt x="1736" y="154"/>
                  </a:lnTo>
                  <a:lnTo>
                    <a:pt x="1758" y="170"/>
                  </a:lnTo>
                  <a:lnTo>
                    <a:pt x="1779" y="188"/>
                  </a:lnTo>
                  <a:lnTo>
                    <a:pt x="1797" y="211"/>
                  </a:lnTo>
                  <a:lnTo>
                    <a:pt x="1811" y="237"/>
                  </a:lnTo>
                  <a:lnTo>
                    <a:pt x="1822" y="268"/>
                  </a:lnTo>
                  <a:lnTo>
                    <a:pt x="1828" y="303"/>
                  </a:lnTo>
                  <a:lnTo>
                    <a:pt x="1830" y="342"/>
                  </a:lnTo>
                  <a:lnTo>
                    <a:pt x="1830" y="397"/>
                  </a:lnTo>
                  <a:lnTo>
                    <a:pt x="1536" y="397"/>
                  </a:lnTo>
                  <a:lnTo>
                    <a:pt x="1540" y="424"/>
                  </a:lnTo>
                  <a:lnTo>
                    <a:pt x="1546" y="448"/>
                  </a:lnTo>
                  <a:lnTo>
                    <a:pt x="1554" y="468"/>
                  </a:lnTo>
                  <a:lnTo>
                    <a:pt x="1565" y="483"/>
                  </a:lnTo>
                  <a:lnTo>
                    <a:pt x="1578" y="495"/>
                  </a:lnTo>
                  <a:lnTo>
                    <a:pt x="1594" y="504"/>
                  </a:lnTo>
                  <a:lnTo>
                    <a:pt x="1610" y="508"/>
                  </a:lnTo>
                  <a:lnTo>
                    <a:pt x="1631" y="510"/>
                  </a:lnTo>
                  <a:lnTo>
                    <a:pt x="1652" y="507"/>
                  </a:lnTo>
                  <a:lnTo>
                    <a:pt x="1671" y="501"/>
                  </a:lnTo>
                  <a:lnTo>
                    <a:pt x="1687" y="493"/>
                  </a:lnTo>
                  <a:lnTo>
                    <a:pt x="1699" y="481"/>
                  </a:lnTo>
                  <a:lnTo>
                    <a:pt x="1707" y="466"/>
                  </a:lnTo>
                  <a:lnTo>
                    <a:pt x="1713" y="451"/>
                  </a:lnTo>
                  <a:lnTo>
                    <a:pt x="1830" y="451"/>
                  </a:lnTo>
                  <a:lnTo>
                    <a:pt x="1823" y="478"/>
                  </a:lnTo>
                  <a:lnTo>
                    <a:pt x="1812" y="504"/>
                  </a:lnTo>
                  <a:lnTo>
                    <a:pt x="1798" y="528"/>
                  </a:lnTo>
                  <a:lnTo>
                    <a:pt x="1779" y="549"/>
                  </a:lnTo>
                  <a:lnTo>
                    <a:pt x="1756" y="567"/>
                  </a:lnTo>
                  <a:lnTo>
                    <a:pt x="1730" y="582"/>
                  </a:lnTo>
                  <a:lnTo>
                    <a:pt x="1700" y="592"/>
                  </a:lnTo>
                  <a:lnTo>
                    <a:pt x="1665" y="600"/>
                  </a:lnTo>
                  <a:lnTo>
                    <a:pt x="1628" y="602"/>
                  </a:lnTo>
                  <a:lnTo>
                    <a:pt x="1594" y="600"/>
                  </a:lnTo>
                  <a:lnTo>
                    <a:pt x="1561" y="594"/>
                  </a:lnTo>
                  <a:lnTo>
                    <a:pt x="1531" y="584"/>
                  </a:lnTo>
                  <a:lnTo>
                    <a:pt x="1504" y="571"/>
                  </a:lnTo>
                  <a:lnTo>
                    <a:pt x="1480" y="554"/>
                  </a:lnTo>
                  <a:lnTo>
                    <a:pt x="1459" y="532"/>
                  </a:lnTo>
                  <a:lnTo>
                    <a:pt x="1441" y="508"/>
                  </a:lnTo>
                  <a:lnTo>
                    <a:pt x="1426" y="480"/>
                  </a:lnTo>
                  <a:lnTo>
                    <a:pt x="1417" y="447"/>
                  </a:lnTo>
                  <a:lnTo>
                    <a:pt x="1410" y="411"/>
                  </a:lnTo>
                  <a:lnTo>
                    <a:pt x="1408" y="372"/>
                  </a:lnTo>
                  <a:lnTo>
                    <a:pt x="1408" y="363"/>
                  </a:lnTo>
                  <a:lnTo>
                    <a:pt x="1411" y="324"/>
                  </a:lnTo>
                  <a:lnTo>
                    <a:pt x="1417" y="288"/>
                  </a:lnTo>
                  <a:lnTo>
                    <a:pt x="1427" y="255"/>
                  </a:lnTo>
                  <a:lnTo>
                    <a:pt x="1442" y="225"/>
                  </a:lnTo>
                  <a:lnTo>
                    <a:pt x="1460" y="200"/>
                  </a:lnTo>
                  <a:lnTo>
                    <a:pt x="1481" y="178"/>
                  </a:lnTo>
                  <a:lnTo>
                    <a:pt x="1505" y="160"/>
                  </a:lnTo>
                  <a:lnTo>
                    <a:pt x="1531" y="146"/>
                  </a:lnTo>
                  <a:lnTo>
                    <a:pt x="1560" y="136"/>
                  </a:lnTo>
                  <a:lnTo>
                    <a:pt x="1591" y="130"/>
                  </a:lnTo>
                  <a:lnTo>
                    <a:pt x="1623" y="128"/>
                  </a:lnTo>
                  <a:close/>
                  <a:moveTo>
                    <a:pt x="1154" y="128"/>
                  </a:moveTo>
                  <a:lnTo>
                    <a:pt x="1185" y="129"/>
                  </a:lnTo>
                  <a:lnTo>
                    <a:pt x="1214" y="134"/>
                  </a:lnTo>
                  <a:lnTo>
                    <a:pt x="1240" y="142"/>
                  </a:lnTo>
                  <a:lnTo>
                    <a:pt x="1265" y="154"/>
                  </a:lnTo>
                  <a:lnTo>
                    <a:pt x="1288" y="169"/>
                  </a:lnTo>
                  <a:lnTo>
                    <a:pt x="1308" y="188"/>
                  </a:lnTo>
                  <a:lnTo>
                    <a:pt x="1325" y="210"/>
                  </a:lnTo>
                  <a:lnTo>
                    <a:pt x="1338" y="236"/>
                  </a:lnTo>
                  <a:lnTo>
                    <a:pt x="1347" y="266"/>
                  </a:lnTo>
                  <a:lnTo>
                    <a:pt x="1352" y="300"/>
                  </a:lnTo>
                  <a:lnTo>
                    <a:pt x="1232" y="300"/>
                  </a:lnTo>
                  <a:lnTo>
                    <a:pt x="1226" y="278"/>
                  </a:lnTo>
                  <a:lnTo>
                    <a:pt x="1218" y="260"/>
                  </a:lnTo>
                  <a:lnTo>
                    <a:pt x="1208" y="246"/>
                  </a:lnTo>
                  <a:lnTo>
                    <a:pt x="1195" y="235"/>
                  </a:lnTo>
                  <a:lnTo>
                    <a:pt x="1177" y="229"/>
                  </a:lnTo>
                  <a:lnTo>
                    <a:pt x="1156" y="226"/>
                  </a:lnTo>
                  <a:lnTo>
                    <a:pt x="1137" y="228"/>
                  </a:lnTo>
                  <a:lnTo>
                    <a:pt x="1120" y="235"/>
                  </a:lnTo>
                  <a:lnTo>
                    <a:pt x="1105" y="244"/>
                  </a:lnTo>
                  <a:lnTo>
                    <a:pt x="1092" y="259"/>
                  </a:lnTo>
                  <a:lnTo>
                    <a:pt x="1081" y="277"/>
                  </a:lnTo>
                  <a:lnTo>
                    <a:pt x="1073" y="300"/>
                  </a:lnTo>
                  <a:lnTo>
                    <a:pt x="1068" y="327"/>
                  </a:lnTo>
                  <a:lnTo>
                    <a:pt x="1066" y="358"/>
                  </a:lnTo>
                  <a:lnTo>
                    <a:pt x="1066" y="372"/>
                  </a:lnTo>
                  <a:lnTo>
                    <a:pt x="1068" y="404"/>
                  </a:lnTo>
                  <a:lnTo>
                    <a:pt x="1073" y="432"/>
                  </a:lnTo>
                  <a:lnTo>
                    <a:pt x="1080" y="456"/>
                  </a:lnTo>
                  <a:lnTo>
                    <a:pt x="1089" y="474"/>
                  </a:lnTo>
                  <a:lnTo>
                    <a:pt x="1103" y="488"/>
                  </a:lnTo>
                  <a:lnTo>
                    <a:pt x="1118" y="498"/>
                  </a:lnTo>
                  <a:lnTo>
                    <a:pt x="1137" y="504"/>
                  </a:lnTo>
                  <a:lnTo>
                    <a:pt x="1158" y="506"/>
                  </a:lnTo>
                  <a:lnTo>
                    <a:pt x="1178" y="504"/>
                  </a:lnTo>
                  <a:lnTo>
                    <a:pt x="1197" y="496"/>
                  </a:lnTo>
                  <a:lnTo>
                    <a:pt x="1212" y="483"/>
                  </a:lnTo>
                  <a:lnTo>
                    <a:pt x="1226" y="468"/>
                  </a:lnTo>
                  <a:lnTo>
                    <a:pt x="1234" y="447"/>
                  </a:lnTo>
                  <a:lnTo>
                    <a:pt x="1240" y="424"/>
                  </a:lnTo>
                  <a:lnTo>
                    <a:pt x="1355" y="424"/>
                  </a:lnTo>
                  <a:lnTo>
                    <a:pt x="1350" y="458"/>
                  </a:lnTo>
                  <a:lnTo>
                    <a:pt x="1340" y="488"/>
                  </a:lnTo>
                  <a:lnTo>
                    <a:pt x="1326" y="517"/>
                  </a:lnTo>
                  <a:lnTo>
                    <a:pt x="1308" y="541"/>
                  </a:lnTo>
                  <a:lnTo>
                    <a:pt x="1285" y="561"/>
                  </a:lnTo>
                  <a:lnTo>
                    <a:pt x="1258" y="579"/>
                  </a:lnTo>
                  <a:lnTo>
                    <a:pt x="1228" y="591"/>
                  </a:lnTo>
                  <a:lnTo>
                    <a:pt x="1192" y="598"/>
                  </a:lnTo>
                  <a:lnTo>
                    <a:pt x="1154" y="602"/>
                  </a:lnTo>
                  <a:lnTo>
                    <a:pt x="1120" y="600"/>
                  </a:lnTo>
                  <a:lnTo>
                    <a:pt x="1088" y="594"/>
                  </a:lnTo>
                  <a:lnTo>
                    <a:pt x="1060" y="584"/>
                  </a:lnTo>
                  <a:lnTo>
                    <a:pt x="1033" y="571"/>
                  </a:lnTo>
                  <a:lnTo>
                    <a:pt x="1009" y="553"/>
                  </a:lnTo>
                  <a:lnTo>
                    <a:pt x="988" y="532"/>
                  </a:lnTo>
                  <a:lnTo>
                    <a:pt x="970" y="507"/>
                  </a:lnTo>
                  <a:lnTo>
                    <a:pt x="957" y="478"/>
                  </a:lnTo>
                  <a:lnTo>
                    <a:pt x="946" y="446"/>
                  </a:lnTo>
                  <a:lnTo>
                    <a:pt x="939" y="410"/>
                  </a:lnTo>
                  <a:lnTo>
                    <a:pt x="938" y="369"/>
                  </a:lnTo>
                  <a:lnTo>
                    <a:pt x="938" y="363"/>
                  </a:lnTo>
                  <a:lnTo>
                    <a:pt x="939" y="324"/>
                  </a:lnTo>
                  <a:lnTo>
                    <a:pt x="946" y="286"/>
                  </a:lnTo>
                  <a:lnTo>
                    <a:pt x="957" y="254"/>
                  </a:lnTo>
                  <a:lnTo>
                    <a:pt x="972" y="225"/>
                  </a:lnTo>
                  <a:lnTo>
                    <a:pt x="990" y="199"/>
                  </a:lnTo>
                  <a:lnTo>
                    <a:pt x="1012" y="177"/>
                  </a:lnTo>
                  <a:lnTo>
                    <a:pt x="1036" y="160"/>
                  </a:lnTo>
                  <a:lnTo>
                    <a:pt x="1063" y="146"/>
                  </a:lnTo>
                  <a:lnTo>
                    <a:pt x="1092" y="136"/>
                  </a:lnTo>
                  <a:lnTo>
                    <a:pt x="1122" y="130"/>
                  </a:lnTo>
                  <a:lnTo>
                    <a:pt x="1154" y="128"/>
                  </a:lnTo>
                  <a:close/>
                  <a:moveTo>
                    <a:pt x="683" y="128"/>
                  </a:moveTo>
                  <a:lnTo>
                    <a:pt x="714" y="129"/>
                  </a:lnTo>
                  <a:lnTo>
                    <a:pt x="743" y="134"/>
                  </a:lnTo>
                  <a:lnTo>
                    <a:pt x="769" y="142"/>
                  </a:lnTo>
                  <a:lnTo>
                    <a:pt x="794" y="154"/>
                  </a:lnTo>
                  <a:lnTo>
                    <a:pt x="817" y="169"/>
                  </a:lnTo>
                  <a:lnTo>
                    <a:pt x="837" y="188"/>
                  </a:lnTo>
                  <a:lnTo>
                    <a:pt x="854" y="210"/>
                  </a:lnTo>
                  <a:lnTo>
                    <a:pt x="867" y="236"/>
                  </a:lnTo>
                  <a:lnTo>
                    <a:pt x="877" y="266"/>
                  </a:lnTo>
                  <a:lnTo>
                    <a:pt x="882" y="300"/>
                  </a:lnTo>
                  <a:lnTo>
                    <a:pt x="761" y="300"/>
                  </a:lnTo>
                  <a:lnTo>
                    <a:pt x="755" y="278"/>
                  </a:lnTo>
                  <a:lnTo>
                    <a:pt x="748" y="260"/>
                  </a:lnTo>
                  <a:lnTo>
                    <a:pt x="737" y="246"/>
                  </a:lnTo>
                  <a:lnTo>
                    <a:pt x="724" y="235"/>
                  </a:lnTo>
                  <a:lnTo>
                    <a:pt x="706" y="229"/>
                  </a:lnTo>
                  <a:lnTo>
                    <a:pt x="686" y="226"/>
                  </a:lnTo>
                  <a:lnTo>
                    <a:pt x="667" y="228"/>
                  </a:lnTo>
                  <a:lnTo>
                    <a:pt x="650" y="235"/>
                  </a:lnTo>
                  <a:lnTo>
                    <a:pt x="634" y="244"/>
                  </a:lnTo>
                  <a:lnTo>
                    <a:pt x="621" y="259"/>
                  </a:lnTo>
                  <a:lnTo>
                    <a:pt x="610" y="277"/>
                  </a:lnTo>
                  <a:lnTo>
                    <a:pt x="602" y="300"/>
                  </a:lnTo>
                  <a:lnTo>
                    <a:pt x="597" y="327"/>
                  </a:lnTo>
                  <a:lnTo>
                    <a:pt x="595" y="358"/>
                  </a:lnTo>
                  <a:lnTo>
                    <a:pt x="595" y="372"/>
                  </a:lnTo>
                  <a:lnTo>
                    <a:pt x="597" y="404"/>
                  </a:lnTo>
                  <a:lnTo>
                    <a:pt x="601" y="432"/>
                  </a:lnTo>
                  <a:lnTo>
                    <a:pt x="609" y="456"/>
                  </a:lnTo>
                  <a:lnTo>
                    <a:pt x="619" y="474"/>
                  </a:lnTo>
                  <a:lnTo>
                    <a:pt x="632" y="488"/>
                  </a:lnTo>
                  <a:lnTo>
                    <a:pt x="647" y="498"/>
                  </a:lnTo>
                  <a:lnTo>
                    <a:pt x="667" y="504"/>
                  </a:lnTo>
                  <a:lnTo>
                    <a:pt x="687" y="506"/>
                  </a:lnTo>
                  <a:lnTo>
                    <a:pt x="707" y="504"/>
                  </a:lnTo>
                  <a:lnTo>
                    <a:pt x="726" y="496"/>
                  </a:lnTo>
                  <a:lnTo>
                    <a:pt x="742" y="483"/>
                  </a:lnTo>
                  <a:lnTo>
                    <a:pt x="755" y="468"/>
                  </a:lnTo>
                  <a:lnTo>
                    <a:pt x="763" y="447"/>
                  </a:lnTo>
                  <a:lnTo>
                    <a:pt x="769" y="424"/>
                  </a:lnTo>
                  <a:lnTo>
                    <a:pt x="884" y="424"/>
                  </a:lnTo>
                  <a:lnTo>
                    <a:pt x="879" y="458"/>
                  </a:lnTo>
                  <a:lnTo>
                    <a:pt x="870" y="488"/>
                  </a:lnTo>
                  <a:lnTo>
                    <a:pt x="855" y="517"/>
                  </a:lnTo>
                  <a:lnTo>
                    <a:pt x="837" y="541"/>
                  </a:lnTo>
                  <a:lnTo>
                    <a:pt x="815" y="561"/>
                  </a:lnTo>
                  <a:lnTo>
                    <a:pt x="787" y="579"/>
                  </a:lnTo>
                  <a:lnTo>
                    <a:pt x="756" y="591"/>
                  </a:lnTo>
                  <a:lnTo>
                    <a:pt x="722" y="598"/>
                  </a:lnTo>
                  <a:lnTo>
                    <a:pt x="683" y="602"/>
                  </a:lnTo>
                  <a:lnTo>
                    <a:pt x="650" y="600"/>
                  </a:lnTo>
                  <a:lnTo>
                    <a:pt x="618" y="594"/>
                  </a:lnTo>
                  <a:lnTo>
                    <a:pt x="589" y="584"/>
                  </a:lnTo>
                  <a:lnTo>
                    <a:pt x="563" y="571"/>
                  </a:lnTo>
                  <a:lnTo>
                    <a:pt x="539" y="553"/>
                  </a:lnTo>
                  <a:lnTo>
                    <a:pt x="517" y="532"/>
                  </a:lnTo>
                  <a:lnTo>
                    <a:pt x="499" y="507"/>
                  </a:lnTo>
                  <a:lnTo>
                    <a:pt x="485" y="478"/>
                  </a:lnTo>
                  <a:lnTo>
                    <a:pt x="475" y="446"/>
                  </a:lnTo>
                  <a:lnTo>
                    <a:pt x="468" y="410"/>
                  </a:lnTo>
                  <a:lnTo>
                    <a:pt x="466" y="369"/>
                  </a:lnTo>
                  <a:lnTo>
                    <a:pt x="466" y="363"/>
                  </a:lnTo>
                  <a:lnTo>
                    <a:pt x="468" y="324"/>
                  </a:lnTo>
                  <a:lnTo>
                    <a:pt x="475" y="286"/>
                  </a:lnTo>
                  <a:lnTo>
                    <a:pt x="486" y="254"/>
                  </a:lnTo>
                  <a:lnTo>
                    <a:pt x="502" y="225"/>
                  </a:lnTo>
                  <a:lnTo>
                    <a:pt x="520" y="199"/>
                  </a:lnTo>
                  <a:lnTo>
                    <a:pt x="541" y="177"/>
                  </a:lnTo>
                  <a:lnTo>
                    <a:pt x="565" y="160"/>
                  </a:lnTo>
                  <a:lnTo>
                    <a:pt x="591" y="146"/>
                  </a:lnTo>
                  <a:lnTo>
                    <a:pt x="621" y="136"/>
                  </a:lnTo>
                  <a:lnTo>
                    <a:pt x="651" y="130"/>
                  </a:lnTo>
                  <a:lnTo>
                    <a:pt x="683" y="128"/>
                  </a:lnTo>
                  <a:close/>
                  <a:moveTo>
                    <a:pt x="209" y="128"/>
                  </a:moveTo>
                  <a:lnTo>
                    <a:pt x="241" y="129"/>
                  </a:lnTo>
                  <a:lnTo>
                    <a:pt x="271" y="134"/>
                  </a:lnTo>
                  <a:lnTo>
                    <a:pt x="297" y="141"/>
                  </a:lnTo>
                  <a:lnTo>
                    <a:pt x="323" y="152"/>
                  </a:lnTo>
                  <a:lnTo>
                    <a:pt x="344" y="165"/>
                  </a:lnTo>
                  <a:lnTo>
                    <a:pt x="362" y="183"/>
                  </a:lnTo>
                  <a:lnTo>
                    <a:pt x="376" y="204"/>
                  </a:lnTo>
                  <a:lnTo>
                    <a:pt x="387" y="228"/>
                  </a:lnTo>
                  <a:lnTo>
                    <a:pt x="394" y="256"/>
                  </a:lnTo>
                  <a:lnTo>
                    <a:pt x="397" y="288"/>
                  </a:lnTo>
                  <a:lnTo>
                    <a:pt x="397" y="592"/>
                  </a:lnTo>
                  <a:lnTo>
                    <a:pt x="272" y="592"/>
                  </a:lnTo>
                  <a:lnTo>
                    <a:pt x="272" y="540"/>
                  </a:lnTo>
                  <a:lnTo>
                    <a:pt x="260" y="556"/>
                  </a:lnTo>
                  <a:lnTo>
                    <a:pt x="245" y="571"/>
                  </a:lnTo>
                  <a:lnTo>
                    <a:pt x="226" y="583"/>
                  </a:lnTo>
                  <a:lnTo>
                    <a:pt x="203" y="592"/>
                  </a:lnTo>
                  <a:lnTo>
                    <a:pt x="178" y="600"/>
                  </a:lnTo>
                  <a:lnTo>
                    <a:pt x="149" y="602"/>
                  </a:lnTo>
                  <a:lnTo>
                    <a:pt x="122" y="600"/>
                  </a:lnTo>
                  <a:lnTo>
                    <a:pt x="97" y="595"/>
                  </a:lnTo>
                  <a:lnTo>
                    <a:pt x="74" y="588"/>
                  </a:lnTo>
                  <a:lnTo>
                    <a:pt x="54" y="576"/>
                  </a:lnTo>
                  <a:lnTo>
                    <a:pt x="36" y="561"/>
                  </a:lnTo>
                  <a:lnTo>
                    <a:pt x="20" y="543"/>
                  </a:lnTo>
                  <a:lnTo>
                    <a:pt x="10" y="522"/>
                  </a:lnTo>
                  <a:lnTo>
                    <a:pt x="2" y="496"/>
                  </a:lnTo>
                  <a:lnTo>
                    <a:pt x="0" y="468"/>
                  </a:lnTo>
                  <a:lnTo>
                    <a:pt x="0" y="463"/>
                  </a:lnTo>
                  <a:lnTo>
                    <a:pt x="2" y="434"/>
                  </a:lnTo>
                  <a:lnTo>
                    <a:pt x="10" y="409"/>
                  </a:lnTo>
                  <a:lnTo>
                    <a:pt x="20" y="387"/>
                  </a:lnTo>
                  <a:lnTo>
                    <a:pt x="35" y="368"/>
                  </a:lnTo>
                  <a:lnTo>
                    <a:pt x="53" y="352"/>
                  </a:lnTo>
                  <a:lnTo>
                    <a:pt x="74" y="340"/>
                  </a:lnTo>
                  <a:lnTo>
                    <a:pt x="98" y="331"/>
                  </a:lnTo>
                  <a:lnTo>
                    <a:pt x="124" y="322"/>
                  </a:lnTo>
                  <a:lnTo>
                    <a:pt x="153" y="318"/>
                  </a:lnTo>
                  <a:lnTo>
                    <a:pt x="183" y="315"/>
                  </a:lnTo>
                  <a:lnTo>
                    <a:pt x="214" y="314"/>
                  </a:lnTo>
                  <a:lnTo>
                    <a:pt x="270" y="314"/>
                  </a:lnTo>
                  <a:lnTo>
                    <a:pt x="270" y="292"/>
                  </a:lnTo>
                  <a:lnTo>
                    <a:pt x="269" y="271"/>
                  </a:lnTo>
                  <a:lnTo>
                    <a:pt x="263" y="253"/>
                  </a:lnTo>
                  <a:lnTo>
                    <a:pt x="254" y="238"/>
                  </a:lnTo>
                  <a:lnTo>
                    <a:pt x="241" y="228"/>
                  </a:lnTo>
                  <a:lnTo>
                    <a:pt x="225" y="222"/>
                  </a:lnTo>
                  <a:lnTo>
                    <a:pt x="203" y="219"/>
                  </a:lnTo>
                  <a:lnTo>
                    <a:pt x="184" y="222"/>
                  </a:lnTo>
                  <a:lnTo>
                    <a:pt x="167" y="226"/>
                  </a:lnTo>
                  <a:lnTo>
                    <a:pt x="154" y="236"/>
                  </a:lnTo>
                  <a:lnTo>
                    <a:pt x="145" y="248"/>
                  </a:lnTo>
                  <a:lnTo>
                    <a:pt x="139" y="262"/>
                  </a:lnTo>
                  <a:lnTo>
                    <a:pt x="135" y="278"/>
                  </a:lnTo>
                  <a:lnTo>
                    <a:pt x="14" y="278"/>
                  </a:lnTo>
                  <a:lnTo>
                    <a:pt x="19" y="247"/>
                  </a:lnTo>
                  <a:lnTo>
                    <a:pt x="30" y="219"/>
                  </a:lnTo>
                  <a:lnTo>
                    <a:pt x="44" y="194"/>
                  </a:lnTo>
                  <a:lnTo>
                    <a:pt x="63" y="174"/>
                  </a:lnTo>
                  <a:lnTo>
                    <a:pt x="86" y="158"/>
                  </a:lnTo>
                  <a:lnTo>
                    <a:pt x="113" y="145"/>
                  </a:lnTo>
                  <a:lnTo>
                    <a:pt x="142" y="135"/>
                  </a:lnTo>
                  <a:lnTo>
                    <a:pt x="174" y="129"/>
                  </a:lnTo>
                  <a:lnTo>
                    <a:pt x="209" y="128"/>
                  </a:lnTo>
                  <a:close/>
                  <a:moveTo>
                    <a:pt x="2544" y="0"/>
                  </a:moveTo>
                  <a:lnTo>
                    <a:pt x="2544" y="138"/>
                  </a:lnTo>
                  <a:lnTo>
                    <a:pt x="2630" y="138"/>
                  </a:lnTo>
                  <a:lnTo>
                    <a:pt x="2630" y="232"/>
                  </a:lnTo>
                  <a:lnTo>
                    <a:pt x="2544" y="232"/>
                  </a:lnTo>
                  <a:lnTo>
                    <a:pt x="2544" y="447"/>
                  </a:lnTo>
                  <a:lnTo>
                    <a:pt x="2546" y="466"/>
                  </a:lnTo>
                  <a:lnTo>
                    <a:pt x="2552" y="480"/>
                  </a:lnTo>
                  <a:lnTo>
                    <a:pt x="2560" y="489"/>
                  </a:lnTo>
                  <a:lnTo>
                    <a:pt x="2573" y="495"/>
                  </a:lnTo>
                  <a:lnTo>
                    <a:pt x="2589" y="498"/>
                  </a:lnTo>
                  <a:lnTo>
                    <a:pt x="2605" y="496"/>
                  </a:lnTo>
                  <a:lnTo>
                    <a:pt x="2621" y="494"/>
                  </a:lnTo>
                  <a:lnTo>
                    <a:pt x="2633" y="489"/>
                  </a:lnTo>
                  <a:lnTo>
                    <a:pt x="2633" y="589"/>
                  </a:lnTo>
                  <a:lnTo>
                    <a:pt x="2615" y="594"/>
                  </a:lnTo>
                  <a:lnTo>
                    <a:pt x="2591" y="597"/>
                  </a:lnTo>
                  <a:lnTo>
                    <a:pt x="2562" y="598"/>
                  </a:lnTo>
                  <a:lnTo>
                    <a:pt x="2528" y="596"/>
                  </a:lnTo>
                  <a:lnTo>
                    <a:pt x="2498" y="590"/>
                  </a:lnTo>
                  <a:lnTo>
                    <a:pt x="2473" y="579"/>
                  </a:lnTo>
                  <a:lnTo>
                    <a:pt x="2452" y="564"/>
                  </a:lnTo>
                  <a:lnTo>
                    <a:pt x="2437" y="544"/>
                  </a:lnTo>
                  <a:lnTo>
                    <a:pt x="2426" y="522"/>
                  </a:lnTo>
                  <a:lnTo>
                    <a:pt x="2419" y="493"/>
                  </a:lnTo>
                  <a:lnTo>
                    <a:pt x="2417" y="460"/>
                  </a:lnTo>
                  <a:lnTo>
                    <a:pt x="2417" y="232"/>
                  </a:lnTo>
                  <a:lnTo>
                    <a:pt x="2364" y="232"/>
                  </a:lnTo>
                  <a:lnTo>
                    <a:pt x="2364" y="138"/>
                  </a:lnTo>
                  <a:lnTo>
                    <a:pt x="2417" y="138"/>
                  </a:lnTo>
                  <a:lnTo>
                    <a:pt x="2417" y="52"/>
                  </a:lnTo>
                  <a:lnTo>
                    <a:pt x="2544" y="0"/>
                  </a:lnTo>
                  <a:close/>
                </a:path>
              </a:pathLst>
            </a:custGeom>
            <a:solidFill>
              <a:schemeClr val="tx1"/>
            </a:solidFill>
            <a:ln w="0">
              <a:noFill/>
              <a:prstDash val="solid"/>
              <a:round/>
              <a:headEnd/>
              <a:tailEnd/>
            </a:ln>
          </p:spPr>
          <p:txBody>
            <a:bodyPr vert="horz" wrap="square" lIns="56650" tIns="28325" rIns="56650" bIns="28325" numCol="1" anchor="t" anchorCtr="0" compatLnSpc="1">
              <a:prstTxWarp prst="textNoShape">
                <a:avLst/>
              </a:prstTxWarp>
            </a:bodyPr>
            <a:lstStyle/>
            <a:p>
              <a:pPr defTabSz="566471"/>
              <a:endParaRPr lang="en-US" sz="1115" kern="0">
                <a:solidFill>
                  <a:sysClr val="windowText" lastClr="000000"/>
                </a:solidFill>
              </a:endParaRPr>
            </a:p>
          </p:txBody>
        </p:sp>
      </p:grpSp>
      <p:sp>
        <p:nvSpPr>
          <p:cNvPr id="17" name="Parallelogram 16"/>
          <p:cNvSpPr/>
          <p:nvPr userDrawn="1"/>
        </p:nvSpPr>
        <p:spPr>
          <a:xfrm rot="5400000" flipH="1">
            <a:off x="1163926" y="1489918"/>
            <a:ext cx="4173602" cy="6562562"/>
          </a:xfrm>
          <a:prstGeom prst="parallelogram">
            <a:avLst>
              <a:gd name="adj" fmla="val 63990"/>
            </a:avLst>
          </a:prstGeom>
          <a:gradFill flip="none" rotWithShape="1">
            <a:gsLst>
              <a:gs pos="0">
                <a:srgbClr val="00FF00"/>
              </a:gs>
              <a:gs pos="87000">
                <a:srgbClr val="006B09"/>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2" name="Title 1"/>
          <p:cNvSpPr>
            <a:spLocks noGrp="1"/>
          </p:cNvSpPr>
          <p:nvPr userDrawn="1">
            <p:ph type="ctrTitle" hasCustomPrompt="1"/>
          </p:nvPr>
        </p:nvSpPr>
        <p:spPr>
          <a:xfrm>
            <a:off x="381000" y="3967988"/>
            <a:ext cx="7359811" cy="1984248"/>
          </a:xfrm>
        </p:spPr>
        <p:txBody>
          <a:bodyPr lIns="0" tIns="0" rIns="0" bIns="0" anchor="b" anchorCtr="0">
            <a:noAutofit/>
          </a:bodyPr>
          <a:lstStyle>
            <a:lvl1pPr algn="l">
              <a:lnSpc>
                <a:spcPct val="80000"/>
              </a:lnSpc>
              <a:defRPr sz="8000">
                <a:solidFill>
                  <a:schemeClr val="tx1"/>
                </a:solidFill>
              </a:defRPr>
            </a:lvl1pPr>
          </a:lstStyle>
          <a:p>
            <a:r>
              <a:rPr lang="en-US" dirty="0"/>
              <a:t>Click to edit title</a:t>
            </a:r>
          </a:p>
        </p:txBody>
      </p:sp>
      <p:sp>
        <p:nvSpPr>
          <p:cNvPr id="4" name="Text Placeholder 3"/>
          <p:cNvSpPr>
            <a:spLocks noGrp="1"/>
          </p:cNvSpPr>
          <p:nvPr userDrawn="1">
            <p:ph type="body" sz="quarter" idx="10" hasCustomPrompt="1"/>
          </p:nvPr>
        </p:nvSpPr>
        <p:spPr>
          <a:xfrm>
            <a:off x="381000" y="6098413"/>
            <a:ext cx="7359632" cy="549275"/>
          </a:xfrm>
        </p:spPr>
        <p:txBody>
          <a:bodyPr lIns="0" tIns="0" rIns="0" bIns="0">
            <a:normAutofit/>
          </a:bodyPr>
          <a:lstStyle>
            <a:lvl1pPr algn="l">
              <a:defRPr sz="2800" b="1" cap="all" baseline="0">
                <a:solidFill>
                  <a:schemeClr val="tx1"/>
                </a:solidFill>
                <a:latin typeface="+mj-lt"/>
              </a:defRPr>
            </a:lvl1pPr>
          </a:lstStyle>
          <a:p>
            <a:pPr lvl="0"/>
            <a:r>
              <a:rPr lang="en-US" dirty="0"/>
              <a:t>Click to edit subtitle</a:t>
            </a:r>
          </a:p>
        </p:txBody>
      </p:sp>
      <p:sp>
        <p:nvSpPr>
          <p:cNvPr id="18" name="Parallelogram 17"/>
          <p:cNvSpPr/>
          <p:nvPr userDrawn="1"/>
        </p:nvSpPr>
        <p:spPr>
          <a:xfrm rot="16200000">
            <a:off x="1163926" y="-1194480"/>
            <a:ext cx="4173602" cy="6562562"/>
          </a:xfrm>
          <a:prstGeom prst="parallelogram">
            <a:avLst>
              <a:gd name="adj" fmla="val 63990"/>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7215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Text Slide">
    <p:spTree>
      <p:nvGrpSpPr>
        <p:cNvPr id="1" name=""/>
        <p:cNvGrpSpPr/>
        <p:nvPr/>
      </p:nvGrpSpPr>
      <p:grpSpPr>
        <a:xfrm>
          <a:off x="0" y="0"/>
          <a:ext cx="0" cy="0"/>
          <a:chOff x="0" y="0"/>
          <a:chExt cx="0" cy="0"/>
        </a:xfrm>
      </p:grpSpPr>
      <p:sp>
        <p:nvSpPr>
          <p:cNvPr id="17" name="Text Placeholder 16"/>
          <p:cNvSpPr>
            <a:spLocks noGrp="1"/>
          </p:cNvSpPr>
          <p:nvPr>
            <p:ph type="body" sz="quarter" idx="10"/>
          </p:nvPr>
        </p:nvSpPr>
        <p:spPr>
          <a:xfrm>
            <a:off x="381000" y="1014986"/>
            <a:ext cx="11430000" cy="395908"/>
          </a:xfrm>
          <a:prstGeom prst="rect">
            <a:avLst/>
          </a:prstGeom>
        </p:spPr>
        <p:txBody>
          <a:bodyPr lIns="0">
            <a:noAutofit/>
          </a:bodyPr>
          <a:lstStyle>
            <a:lvl1pPr marL="0" indent="0">
              <a:spcBef>
                <a:spcPts val="0"/>
              </a:spcBef>
              <a:buNone/>
              <a:defRPr sz="2000" b="1">
                <a:solidFill>
                  <a:schemeClr val="bg1">
                    <a:lumMod val="65000"/>
                    <a:lumOff val="35000"/>
                  </a:schemeClr>
                </a:solidFill>
                <a:latin typeface="+mn-lt"/>
              </a:defRPr>
            </a:lvl1pPr>
            <a:lvl2pPr>
              <a:defRPr sz="3499"/>
            </a:lvl2pPr>
            <a:lvl3pPr>
              <a:defRPr sz="3199"/>
            </a:lvl3pPr>
            <a:lvl4pPr>
              <a:defRPr sz="2899"/>
            </a:lvl4pPr>
            <a:lvl5pPr>
              <a:defRPr sz="2699"/>
            </a:lvl5pPr>
          </a:lstStyle>
          <a:p>
            <a:pPr lvl="0"/>
            <a:r>
              <a:rPr lang="en-US" dirty="0"/>
              <a:t>Click to edit Master text styles</a:t>
            </a:r>
          </a:p>
        </p:txBody>
      </p:sp>
      <p:sp>
        <p:nvSpPr>
          <p:cNvPr id="8" name="Content Placeholder 7"/>
          <p:cNvSpPr>
            <a:spLocks noGrp="1"/>
          </p:cNvSpPr>
          <p:nvPr>
            <p:ph sz="quarter" idx="11"/>
          </p:nvPr>
        </p:nvSpPr>
        <p:spPr>
          <a:xfrm>
            <a:off x="381000" y="1410894"/>
            <a:ext cx="11430000" cy="5053914"/>
          </a:xfrm>
        </p:spPr>
        <p:txBody>
          <a:bodyPr/>
          <a:lstStyle>
            <a:lvl1pPr marL="0" indent="0">
              <a:defRPr b="0">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Title 1"/>
          <p:cNvSpPr>
            <a:spLocks noGrp="1"/>
          </p:cNvSpPr>
          <p:nvPr>
            <p:ph type="title"/>
          </p:nvPr>
        </p:nvSpPr>
        <p:spPr>
          <a:xfrm>
            <a:off x="381000" y="2"/>
            <a:ext cx="11430000" cy="1014984"/>
          </a:xfrm>
        </p:spPr>
        <p:txBody>
          <a:bodyPr/>
          <a:lstStyle/>
          <a:p>
            <a:r>
              <a:rPr lang="en-US" dirty="0"/>
              <a:t>Click to edit Master title style</a:t>
            </a:r>
            <a:endParaRPr lang="en-AU" dirty="0"/>
          </a:p>
        </p:txBody>
      </p:sp>
      <p:sp>
        <p:nvSpPr>
          <p:cNvPr id="7" name="Footer Placeholder 4"/>
          <p:cNvSpPr>
            <a:spLocks noGrp="1"/>
          </p:cNvSpPr>
          <p:nvPr>
            <p:ph type="ftr" sz="quarter" idx="3"/>
          </p:nvPr>
        </p:nvSpPr>
        <p:spPr>
          <a:xfrm>
            <a:off x="381002" y="6576387"/>
            <a:ext cx="5714999" cy="206375"/>
          </a:xfrm>
          <a:prstGeom prst="rect">
            <a:avLst/>
          </a:prstGeom>
        </p:spPr>
        <p:txBody>
          <a:bodyPr vert="horz" lIns="0" tIns="0" rIns="0" bIns="0" rtlCol="0" anchor="b" anchorCtr="0"/>
          <a:lstStyle>
            <a:lvl1pPr algn="l">
              <a:defRPr sz="1000">
                <a:solidFill>
                  <a:schemeClr val="bg2">
                    <a:lumMod val="50000"/>
                    <a:lumOff val="50000"/>
                  </a:schemeClr>
                </a:solidFill>
                <a:latin typeface="+mn-lt"/>
              </a:defRPr>
            </a:lvl1pPr>
          </a:lstStyle>
          <a:p>
            <a:r>
              <a:rPr lang="en-US" dirty="0"/>
              <a:t>Copyright © 2017 Accenture  All rights reserved.</a:t>
            </a:r>
          </a:p>
        </p:txBody>
      </p:sp>
      <p:sp>
        <p:nvSpPr>
          <p:cNvPr id="9" name="Slide Number Placeholder 5"/>
          <p:cNvSpPr>
            <a:spLocks noGrp="1"/>
          </p:cNvSpPr>
          <p:nvPr>
            <p:ph type="sldNum" sz="quarter" idx="4"/>
          </p:nvPr>
        </p:nvSpPr>
        <p:spPr>
          <a:xfrm>
            <a:off x="11506202" y="6576387"/>
            <a:ext cx="304799" cy="206375"/>
          </a:xfrm>
          <a:prstGeom prst="rect">
            <a:avLst/>
          </a:prstGeom>
        </p:spPr>
        <p:txBody>
          <a:bodyPr vert="horz" lIns="0" tIns="0" rIns="0" bIns="0" rtlCol="0" anchor="b" anchorCtr="0"/>
          <a:lstStyle>
            <a:lvl1pPr algn="r">
              <a:defRPr sz="1000">
                <a:solidFill>
                  <a:schemeClr val="bg2">
                    <a:lumMod val="50000"/>
                    <a:lumOff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3844023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ext Slide">
    <p:spTree>
      <p:nvGrpSpPr>
        <p:cNvPr id="1" name=""/>
        <p:cNvGrpSpPr/>
        <p:nvPr/>
      </p:nvGrpSpPr>
      <p:grpSpPr>
        <a:xfrm>
          <a:off x="0" y="0"/>
          <a:ext cx="0" cy="0"/>
          <a:chOff x="0" y="0"/>
          <a:chExt cx="0" cy="0"/>
        </a:xfrm>
      </p:grpSpPr>
      <p:sp>
        <p:nvSpPr>
          <p:cNvPr id="6" name="Title 5"/>
          <p:cNvSpPr>
            <a:spLocks noGrp="1"/>
          </p:cNvSpPr>
          <p:nvPr>
            <p:ph type="title"/>
          </p:nvPr>
        </p:nvSpPr>
        <p:spPr>
          <a:xfrm>
            <a:off x="381000" y="0"/>
            <a:ext cx="11430000" cy="1014984"/>
          </a:xfrm>
        </p:spPr>
        <p:txBody>
          <a:bodyPr/>
          <a:lstStyle/>
          <a:p>
            <a:r>
              <a:rPr lang="en-US" dirty="0"/>
              <a:t>Click to edit Master title style</a:t>
            </a:r>
            <a:endParaRPr lang="en-AU" dirty="0"/>
          </a:p>
        </p:txBody>
      </p:sp>
      <p:sp>
        <p:nvSpPr>
          <p:cNvPr id="10" name="Content Placeholder 9"/>
          <p:cNvSpPr>
            <a:spLocks noGrp="1"/>
          </p:cNvSpPr>
          <p:nvPr>
            <p:ph sz="quarter" idx="14"/>
          </p:nvPr>
        </p:nvSpPr>
        <p:spPr>
          <a:xfrm>
            <a:off x="381000" y="1014984"/>
            <a:ext cx="11430000" cy="5376672"/>
          </a:xfrm>
        </p:spPr>
        <p:txBody>
          <a:bodyPr/>
          <a:lstStyle>
            <a:lvl1pPr marL="0" indent="0">
              <a:defRPr>
                <a:solidFill>
                  <a:schemeClr val="bg1">
                    <a:lumMod val="65000"/>
                    <a:lumOff val="35000"/>
                  </a:schemeClr>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7" name="Footer Placeholder 4"/>
          <p:cNvSpPr>
            <a:spLocks noGrp="1"/>
          </p:cNvSpPr>
          <p:nvPr>
            <p:ph type="ftr" sz="quarter" idx="3"/>
          </p:nvPr>
        </p:nvSpPr>
        <p:spPr>
          <a:xfrm>
            <a:off x="381002" y="6576387"/>
            <a:ext cx="5714999" cy="206375"/>
          </a:xfrm>
          <a:prstGeom prst="rect">
            <a:avLst/>
          </a:prstGeom>
        </p:spPr>
        <p:txBody>
          <a:bodyPr vert="horz" lIns="0" tIns="0" rIns="0" bIns="0" rtlCol="0" anchor="b" anchorCtr="0"/>
          <a:lstStyle>
            <a:lvl1pPr algn="l">
              <a:defRPr sz="1000">
                <a:solidFill>
                  <a:schemeClr val="bg2">
                    <a:lumMod val="50000"/>
                    <a:lumOff val="50000"/>
                  </a:schemeClr>
                </a:solidFill>
                <a:latin typeface="+mn-lt"/>
              </a:defRPr>
            </a:lvl1pPr>
          </a:lstStyle>
          <a:p>
            <a:r>
              <a:rPr lang="en-US" dirty="0"/>
              <a:t>Copyright © 2017 Accenture  All rights reserved.</a:t>
            </a:r>
          </a:p>
        </p:txBody>
      </p:sp>
      <p:sp>
        <p:nvSpPr>
          <p:cNvPr id="8" name="Slide Number Placeholder 5"/>
          <p:cNvSpPr>
            <a:spLocks noGrp="1"/>
          </p:cNvSpPr>
          <p:nvPr>
            <p:ph type="sldNum" sz="quarter" idx="4"/>
          </p:nvPr>
        </p:nvSpPr>
        <p:spPr>
          <a:xfrm>
            <a:off x="11506202" y="6576387"/>
            <a:ext cx="304799" cy="206375"/>
          </a:xfrm>
          <a:prstGeom prst="rect">
            <a:avLst/>
          </a:prstGeom>
        </p:spPr>
        <p:txBody>
          <a:bodyPr vert="horz" lIns="0" tIns="0" rIns="0" bIns="0" rtlCol="0" anchor="b" anchorCtr="0"/>
          <a:lstStyle>
            <a:lvl1pPr algn="r">
              <a:defRPr sz="1000">
                <a:solidFill>
                  <a:schemeClr val="bg2">
                    <a:lumMod val="50000"/>
                    <a:lumOff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3348062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5" name="Title 4"/>
          <p:cNvSpPr>
            <a:spLocks noGrp="1"/>
          </p:cNvSpPr>
          <p:nvPr>
            <p:ph type="title"/>
          </p:nvPr>
        </p:nvSpPr>
        <p:spPr>
          <a:xfrm>
            <a:off x="381000" y="1"/>
            <a:ext cx="11430000" cy="1014983"/>
          </a:xfrm>
        </p:spPr>
        <p:txBody>
          <a:bodyPr/>
          <a:lstStyle/>
          <a:p>
            <a:r>
              <a:rPr lang="en-US" dirty="0"/>
              <a:t>Click to edit Master title style</a:t>
            </a:r>
            <a:endParaRPr lang="en-AU" dirty="0"/>
          </a:p>
        </p:txBody>
      </p:sp>
      <p:sp>
        <p:nvSpPr>
          <p:cNvPr id="6" name="Text Placeholder 16"/>
          <p:cNvSpPr>
            <a:spLocks noGrp="1"/>
          </p:cNvSpPr>
          <p:nvPr>
            <p:ph type="body" sz="quarter" idx="10"/>
          </p:nvPr>
        </p:nvSpPr>
        <p:spPr>
          <a:xfrm>
            <a:off x="381000" y="1014984"/>
            <a:ext cx="11430000" cy="395908"/>
          </a:xfrm>
          <a:prstGeom prst="rect">
            <a:avLst/>
          </a:prstGeom>
        </p:spPr>
        <p:txBody>
          <a:bodyPr lIns="0">
            <a:noAutofit/>
          </a:bodyPr>
          <a:lstStyle>
            <a:lvl1pPr marL="0" indent="0">
              <a:spcBef>
                <a:spcPts val="0"/>
              </a:spcBef>
              <a:buNone/>
              <a:defRPr sz="2000" b="1">
                <a:solidFill>
                  <a:schemeClr val="bg1">
                    <a:lumMod val="65000"/>
                    <a:lumOff val="35000"/>
                  </a:schemeClr>
                </a:solidFill>
                <a:latin typeface="+mn-lt"/>
              </a:defRPr>
            </a:lvl1pPr>
            <a:lvl2pPr>
              <a:defRPr sz="3499"/>
            </a:lvl2pPr>
            <a:lvl3pPr>
              <a:defRPr sz="3199"/>
            </a:lvl3pPr>
            <a:lvl4pPr>
              <a:defRPr sz="2899"/>
            </a:lvl4pPr>
            <a:lvl5pPr>
              <a:defRPr sz="2699"/>
            </a:lvl5pPr>
          </a:lstStyle>
          <a:p>
            <a:pPr lvl="0"/>
            <a:r>
              <a:rPr lang="en-US" dirty="0"/>
              <a:t>Click to edit Master text styles</a:t>
            </a:r>
          </a:p>
        </p:txBody>
      </p:sp>
      <p:sp>
        <p:nvSpPr>
          <p:cNvPr id="7" name="Footer Placeholder 4"/>
          <p:cNvSpPr>
            <a:spLocks noGrp="1"/>
          </p:cNvSpPr>
          <p:nvPr>
            <p:ph type="ftr" sz="quarter" idx="3"/>
          </p:nvPr>
        </p:nvSpPr>
        <p:spPr>
          <a:xfrm>
            <a:off x="381002" y="6576387"/>
            <a:ext cx="5714999" cy="206375"/>
          </a:xfrm>
          <a:prstGeom prst="rect">
            <a:avLst/>
          </a:prstGeom>
        </p:spPr>
        <p:txBody>
          <a:bodyPr vert="horz" lIns="0" tIns="0" rIns="0" bIns="0" rtlCol="0" anchor="b" anchorCtr="0"/>
          <a:lstStyle>
            <a:lvl1pPr algn="l">
              <a:defRPr sz="1000">
                <a:solidFill>
                  <a:schemeClr val="bg2">
                    <a:lumMod val="50000"/>
                    <a:lumOff val="50000"/>
                  </a:schemeClr>
                </a:solidFill>
                <a:latin typeface="+mn-lt"/>
              </a:defRPr>
            </a:lvl1pPr>
          </a:lstStyle>
          <a:p>
            <a:r>
              <a:rPr lang="en-US" dirty="0"/>
              <a:t>Copyright © 2017 Accenture  All rights reserved.</a:t>
            </a:r>
          </a:p>
        </p:txBody>
      </p:sp>
      <p:sp>
        <p:nvSpPr>
          <p:cNvPr id="8" name="Slide Number Placeholder 5"/>
          <p:cNvSpPr>
            <a:spLocks noGrp="1"/>
          </p:cNvSpPr>
          <p:nvPr>
            <p:ph type="sldNum" sz="quarter" idx="4"/>
          </p:nvPr>
        </p:nvSpPr>
        <p:spPr>
          <a:xfrm>
            <a:off x="11506202" y="6576387"/>
            <a:ext cx="304799" cy="206375"/>
          </a:xfrm>
          <a:prstGeom prst="rect">
            <a:avLst/>
          </a:prstGeom>
        </p:spPr>
        <p:txBody>
          <a:bodyPr vert="horz" lIns="0" tIns="0" rIns="0" bIns="0" rtlCol="0" anchor="b" anchorCtr="0"/>
          <a:lstStyle>
            <a:lvl1pPr algn="r">
              <a:defRPr sz="1000">
                <a:solidFill>
                  <a:schemeClr val="bg2">
                    <a:lumMod val="50000"/>
                    <a:lumOff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3874797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5" name="Title 4"/>
          <p:cNvSpPr>
            <a:spLocks noGrp="1"/>
          </p:cNvSpPr>
          <p:nvPr>
            <p:ph type="title"/>
          </p:nvPr>
        </p:nvSpPr>
        <p:spPr>
          <a:xfrm>
            <a:off x="381000" y="0"/>
            <a:ext cx="11430000" cy="1014984"/>
          </a:xfrm>
        </p:spPr>
        <p:txBody>
          <a:bodyPr/>
          <a:lstStyle>
            <a:lvl1pPr>
              <a:lnSpc>
                <a:spcPct val="70000"/>
              </a:lnSpc>
              <a:defRPr/>
            </a:lvl1pPr>
          </a:lstStyle>
          <a:p>
            <a:r>
              <a:rPr lang="en-US"/>
              <a:t>Click to edit Master title style</a:t>
            </a:r>
            <a:endParaRPr lang="en-AU"/>
          </a:p>
        </p:txBody>
      </p:sp>
      <p:sp>
        <p:nvSpPr>
          <p:cNvPr id="7" name="Footer Placeholder 4"/>
          <p:cNvSpPr>
            <a:spLocks noGrp="1"/>
          </p:cNvSpPr>
          <p:nvPr>
            <p:ph type="ftr" sz="quarter" idx="3"/>
          </p:nvPr>
        </p:nvSpPr>
        <p:spPr>
          <a:xfrm>
            <a:off x="381002" y="6576387"/>
            <a:ext cx="5714999" cy="206375"/>
          </a:xfrm>
          <a:prstGeom prst="rect">
            <a:avLst/>
          </a:prstGeom>
        </p:spPr>
        <p:txBody>
          <a:bodyPr vert="horz" lIns="0" tIns="0" rIns="0" bIns="0" rtlCol="0" anchor="b" anchorCtr="0"/>
          <a:lstStyle>
            <a:lvl1pPr algn="l">
              <a:defRPr sz="1000">
                <a:solidFill>
                  <a:schemeClr val="bg2">
                    <a:lumMod val="50000"/>
                    <a:lumOff val="50000"/>
                  </a:schemeClr>
                </a:solidFill>
                <a:latin typeface="+mn-lt"/>
              </a:defRPr>
            </a:lvl1pPr>
          </a:lstStyle>
          <a:p>
            <a:r>
              <a:rPr lang="en-US" dirty="0"/>
              <a:t>Copyright © 2017 Accenture  All rights reserved.</a:t>
            </a:r>
          </a:p>
        </p:txBody>
      </p:sp>
      <p:sp>
        <p:nvSpPr>
          <p:cNvPr id="8" name="Slide Number Placeholder 5"/>
          <p:cNvSpPr>
            <a:spLocks noGrp="1"/>
          </p:cNvSpPr>
          <p:nvPr>
            <p:ph type="sldNum" sz="quarter" idx="4"/>
          </p:nvPr>
        </p:nvSpPr>
        <p:spPr>
          <a:xfrm>
            <a:off x="11506202" y="6576387"/>
            <a:ext cx="304799" cy="206375"/>
          </a:xfrm>
          <a:prstGeom prst="rect">
            <a:avLst/>
          </a:prstGeom>
        </p:spPr>
        <p:txBody>
          <a:bodyPr vert="horz" lIns="0" tIns="0" rIns="0" bIns="0" rtlCol="0" anchor="b" anchorCtr="0"/>
          <a:lstStyle>
            <a:lvl1pPr algn="r">
              <a:defRPr sz="1000">
                <a:solidFill>
                  <a:schemeClr val="bg2">
                    <a:lumMod val="50000"/>
                    <a:lumOff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1749787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Footer Placeholder 4"/>
          <p:cNvSpPr>
            <a:spLocks noGrp="1"/>
          </p:cNvSpPr>
          <p:nvPr>
            <p:ph type="ftr" sz="quarter" idx="3"/>
          </p:nvPr>
        </p:nvSpPr>
        <p:spPr>
          <a:xfrm>
            <a:off x="381002" y="6576387"/>
            <a:ext cx="5714999" cy="206375"/>
          </a:xfrm>
          <a:prstGeom prst="rect">
            <a:avLst/>
          </a:prstGeom>
        </p:spPr>
        <p:txBody>
          <a:bodyPr vert="horz" lIns="0" tIns="0" rIns="0" bIns="0" rtlCol="0" anchor="b" anchorCtr="0"/>
          <a:lstStyle>
            <a:lvl1pPr algn="l">
              <a:defRPr sz="1000">
                <a:solidFill>
                  <a:schemeClr val="bg2">
                    <a:lumMod val="50000"/>
                    <a:lumOff val="50000"/>
                  </a:schemeClr>
                </a:solidFill>
                <a:latin typeface="+mn-lt"/>
              </a:defRPr>
            </a:lvl1pPr>
          </a:lstStyle>
          <a:p>
            <a:r>
              <a:rPr lang="en-US" dirty="0"/>
              <a:t>Copyright © 2017 Accenture  All rights reserved.</a:t>
            </a:r>
          </a:p>
        </p:txBody>
      </p:sp>
      <p:sp>
        <p:nvSpPr>
          <p:cNvPr id="7" name="Slide Number Placeholder 5"/>
          <p:cNvSpPr>
            <a:spLocks noGrp="1"/>
          </p:cNvSpPr>
          <p:nvPr>
            <p:ph type="sldNum" sz="quarter" idx="4"/>
          </p:nvPr>
        </p:nvSpPr>
        <p:spPr>
          <a:xfrm>
            <a:off x="11506202" y="6576387"/>
            <a:ext cx="304799" cy="206375"/>
          </a:xfrm>
          <a:prstGeom prst="rect">
            <a:avLst/>
          </a:prstGeom>
        </p:spPr>
        <p:txBody>
          <a:bodyPr vert="horz" lIns="0" tIns="0" rIns="0" bIns="0" rtlCol="0" anchor="b" anchorCtr="0"/>
          <a:lstStyle>
            <a:lvl1pPr algn="r">
              <a:defRPr sz="1000">
                <a:solidFill>
                  <a:schemeClr val="bg2">
                    <a:lumMod val="50000"/>
                    <a:lumOff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3545759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Slide 1">
    <p:spTree>
      <p:nvGrpSpPr>
        <p:cNvPr id="1" name=""/>
        <p:cNvGrpSpPr/>
        <p:nvPr/>
      </p:nvGrpSpPr>
      <p:grpSpPr>
        <a:xfrm>
          <a:off x="0" y="0"/>
          <a:ext cx="0" cy="0"/>
          <a:chOff x="0" y="0"/>
          <a:chExt cx="0" cy="0"/>
        </a:xfrm>
      </p:grpSpPr>
      <p:pic>
        <p:nvPicPr>
          <p:cNvPr id="5" name="Picture 2" descr="Image result for circuit hardware"/>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a:stretch/>
        </p:blipFill>
        <p:spPr bwMode="auto">
          <a:xfrm>
            <a:off x="-35668" y="-1"/>
            <a:ext cx="12227668" cy="685800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a:xfrm>
            <a:off x="-35668" y="-1"/>
            <a:ext cx="12227668" cy="6858001"/>
          </a:xfrm>
          <a:prstGeom prst="rect">
            <a:avLst/>
          </a:prstGeom>
          <a:gradFill>
            <a:gsLst>
              <a:gs pos="22000">
                <a:schemeClr val="bg1">
                  <a:alpha val="62000"/>
                </a:schemeClr>
              </a:gs>
              <a:gs pos="100000">
                <a:schemeClr val="bg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p:cNvSpPr>
            <a:spLocks noGrp="1"/>
          </p:cNvSpPr>
          <p:nvPr>
            <p:ph type="ctrTitle" hasCustomPrompt="1"/>
          </p:nvPr>
        </p:nvSpPr>
        <p:spPr>
          <a:xfrm>
            <a:off x="463296" y="539496"/>
            <a:ext cx="5120640" cy="6035040"/>
          </a:xfrm>
          <a:prstGeom prst="rect">
            <a:avLst/>
          </a:prstGeom>
          <a:ln>
            <a:noFill/>
          </a:ln>
        </p:spPr>
        <p:txBody>
          <a:bodyPr lIns="91440" tIns="91440" rIns="91440" bIns="91440" anchor="t" anchorCtr="0">
            <a:noAutofit/>
          </a:bodyPr>
          <a:lstStyle>
            <a:lvl1pPr algn="l">
              <a:lnSpc>
                <a:spcPct val="80000"/>
              </a:lnSpc>
              <a:defRPr sz="4800" b="0" spc="0" baseline="0">
                <a:solidFill>
                  <a:schemeClr val="tx1"/>
                </a:solidFill>
                <a:latin typeface="Graphik Black" panose="020B0A03030202060203" pitchFamily="34" charset="0"/>
                <a:cs typeface="Arial" pitchFamily="34" charset="0"/>
              </a:defRPr>
            </a:lvl1pPr>
          </a:lstStyle>
          <a:p>
            <a:r>
              <a:rPr lang="en-US" dirty="0"/>
              <a:t>Click to edit Master title style </a:t>
            </a:r>
            <a:endParaRPr lang="en-GB" dirty="0"/>
          </a:p>
        </p:txBody>
      </p:sp>
      <p:cxnSp>
        <p:nvCxnSpPr>
          <p:cNvPr id="11" name="Straight Connector 10"/>
          <p:cNvCxnSpPr/>
          <p:nvPr userDrawn="1"/>
        </p:nvCxnSpPr>
        <p:spPr>
          <a:xfrm>
            <a:off x="463296" y="0"/>
            <a:ext cx="0" cy="23682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5263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2000">
              <a:schemeClr val="tx1"/>
            </a:gs>
            <a:gs pos="100000">
              <a:schemeClr val="tx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9144"/>
            <a:ext cx="11430000" cy="990601"/>
          </a:xfrm>
          <a:prstGeom prst="rect">
            <a:avLst/>
          </a:prstGeom>
        </p:spPr>
        <p:txBody>
          <a:bodyPr vert="horz" lIns="0" tIns="45720" rIns="0" bIns="0" rtlCol="0" anchor="b" anchorCtr="0">
            <a:normAutofit/>
          </a:bodyPr>
          <a:lstStyle/>
          <a:p>
            <a:r>
              <a:rPr lang="en-US" dirty="0"/>
              <a:t>Click to edit Master title style</a:t>
            </a:r>
          </a:p>
        </p:txBody>
      </p:sp>
      <p:sp>
        <p:nvSpPr>
          <p:cNvPr id="3" name="Text Placeholder 2"/>
          <p:cNvSpPr>
            <a:spLocks noGrp="1"/>
          </p:cNvSpPr>
          <p:nvPr>
            <p:ph type="body" idx="1"/>
          </p:nvPr>
        </p:nvSpPr>
        <p:spPr>
          <a:xfrm>
            <a:off x="381000" y="981457"/>
            <a:ext cx="11430000" cy="5357721"/>
          </a:xfrm>
          <a:prstGeom prst="rect">
            <a:avLst/>
          </a:prstGeom>
        </p:spPr>
        <p:txBody>
          <a:bodyPr vert="horz" lIns="0" tIns="91440" rIns="0" bIns="45720" rtlCol="0">
            <a:normAutofit/>
          </a:bodyPr>
          <a:lstStyle/>
          <a:p>
            <a:pPr marL="0" lvl="0" indent="0" algn="l" defTabSz="914377" rtl="0" eaLnBrk="1" latinLnBrk="0" hangingPunct="1">
              <a:lnSpc>
                <a:spcPct val="85000"/>
              </a:lnSpc>
              <a:spcBef>
                <a:spcPts val="0"/>
              </a:spcBef>
              <a:spcAft>
                <a:spcPts val="1200"/>
              </a:spcAft>
              <a:buFont typeface="Arial" panose="020B0604020202020204" pitchFamily="34" charset="0"/>
              <a:buNone/>
            </a:pPr>
            <a:r>
              <a:rPr lang="en-US" dirty="0"/>
              <a:t>Edit Master text styles</a:t>
            </a:r>
          </a:p>
          <a:p>
            <a:pPr lvl="1"/>
            <a:r>
              <a:rPr lang="en-US" dirty="0"/>
              <a:t>Second level</a:t>
            </a:r>
          </a:p>
          <a:p>
            <a:pPr lvl="2"/>
            <a:r>
              <a:rPr lang="en-US" dirty="0"/>
              <a:t>Third level</a:t>
            </a:r>
          </a:p>
        </p:txBody>
      </p:sp>
      <p:sp>
        <p:nvSpPr>
          <p:cNvPr id="5" name="Footer Placeholder 4"/>
          <p:cNvSpPr>
            <a:spLocks noGrp="1"/>
          </p:cNvSpPr>
          <p:nvPr>
            <p:ph type="ftr" sz="quarter" idx="3"/>
          </p:nvPr>
        </p:nvSpPr>
        <p:spPr>
          <a:xfrm>
            <a:off x="381002" y="6576387"/>
            <a:ext cx="5714999" cy="206375"/>
          </a:xfrm>
          <a:prstGeom prst="rect">
            <a:avLst/>
          </a:prstGeom>
        </p:spPr>
        <p:txBody>
          <a:bodyPr vert="horz" lIns="0" tIns="0" rIns="0" bIns="0" rtlCol="0" anchor="b" anchorCtr="0"/>
          <a:lstStyle>
            <a:lvl1pPr algn="l">
              <a:defRPr sz="1000">
                <a:solidFill>
                  <a:schemeClr val="tx1">
                    <a:lumMod val="50000"/>
                  </a:schemeClr>
                </a:solidFill>
                <a:latin typeface="+mn-lt"/>
              </a:defRPr>
            </a:lvl1pPr>
          </a:lstStyle>
          <a:p>
            <a:r>
              <a:rPr lang="en-US" dirty="0"/>
              <a:t>Copyright © 2017 Accenture  All rights reserved.</a:t>
            </a:r>
          </a:p>
        </p:txBody>
      </p:sp>
      <p:sp>
        <p:nvSpPr>
          <p:cNvPr id="6" name="Slide Number Placeholder 5"/>
          <p:cNvSpPr>
            <a:spLocks noGrp="1"/>
          </p:cNvSpPr>
          <p:nvPr>
            <p:ph type="sldNum" sz="quarter" idx="4"/>
          </p:nvPr>
        </p:nvSpPr>
        <p:spPr>
          <a:xfrm>
            <a:off x="11506202" y="6576387"/>
            <a:ext cx="304799" cy="206375"/>
          </a:xfrm>
          <a:prstGeom prst="rect">
            <a:avLst/>
          </a:prstGeom>
        </p:spPr>
        <p:txBody>
          <a:bodyPr vert="horz" lIns="0" tIns="0" rIns="0" bIns="0" rtlCol="0" anchor="b" anchorCtr="0"/>
          <a:lstStyle>
            <a:lvl1pPr algn="r">
              <a:defRPr sz="1000">
                <a:solidFill>
                  <a:schemeClr val="tx1">
                    <a:lumMod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1366956491"/>
      </p:ext>
    </p:extLst>
  </p:cSld>
  <p:clrMap bg1="dk1" tx1="lt1" bg2="dk2" tx2="lt2" accent1="accent1" accent2="accent2" accent3="accent3" accent4="accent4" accent5="accent5" accent6="accent6" hlink="hlink" folHlink="folHlink"/>
  <p:sldLayoutIdLst>
    <p:sldLayoutId id="2147483716" r:id="rId1"/>
    <p:sldLayoutId id="2147483726" r:id="rId2"/>
    <p:sldLayoutId id="2147483718" r:id="rId3"/>
    <p:sldLayoutId id="2147483719" r:id="rId4"/>
    <p:sldLayoutId id="2147483720" r:id="rId5"/>
    <p:sldLayoutId id="2147483721" r:id="rId6"/>
    <p:sldLayoutId id="2147483722" r:id="rId7"/>
    <p:sldLayoutId id="2147483723" r:id="rId8"/>
  </p:sldLayoutIdLst>
  <p:hf hdr="0" dt="0"/>
  <p:txStyles>
    <p:titleStyle>
      <a:lvl1pPr marL="0" indent="0" algn="l" defTabSz="914377" rtl="0" eaLnBrk="1" latinLnBrk="0" hangingPunct="1">
        <a:lnSpc>
          <a:spcPct val="70000"/>
        </a:lnSpc>
        <a:spcBef>
          <a:spcPct val="0"/>
        </a:spcBef>
        <a:buNone/>
        <a:defRPr sz="2800" b="1" kern="1200" cap="all" baseline="0">
          <a:solidFill>
            <a:schemeClr val="bg1"/>
          </a:solidFill>
          <a:latin typeface="+mj-lt"/>
          <a:ea typeface="+mj-ea"/>
          <a:cs typeface="+mj-cs"/>
        </a:defRPr>
      </a:lvl1pPr>
    </p:titleStyle>
    <p:bodyStyle>
      <a:lvl1pPr marL="55561" indent="0" algn="l" defTabSz="914377" rtl="0" eaLnBrk="1" latinLnBrk="0" hangingPunct="1">
        <a:lnSpc>
          <a:spcPct val="85000"/>
        </a:lnSpc>
        <a:spcBef>
          <a:spcPts val="0"/>
        </a:spcBef>
        <a:spcAft>
          <a:spcPts val="1200"/>
        </a:spcAft>
        <a:buFont typeface="Arial" panose="020B0604020202020204" pitchFamily="34" charset="0"/>
        <a:buNone/>
        <a:defRPr lang="en-US" sz="2000" b="1" kern="1200" cap="none" baseline="0" dirty="0">
          <a:solidFill>
            <a:schemeClr val="bg1">
              <a:lumMod val="65000"/>
              <a:lumOff val="35000"/>
            </a:schemeClr>
          </a:solidFill>
          <a:latin typeface="+mn-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1800" kern="1200">
          <a:solidFill>
            <a:schemeClr val="bg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400" kern="1200">
          <a:solidFill>
            <a:schemeClr val="bg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152">
          <p15:clr>
            <a:srgbClr val="F26B43"/>
          </p15:clr>
        </p15:guide>
        <p15:guide id="2" pos="5640">
          <p15:clr>
            <a:srgbClr val="F26B43"/>
          </p15:clr>
        </p15:guide>
        <p15:guide id="3">
          <p15:clr>
            <a:srgbClr val="F26B43"/>
          </p15:clr>
        </p15:guide>
        <p15:guide id="6" orient="horz">
          <p15:clr>
            <a:srgbClr val="F26B43"/>
          </p15:clr>
        </p15:guide>
        <p15:guide id="8" pos="7680">
          <p15:clr>
            <a:srgbClr val="F26B43"/>
          </p15:clr>
        </p15:guide>
        <p15:guide id="9" pos="240">
          <p15:clr>
            <a:srgbClr val="F26B43"/>
          </p15:clr>
        </p15:guide>
        <p15:guide id="10" orient="horz" pos="4224">
          <p15:clr>
            <a:srgbClr val="F26B43"/>
          </p15:clr>
        </p15:guide>
        <p15:guide id="11" pos="3840">
          <p15:clr>
            <a:srgbClr val="F26B43"/>
          </p15:clr>
        </p15:guide>
        <p15:guide id="13" pos="2040">
          <p15:clr>
            <a:srgbClr val="F26B43"/>
          </p15:clr>
        </p15:guide>
        <p15:guide id="14" pos="7440">
          <p15:clr>
            <a:srgbClr val="F26B43"/>
          </p15:clr>
        </p15:guide>
        <p15:guide id="16" orient="horz" pos="240">
          <p15:clr>
            <a:srgbClr val="F26B43"/>
          </p15:clr>
        </p15:guide>
        <p15:guide id="17" orient="horz" pos="410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4050792"/>
            <a:ext cx="7946136" cy="1645920"/>
          </a:xfrm>
        </p:spPr>
        <p:txBody>
          <a:bodyPr/>
          <a:lstStyle/>
          <a:p>
            <a:pPr>
              <a:lnSpc>
                <a:spcPct val="70000"/>
              </a:lnSpc>
            </a:pPr>
            <a:r>
              <a:rPr lang="en-US" sz="7200" dirty="0"/>
              <a:t>testing</a:t>
            </a:r>
          </a:p>
        </p:txBody>
      </p:sp>
      <p:sp>
        <p:nvSpPr>
          <p:cNvPr id="5" name="Text Placeholder 4"/>
          <p:cNvSpPr>
            <a:spLocks noGrp="1"/>
          </p:cNvSpPr>
          <p:nvPr>
            <p:ph type="body" sz="quarter" idx="10"/>
          </p:nvPr>
        </p:nvSpPr>
        <p:spPr>
          <a:xfrm>
            <a:off x="381000" y="5989320"/>
            <a:ext cx="7359632" cy="549275"/>
          </a:xfrm>
        </p:spPr>
        <p:txBody>
          <a:bodyPr/>
          <a:lstStyle/>
          <a:p>
            <a:r>
              <a:rPr lang="en-US" dirty="0"/>
              <a:t>October 2017</a:t>
            </a:r>
          </a:p>
        </p:txBody>
      </p:sp>
    </p:spTree>
    <p:extLst>
      <p:ext uri="{BB962C8B-B14F-4D97-AF65-F5344CB8AC3E}">
        <p14:creationId xmlns:p14="http://schemas.microsoft.com/office/powerpoint/2010/main" val="3015700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Tricentis</a:t>
            </a:r>
            <a:r>
              <a:rPr lang="en-US" dirty="0"/>
              <a:t> Tosca</a:t>
            </a:r>
          </a:p>
        </p:txBody>
      </p:sp>
      <p:sp>
        <p:nvSpPr>
          <p:cNvPr id="4" name="Text Placeholder 3"/>
          <p:cNvSpPr>
            <a:spLocks noGrp="1"/>
          </p:cNvSpPr>
          <p:nvPr>
            <p:ph type="body" sz="quarter" idx="10"/>
          </p:nvPr>
        </p:nvSpPr>
        <p:spPr/>
        <p:txBody>
          <a:bodyPr/>
          <a:lstStyle/>
          <a:p>
            <a:r>
              <a:rPr lang="en-US" dirty="0"/>
              <a:t>Overview</a:t>
            </a:r>
          </a:p>
        </p:txBody>
      </p:sp>
      <p:sp>
        <p:nvSpPr>
          <p:cNvPr id="6" name="Footer Placeholder 5"/>
          <p:cNvSpPr>
            <a:spLocks noGrp="1"/>
          </p:cNvSpPr>
          <p:nvPr>
            <p:ph type="ftr"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595959">
                    <a:lumMod val="50000"/>
                    <a:lumOff val="50000"/>
                  </a:srgbClr>
                </a:solidFill>
                <a:effectLst/>
                <a:uLnTx/>
                <a:uFillTx/>
                <a:latin typeface="Graphik"/>
                <a:ea typeface="+mn-ea"/>
                <a:cs typeface="+mn-cs"/>
              </a:rPr>
              <a:t>Copyright © 2017 Accenture  All rights reserved.</a:t>
            </a:r>
            <a:endParaRPr kumimoji="0" lang="en-US" sz="1000" b="0" i="0" u="none" strike="noStrike" kern="1200" cap="none" spc="0" normalizeH="0" baseline="0" noProof="0" dirty="0">
              <a:ln>
                <a:noFill/>
              </a:ln>
              <a:solidFill>
                <a:srgbClr val="595959">
                  <a:lumMod val="50000"/>
                  <a:lumOff val="50000"/>
                </a:srgbClr>
              </a:solidFill>
              <a:effectLst/>
              <a:uLnTx/>
              <a:uFillTx/>
              <a:latin typeface="Graphik"/>
              <a:ea typeface="+mn-ea"/>
              <a:cs typeface="+mn-cs"/>
            </a:endParaRPr>
          </a:p>
        </p:txBody>
      </p:sp>
      <p:sp>
        <p:nvSpPr>
          <p:cNvPr id="7" name="Slide Number Placeholder 6"/>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9AC08D-23A9-440E-BCB9-AA1E9877CC38}" type="slidenum">
              <a:rPr kumimoji="0" lang="en-US" sz="1000" b="0" i="0" u="none" strike="noStrike" kern="1200" cap="none" spc="0" normalizeH="0" baseline="0" noProof="0" smtClean="0">
                <a:ln>
                  <a:noFill/>
                </a:ln>
                <a:solidFill>
                  <a:srgbClr val="595959">
                    <a:lumMod val="50000"/>
                    <a:lumOff val="50000"/>
                  </a:srgbClr>
                </a:solidFill>
                <a:effectLst/>
                <a:uLnTx/>
                <a:uFillTx/>
                <a:latin typeface="Graphi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000" b="0" i="0" u="none" strike="noStrike" kern="1200" cap="none" spc="0" normalizeH="0" baseline="0" noProof="0" dirty="0">
              <a:ln>
                <a:noFill/>
              </a:ln>
              <a:solidFill>
                <a:srgbClr val="595959">
                  <a:lumMod val="50000"/>
                  <a:lumOff val="50000"/>
                </a:srgbClr>
              </a:solidFill>
              <a:effectLst/>
              <a:uLnTx/>
              <a:uFillTx/>
              <a:latin typeface="Graphik"/>
              <a:ea typeface="+mn-ea"/>
              <a:cs typeface="+mn-cs"/>
            </a:endParaRPr>
          </a:p>
        </p:txBody>
      </p:sp>
      <p:sp>
        <p:nvSpPr>
          <p:cNvPr id="9" name="TextBox 8">
            <a:extLst>
              <a:ext uri="{FF2B5EF4-FFF2-40B4-BE49-F238E27FC236}">
                <a16:creationId xmlns:a16="http://schemas.microsoft.com/office/drawing/2014/main" id="{1E7E203B-3267-4A26-B97C-A1D73C52460F}"/>
              </a:ext>
            </a:extLst>
          </p:cNvPr>
          <p:cNvSpPr txBox="1"/>
          <p:nvPr/>
        </p:nvSpPr>
        <p:spPr>
          <a:xfrm>
            <a:off x="4706112" y="2425875"/>
            <a:ext cx="6144768" cy="2308324"/>
          </a:xfrm>
          <a:prstGeom prst="rect">
            <a:avLst/>
          </a:prstGeom>
          <a:noFill/>
        </p:spPr>
        <p:txBody>
          <a:bodyPr wrap="square" rtlCol="0">
            <a:spAutoFit/>
          </a:bodyPr>
          <a:lstStyle/>
          <a:p>
            <a:pPr marL="0" marR="0" lvl="0" indent="0" algn="just" defTabSz="914400" rtl="0" eaLnBrk="0" fontAlgn="base" latinLnBrk="0" hangingPunct="0">
              <a:lnSpc>
                <a:spcPct val="8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10203"/>
                </a:solidFill>
                <a:effectLst/>
                <a:uLnTx/>
                <a:uFillTx/>
                <a:latin typeface="Graphik"/>
                <a:ea typeface="+mn-ea"/>
                <a:cs typeface="+mn-cs"/>
              </a:rPr>
              <a:t>Tosca </a:t>
            </a:r>
            <a:r>
              <a:rPr kumimoji="0" lang="en-US" sz="1800" b="0" i="0" u="none" strike="noStrike" kern="1200" cap="none" spc="0" normalizeH="0" baseline="0" noProof="0" dirty="0">
                <a:ln>
                  <a:noFill/>
                </a:ln>
                <a:solidFill>
                  <a:srgbClr val="010203"/>
                </a:solidFill>
                <a:effectLst/>
                <a:uLnTx/>
                <a:uFillTx/>
                <a:latin typeface="Graphik"/>
                <a:ea typeface="+mn-ea"/>
                <a:cs typeface="+mn-cs"/>
              </a:rPr>
              <a:t>is a Continuous Testing platform that accelerates testing to keep pace with Agile and DevOps. It is a software testing tool that is used to automate end-to-end testing for software applications. It is developed by </a:t>
            </a:r>
            <a:r>
              <a:rPr kumimoji="0" lang="en-US" sz="1800" b="0" i="0" u="none" strike="noStrike" kern="1200" cap="none" spc="0" normalizeH="0" baseline="0" noProof="0" dirty="0" err="1">
                <a:ln>
                  <a:noFill/>
                </a:ln>
                <a:solidFill>
                  <a:srgbClr val="010203"/>
                </a:solidFill>
                <a:effectLst/>
                <a:uLnTx/>
                <a:uFillTx/>
                <a:latin typeface="Graphik"/>
                <a:ea typeface="+mn-ea"/>
                <a:cs typeface="+mn-cs"/>
              </a:rPr>
              <a:t>Tricentis</a:t>
            </a:r>
            <a:r>
              <a:rPr kumimoji="0" lang="en-US" sz="1800" b="0" i="0" u="none" strike="noStrike" kern="1200" cap="none" spc="0" normalizeH="0" baseline="0" noProof="0" dirty="0">
                <a:ln>
                  <a:noFill/>
                </a:ln>
                <a:solidFill>
                  <a:srgbClr val="010203"/>
                </a:solidFill>
                <a:effectLst/>
                <a:uLnTx/>
                <a:uFillTx/>
                <a:latin typeface="Graphik"/>
                <a:ea typeface="+mn-ea"/>
                <a:cs typeface="+mn-cs"/>
              </a:rPr>
              <a:t>.</a:t>
            </a:r>
          </a:p>
          <a:p>
            <a:pPr marL="0" marR="0" lvl="0" indent="0" algn="just"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10203"/>
              </a:solidFill>
              <a:effectLst/>
              <a:uLnTx/>
              <a:uFillTx/>
              <a:latin typeface="Graphik"/>
              <a:ea typeface="+mn-ea"/>
              <a:cs typeface="+mn-cs"/>
            </a:endParaRPr>
          </a:p>
          <a:p>
            <a:pPr marL="0" marR="0" lvl="0" indent="0" algn="just" defTabSz="914400" rtl="0" eaLnBrk="0" fontAlgn="base" latinLnBrk="0" hangingPunct="0">
              <a:lnSpc>
                <a:spcPct val="8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srgbClr val="010203"/>
                </a:solidFill>
                <a:effectLst/>
                <a:uLnTx/>
                <a:uFillTx/>
                <a:latin typeface="Graphik"/>
                <a:ea typeface="+mn-ea"/>
                <a:cs typeface="+mn-cs"/>
              </a:rPr>
              <a:t>Tricentis</a:t>
            </a:r>
            <a:r>
              <a:rPr kumimoji="0" lang="en-US" sz="1800" b="0" i="0" u="none" strike="noStrike" kern="1200" cap="none" spc="0" normalizeH="0" baseline="0" noProof="0" dirty="0">
                <a:ln>
                  <a:noFill/>
                </a:ln>
                <a:solidFill>
                  <a:srgbClr val="010203"/>
                </a:solidFill>
                <a:effectLst/>
                <a:uLnTx/>
                <a:uFillTx/>
                <a:latin typeface="Graphik"/>
                <a:ea typeface="+mn-ea"/>
                <a:cs typeface="+mn-cs"/>
              </a:rPr>
              <a:t> Tosca combines multiple aspects of software testing (test case design, test automation, test data design and generation, and analytics) to test GUIs and APIs from a business perspective.</a:t>
            </a:r>
          </a:p>
        </p:txBody>
      </p:sp>
      <p:pic>
        <p:nvPicPr>
          <p:cNvPr id="15" name="Picture 14">
            <a:extLst>
              <a:ext uri="{FF2B5EF4-FFF2-40B4-BE49-F238E27FC236}">
                <a16:creationId xmlns:a16="http://schemas.microsoft.com/office/drawing/2014/main" id="{7DFC7B16-8708-4148-BFC8-836DCF713DFD}"/>
              </a:ext>
            </a:extLst>
          </p:cNvPr>
          <p:cNvPicPr>
            <a:picLocks noChangeAspect="1"/>
          </p:cNvPicPr>
          <p:nvPr/>
        </p:nvPicPr>
        <p:blipFill>
          <a:blip r:embed="rId2"/>
          <a:stretch>
            <a:fillRect/>
          </a:stretch>
        </p:blipFill>
        <p:spPr>
          <a:xfrm>
            <a:off x="1373258" y="2551175"/>
            <a:ext cx="2089269" cy="2089269"/>
          </a:xfrm>
          <a:prstGeom prst="rect">
            <a:avLst/>
          </a:prstGeom>
        </p:spPr>
      </p:pic>
    </p:spTree>
    <p:extLst>
      <p:ext uri="{BB962C8B-B14F-4D97-AF65-F5344CB8AC3E}">
        <p14:creationId xmlns:p14="http://schemas.microsoft.com/office/powerpoint/2010/main" val="416563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Tricentis</a:t>
            </a:r>
            <a:r>
              <a:rPr lang="en-US" dirty="0"/>
              <a:t> Tosca</a:t>
            </a:r>
          </a:p>
        </p:txBody>
      </p:sp>
      <p:sp>
        <p:nvSpPr>
          <p:cNvPr id="3" name="Text Placeholder 2"/>
          <p:cNvSpPr>
            <a:spLocks noGrp="1"/>
          </p:cNvSpPr>
          <p:nvPr>
            <p:ph type="body" sz="quarter" idx="10"/>
          </p:nvPr>
        </p:nvSpPr>
        <p:spPr/>
        <p:txBody>
          <a:bodyPr/>
          <a:lstStyle/>
          <a:p>
            <a:r>
              <a:rPr lang="en-US" dirty="0"/>
              <a:t>Basic Functionality</a:t>
            </a:r>
          </a:p>
        </p:txBody>
      </p:sp>
      <p:sp>
        <p:nvSpPr>
          <p:cNvPr id="4" name="Footer Placeholder 3"/>
          <p:cNvSpPr>
            <a:spLocks noGrp="1"/>
          </p:cNvSpPr>
          <p:nvPr>
            <p:ph type="ftr"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595959">
                    <a:lumMod val="50000"/>
                    <a:lumOff val="50000"/>
                  </a:srgbClr>
                </a:solidFill>
                <a:effectLst/>
                <a:uLnTx/>
                <a:uFillTx/>
                <a:latin typeface="Graphik"/>
                <a:ea typeface="+mn-ea"/>
                <a:cs typeface="+mn-cs"/>
              </a:rPr>
              <a:t>Copyright © 2017 Accenture  All rights reserved.</a:t>
            </a:r>
            <a:endParaRPr kumimoji="0" lang="en-US" sz="1000" b="0" i="0" u="none" strike="noStrike" kern="1200" cap="none" spc="0" normalizeH="0" baseline="0" noProof="0" dirty="0">
              <a:ln>
                <a:noFill/>
              </a:ln>
              <a:solidFill>
                <a:srgbClr val="595959">
                  <a:lumMod val="50000"/>
                  <a:lumOff val="50000"/>
                </a:srgbClr>
              </a:solidFill>
              <a:effectLst/>
              <a:uLnTx/>
              <a:uFillTx/>
              <a:latin typeface="Graphik"/>
              <a:ea typeface="+mn-ea"/>
              <a:cs typeface="+mn-cs"/>
            </a:endParaRPr>
          </a:p>
        </p:txBody>
      </p:sp>
      <p:sp>
        <p:nvSpPr>
          <p:cNvPr id="5" name="Slide Number Placeholder 4"/>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9AC08D-23A9-440E-BCB9-AA1E9877CC38}" type="slidenum">
              <a:rPr kumimoji="0" lang="en-US" sz="1000" b="0" i="0" u="none" strike="noStrike" kern="1200" cap="none" spc="0" normalizeH="0" baseline="0" noProof="0" smtClean="0">
                <a:ln>
                  <a:noFill/>
                </a:ln>
                <a:solidFill>
                  <a:srgbClr val="595959">
                    <a:lumMod val="50000"/>
                    <a:lumOff val="50000"/>
                  </a:srgbClr>
                </a:solidFill>
                <a:effectLst/>
                <a:uLnTx/>
                <a:uFillTx/>
                <a:latin typeface="Graphi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000" b="0" i="0" u="none" strike="noStrike" kern="1200" cap="none" spc="0" normalizeH="0" baseline="0" noProof="0" dirty="0">
              <a:ln>
                <a:noFill/>
              </a:ln>
              <a:solidFill>
                <a:srgbClr val="595959">
                  <a:lumMod val="50000"/>
                  <a:lumOff val="50000"/>
                </a:srgbClr>
              </a:solidFill>
              <a:effectLst/>
              <a:uLnTx/>
              <a:uFillTx/>
              <a:latin typeface="Graphik"/>
              <a:ea typeface="+mn-ea"/>
              <a:cs typeface="+mn-cs"/>
            </a:endParaRPr>
          </a:p>
        </p:txBody>
      </p:sp>
      <p:sp>
        <p:nvSpPr>
          <p:cNvPr id="8" name="TextBox 7">
            <a:extLst>
              <a:ext uri="{FF2B5EF4-FFF2-40B4-BE49-F238E27FC236}">
                <a16:creationId xmlns:a16="http://schemas.microsoft.com/office/drawing/2014/main" id="{0AE6BAB8-1938-4129-8BA7-0237E960DD80}"/>
              </a:ext>
            </a:extLst>
          </p:cNvPr>
          <p:cNvSpPr txBox="1"/>
          <p:nvPr/>
        </p:nvSpPr>
        <p:spPr>
          <a:xfrm>
            <a:off x="1524000" y="2274292"/>
            <a:ext cx="8175428" cy="2308324"/>
          </a:xfrm>
          <a:prstGeom prst="rect">
            <a:avLst/>
          </a:prstGeom>
          <a:noFill/>
        </p:spPr>
        <p:txBody>
          <a:bodyPr wrap="square" rtlCol="0">
            <a:spAutoFit/>
          </a:bodyPr>
          <a:lstStyle/>
          <a:p>
            <a:pPr marL="342900" marR="0" lvl="0" indent="-342900" algn="l" defTabSz="914400" rtl="0" eaLnBrk="0" fontAlgn="base" latinLnBrk="0" hangingPunct="0">
              <a:lnSpc>
                <a:spcPct val="80000"/>
              </a:lnSpc>
              <a:spcBef>
                <a:spcPct val="0"/>
              </a:spcBef>
              <a:spcAft>
                <a:spcPct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10203"/>
                </a:solidFill>
                <a:effectLst/>
                <a:uLnTx/>
                <a:uFillTx/>
                <a:latin typeface="Graphik"/>
                <a:ea typeface="+mn-ea"/>
                <a:cs typeface="+mn-cs"/>
              </a:rPr>
              <a:t>Optimize – Test Cases</a:t>
            </a:r>
          </a:p>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10203"/>
              </a:solidFill>
              <a:effectLst/>
              <a:uLnTx/>
              <a:uFillTx/>
              <a:latin typeface="Graphik"/>
              <a:ea typeface="+mn-ea"/>
              <a:cs typeface="+mn-cs"/>
            </a:endParaRPr>
          </a:p>
          <a:p>
            <a:pPr marL="342900" marR="0" lvl="0" indent="-342900" algn="l" defTabSz="914400" rtl="0" eaLnBrk="0" fontAlgn="base" latinLnBrk="0" hangingPunct="0">
              <a:lnSpc>
                <a:spcPct val="80000"/>
              </a:lnSpc>
              <a:spcBef>
                <a:spcPct val="0"/>
              </a:spcBef>
              <a:spcAft>
                <a:spcPct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10203"/>
                </a:solidFill>
                <a:effectLst/>
                <a:uLnTx/>
                <a:uFillTx/>
                <a:latin typeface="Graphik"/>
                <a:ea typeface="+mn-ea"/>
                <a:cs typeface="+mn-cs"/>
              </a:rPr>
              <a:t>Manage – Test Data</a:t>
            </a:r>
          </a:p>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10203"/>
              </a:solidFill>
              <a:effectLst/>
              <a:uLnTx/>
              <a:uFillTx/>
              <a:latin typeface="Graphik"/>
              <a:ea typeface="+mn-ea"/>
              <a:cs typeface="+mn-cs"/>
            </a:endParaRPr>
          </a:p>
          <a:p>
            <a:pPr marL="342900" marR="0" lvl="0" indent="-342900" algn="l" defTabSz="914400" rtl="0" eaLnBrk="0" fontAlgn="base" latinLnBrk="0" hangingPunct="0">
              <a:lnSpc>
                <a:spcPct val="80000"/>
              </a:lnSpc>
              <a:spcBef>
                <a:spcPct val="0"/>
              </a:spcBef>
              <a:spcAft>
                <a:spcPct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10203"/>
                </a:solidFill>
                <a:effectLst/>
                <a:uLnTx/>
                <a:uFillTx/>
                <a:latin typeface="Graphik"/>
                <a:ea typeface="+mn-ea"/>
                <a:cs typeface="+mn-cs"/>
              </a:rPr>
              <a:t>Automate – Test Cases</a:t>
            </a:r>
          </a:p>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10203"/>
              </a:solidFill>
              <a:effectLst/>
              <a:uLnTx/>
              <a:uFillTx/>
              <a:latin typeface="Graphik"/>
              <a:ea typeface="+mn-ea"/>
              <a:cs typeface="+mn-cs"/>
            </a:endParaRPr>
          </a:p>
          <a:p>
            <a:pPr marL="342900" marR="0" lvl="0" indent="-342900" algn="l" defTabSz="914400" rtl="0" eaLnBrk="0" fontAlgn="base" latinLnBrk="0" hangingPunct="0">
              <a:lnSpc>
                <a:spcPct val="80000"/>
              </a:lnSpc>
              <a:spcBef>
                <a:spcPct val="0"/>
              </a:spcBef>
              <a:spcAft>
                <a:spcPct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10203"/>
                </a:solidFill>
                <a:effectLst/>
                <a:uLnTx/>
                <a:uFillTx/>
                <a:latin typeface="Graphik"/>
                <a:ea typeface="+mn-ea"/>
                <a:cs typeface="+mn-cs"/>
              </a:rPr>
              <a:t>Maximize reuse and maintainability with model-based test automation</a:t>
            </a:r>
          </a:p>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10203"/>
              </a:solidFill>
              <a:effectLst/>
              <a:uLnTx/>
              <a:uFillTx/>
              <a:latin typeface="Graphik"/>
              <a:ea typeface="+mn-ea"/>
              <a:cs typeface="+mn-cs"/>
            </a:endParaRPr>
          </a:p>
        </p:txBody>
      </p:sp>
    </p:spTree>
    <p:extLst>
      <p:ext uri="{BB962C8B-B14F-4D97-AF65-F5344CB8AC3E}">
        <p14:creationId xmlns:p14="http://schemas.microsoft.com/office/powerpoint/2010/main" val="3008736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Appium</a:t>
            </a:r>
          </a:p>
        </p:txBody>
      </p:sp>
      <p:sp>
        <p:nvSpPr>
          <p:cNvPr id="4" name="Text Placeholder 3"/>
          <p:cNvSpPr>
            <a:spLocks noGrp="1"/>
          </p:cNvSpPr>
          <p:nvPr>
            <p:ph type="body" sz="quarter" idx="10"/>
          </p:nvPr>
        </p:nvSpPr>
        <p:spPr/>
        <p:txBody>
          <a:bodyPr/>
          <a:lstStyle/>
          <a:p>
            <a:r>
              <a:rPr lang="en-US" dirty="0"/>
              <a:t>Overview</a:t>
            </a:r>
          </a:p>
        </p:txBody>
      </p:sp>
      <p:sp>
        <p:nvSpPr>
          <p:cNvPr id="6" name="Footer Placeholder 5"/>
          <p:cNvSpPr>
            <a:spLocks noGrp="1"/>
          </p:cNvSpPr>
          <p:nvPr>
            <p:ph type="ftr"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595959">
                    <a:lumMod val="50000"/>
                    <a:lumOff val="50000"/>
                  </a:srgbClr>
                </a:solidFill>
                <a:effectLst/>
                <a:uLnTx/>
                <a:uFillTx/>
                <a:latin typeface="Graphik"/>
                <a:ea typeface="+mn-ea"/>
                <a:cs typeface="+mn-cs"/>
              </a:rPr>
              <a:t>Copyright © 2017 Accenture  All rights reserved.</a:t>
            </a:r>
            <a:endParaRPr kumimoji="0" lang="en-US" sz="1000" b="0" i="0" u="none" strike="noStrike" kern="1200" cap="none" spc="0" normalizeH="0" baseline="0" noProof="0" dirty="0">
              <a:ln>
                <a:noFill/>
              </a:ln>
              <a:solidFill>
                <a:srgbClr val="595959">
                  <a:lumMod val="50000"/>
                  <a:lumOff val="50000"/>
                </a:srgbClr>
              </a:solidFill>
              <a:effectLst/>
              <a:uLnTx/>
              <a:uFillTx/>
              <a:latin typeface="Graphik"/>
              <a:ea typeface="+mn-ea"/>
              <a:cs typeface="+mn-cs"/>
            </a:endParaRPr>
          </a:p>
        </p:txBody>
      </p:sp>
      <p:sp>
        <p:nvSpPr>
          <p:cNvPr id="7" name="Slide Number Placeholder 6"/>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9AC08D-23A9-440E-BCB9-AA1E9877CC38}" type="slidenum">
              <a:rPr kumimoji="0" lang="en-US" sz="1000" b="0" i="0" u="none" strike="noStrike" kern="1200" cap="none" spc="0" normalizeH="0" baseline="0" noProof="0" smtClean="0">
                <a:ln>
                  <a:noFill/>
                </a:ln>
                <a:solidFill>
                  <a:srgbClr val="595959">
                    <a:lumMod val="50000"/>
                    <a:lumOff val="50000"/>
                  </a:srgbClr>
                </a:solidFill>
                <a:effectLst/>
                <a:uLnTx/>
                <a:uFillTx/>
                <a:latin typeface="Graphi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000" b="0" i="0" u="none" strike="noStrike" kern="1200" cap="none" spc="0" normalizeH="0" baseline="0" noProof="0" dirty="0">
              <a:ln>
                <a:noFill/>
              </a:ln>
              <a:solidFill>
                <a:srgbClr val="595959">
                  <a:lumMod val="50000"/>
                  <a:lumOff val="50000"/>
                </a:srgbClr>
              </a:solidFill>
              <a:effectLst/>
              <a:uLnTx/>
              <a:uFillTx/>
              <a:latin typeface="Graphik"/>
              <a:ea typeface="+mn-ea"/>
              <a:cs typeface="+mn-cs"/>
            </a:endParaRPr>
          </a:p>
        </p:txBody>
      </p:sp>
      <p:sp>
        <p:nvSpPr>
          <p:cNvPr id="9" name="TextBox 8">
            <a:extLst>
              <a:ext uri="{FF2B5EF4-FFF2-40B4-BE49-F238E27FC236}">
                <a16:creationId xmlns:a16="http://schemas.microsoft.com/office/drawing/2014/main" id="{1E7E203B-3267-4A26-B97C-A1D73C52460F}"/>
              </a:ext>
            </a:extLst>
          </p:cNvPr>
          <p:cNvSpPr txBox="1"/>
          <p:nvPr/>
        </p:nvSpPr>
        <p:spPr>
          <a:xfrm>
            <a:off x="4715108" y="1589890"/>
            <a:ext cx="6144768" cy="3637919"/>
          </a:xfrm>
          <a:prstGeom prst="rect">
            <a:avLst/>
          </a:prstGeom>
          <a:noFill/>
        </p:spPr>
        <p:txBody>
          <a:bodyPr wrap="square" rtlCol="0">
            <a:spAutoFit/>
          </a:bodyPr>
          <a:lstStyle/>
          <a:p>
            <a:pPr marL="0" marR="0" lvl="0" indent="0" algn="l" defTabSz="914400" rtl="0" eaLnBrk="0" fontAlgn="base" latinLnBrk="0" hangingPunct="0">
              <a:lnSpc>
                <a:spcPct val="8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10203"/>
                </a:solidFill>
                <a:effectLst/>
                <a:uLnTx/>
                <a:uFillTx/>
                <a:latin typeface="Graphik"/>
                <a:ea typeface="+mn-ea"/>
                <a:cs typeface="+mn-cs"/>
              </a:rPr>
              <a:t>An open source, cross-platform test automation tool for native, hybrid and mobile web and desktop apps. </a:t>
            </a:r>
          </a:p>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10203"/>
              </a:solidFill>
              <a:effectLst/>
              <a:uLnTx/>
              <a:uFillTx/>
              <a:latin typeface="Graphik"/>
              <a:ea typeface="+mn-ea"/>
              <a:cs typeface="+mn-cs"/>
            </a:endParaRPr>
          </a:p>
          <a:p>
            <a:pPr marL="0" marR="0" lvl="0" indent="0" algn="l" defTabSz="914400" rtl="0" eaLnBrk="0" fontAlgn="base" latinLnBrk="0" hangingPunct="0">
              <a:lnSpc>
                <a:spcPct val="8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10203"/>
                </a:solidFill>
                <a:effectLst/>
                <a:uLnTx/>
                <a:uFillTx/>
                <a:latin typeface="Graphik"/>
                <a:ea typeface="+mn-ea"/>
                <a:cs typeface="+mn-cs"/>
              </a:rPr>
              <a:t>It also allows to run the automated tests on actual devices, emulators and simulators.</a:t>
            </a:r>
          </a:p>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10203"/>
              </a:solidFill>
              <a:effectLst/>
              <a:uLnTx/>
              <a:uFillTx/>
              <a:latin typeface="Graphik"/>
              <a:ea typeface="+mn-ea"/>
              <a:cs typeface="+mn-cs"/>
            </a:endParaRPr>
          </a:p>
          <a:p>
            <a:pPr marL="0" marR="0" lvl="0" indent="0" algn="l" defTabSz="914400" rtl="0" eaLnBrk="0" fontAlgn="base" latinLnBrk="0" hangingPunct="0">
              <a:lnSpc>
                <a:spcPct val="8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10203"/>
                </a:solidFill>
                <a:effectLst/>
                <a:uLnTx/>
                <a:uFillTx/>
                <a:latin typeface="Graphik"/>
                <a:ea typeface="+mn-ea"/>
                <a:cs typeface="+mn-cs"/>
              </a:rPr>
              <a:t>The basic philosophy of Appium is that you should be able to reuse code between iOS and Android, and that’s why when you see the API they are same across iOS and android. Another important thing to highlight here is that unlike Calabash, Appium doesn’t modify your app or need you to even recompile the app.</a:t>
            </a:r>
          </a:p>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10203"/>
              </a:solidFill>
              <a:effectLst/>
              <a:uLnTx/>
              <a:uFillTx/>
              <a:latin typeface="Graphik"/>
              <a:ea typeface="+mn-ea"/>
              <a:cs typeface="+mn-cs"/>
            </a:endParaRPr>
          </a:p>
          <a:p>
            <a:pPr marL="0" marR="0" lvl="0" indent="0" algn="l" defTabSz="914400" rtl="0" eaLnBrk="0" fontAlgn="base" latinLnBrk="0" hangingPunct="0">
              <a:lnSpc>
                <a:spcPct val="8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10203"/>
                </a:solidFill>
                <a:effectLst/>
                <a:uLnTx/>
                <a:uFillTx/>
                <a:latin typeface="Graphik"/>
                <a:ea typeface="+mn-ea"/>
                <a:cs typeface="+mn-cs"/>
              </a:rPr>
              <a:t>Appium let’s you choose the language you want to write your test in. It doesn’t dictate the language or framework to be used.</a:t>
            </a:r>
          </a:p>
        </p:txBody>
      </p:sp>
      <p:pic>
        <p:nvPicPr>
          <p:cNvPr id="5" name="Picture 4">
            <a:extLst>
              <a:ext uri="{FF2B5EF4-FFF2-40B4-BE49-F238E27FC236}">
                <a16:creationId xmlns:a16="http://schemas.microsoft.com/office/drawing/2014/main" id="{D34F21D5-8FD8-475E-ADF9-089E9D80518C}"/>
              </a:ext>
            </a:extLst>
          </p:cNvPr>
          <p:cNvPicPr>
            <a:picLocks noChangeAspect="1"/>
          </p:cNvPicPr>
          <p:nvPr/>
        </p:nvPicPr>
        <p:blipFill>
          <a:blip r:embed="rId2"/>
          <a:stretch>
            <a:fillRect/>
          </a:stretch>
        </p:blipFill>
        <p:spPr>
          <a:xfrm>
            <a:off x="792480" y="2331720"/>
            <a:ext cx="3920508" cy="2246709"/>
          </a:xfrm>
          <a:prstGeom prst="rect">
            <a:avLst/>
          </a:prstGeom>
        </p:spPr>
      </p:pic>
    </p:spTree>
    <p:extLst>
      <p:ext uri="{BB962C8B-B14F-4D97-AF65-F5344CB8AC3E}">
        <p14:creationId xmlns:p14="http://schemas.microsoft.com/office/powerpoint/2010/main" val="854799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Appium</a:t>
            </a:r>
          </a:p>
        </p:txBody>
      </p:sp>
      <p:sp>
        <p:nvSpPr>
          <p:cNvPr id="3" name="Text Placeholder 2"/>
          <p:cNvSpPr>
            <a:spLocks noGrp="1"/>
          </p:cNvSpPr>
          <p:nvPr>
            <p:ph type="body" sz="quarter" idx="10"/>
          </p:nvPr>
        </p:nvSpPr>
        <p:spPr/>
        <p:txBody>
          <a:bodyPr/>
          <a:lstStyle/>
          <a:p>
            <a:r>
              <a:rPr lang="en-US" dirty="0"/>
              <a:t>Basic Functionality</a:t>
            </a:r>
          </a:p>
        </p:txBody>
      </p:sp>
      <p:sp>
        <p:nvSpPr>
          <p:cNvPr id="4" name="Footer Placeholder 3"/>
          <p:cNvSpPr>
            <a:spLocks noGrp="1"/>
          </p:cNvSpPr>
          <p:nvPr>
            <p:ph type="ftr"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595959">
                    <a:lumMod val="50000"/>
                    <a:lumOff val="50000"/>
                  </a:srgbClr>
                </a:solidFill>
                <a:effectLst/>
                <a:uLnTx/>
                <a:uFillTx/>
                <a:latin typeface="Graphik"/>
                <a:ea typeface="+mn-ea"/>
                <a:cs typeface="+mn-cs"/>
              </a:rPr>
              <a:t>Copyright © 2017 Accenture  All rights reserved.</a:t>
            </a:r>
            <a:endParaRPr kumimoji="0" lang="en-US" sz="1000" b="0" i="0" u="none" strike="noStrike" kern="1200" cap="none" spc="0" normalizeH="0" baseline="0" noProof="0" dirty="0">
              <a:ln>
                <a:noFill/>
              </a:ln>
              <a:solidFill>
                <a:srgbClr val="595959">
                  <a:lumMod val="50000"/>
                  <a:lumOff val="50000"/>
                </a:srgbClr>
              </a:solidFill>
              <a:effectLst/>
              <a:uLnTx/>
              <a:uFillTx/>
              <a:latin typeface="Graphik"/>
              <a:ea typeface="+mn-ea"/>
              <a:cs typeface="+mn-cs"/>
            </a:endParaRPr>
          </a:p>
        </p:txBody>
      </p:sp>
      <p:sp>
        <p:nvSpPr>
          <p:cNvPr id="5" name="Slide Number Placeholder 4"/>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9AC08D-23A9-440E-BCB9-AA1E9877CC38}" type="slidenum">
              <a:rPr kumimoji="0" lang="en-US" sz="1000" b="0" i="0" u="none" strike="noStrike" kern="1200" cap="none" spc="0" normalizeH="0" baseline="0" noProof="0" smtClean="0">
                <a:ln>
                  <a:noFill/>
                </a:ln>
                <a:solidFill>
                  <a:srgbClr val="595959">
                    <a:lumMod val="50000"/>
                    <a:lumOff val="50000"/>
                  </a:srgbClr>
                </a:solidFill>
                <a:effectLst/>
                <a:uLnTx/>
                <a:uFillTx/>
                <a:latin typeface="Graphi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000" b="0" i="0" u="none" strike="noStrike" kern="1200" cap="none" spc="0" normalizeH="0" baseline="0" noProof="0" dirty="0">
              <a:ln>
                <a:noFill/>
              </a:ln>
              <a:solidFill>
                <a:srgbClr val="595959">
                  <a:lumMod val="50000"/>
                  <a:lumOff val="50000"/>
                </a:srgbClr>
              </a:solidFill>
              <a:effectLst/>
              <a:uLnTx/>
              <a:uFillTx/>
              <a:latin typeface="Graphik"/>
              <a:ea typeface="+mn-ea"/>
              <a:cs typeface="+mn-cs"/>
            </a:endParaRPr>
          </a:p>
        </p:txBody>
      </p:sp>
      <p:sp>
        <p:nvSpPr>
          <p:cNvPr id="8" name="TextBox 7">
            <a:extLst>
              <a:ext uri="{FF2B5EF4-FFF2-40B4-BE49-F238E27FC236}">
                <a16:creationId xmlns:a16="http://schemas.microsoft.com/office/drawing/2014/main" id="{0AE6BAB8-1938-4129-8BA7-0237E960DD80}"/>
              </a:ext>
            </a:extLst>
          </p:cNvPr>
          <p:cNvSpPr txBox="1"/>
          <p:nvPr/>
        </p:nvSpPr>
        <p:spPr>
          <a:xfrm>
            <a:off x="1524000" y="2020823"/>
            <a:ext cx="8175428" cy="3293209"/>
          </a:xfrm>
          <a:prstGeom prst="rect">
            <a:avLst/>
          </a:prstGeom>
          <a:noFill/>
        </p:spPr>
        <p:txBody>
          <a:bodyPr wrap="square" rtlCol="0">
            <a:spAutoFit/>
          </a:bodyPr>
          <a:lstStyle/>
          <a:p>
            <a:pPr marL="342900" marR="0" lvl="0" indent="-342900" algn="l" defTabSz="914400" rtl="0" eaLnBrk="0" fontAlgn="base" latinLnBrk="0" hangingPunct="0">
              <a:lnSpc>
                <a:spcPct val="80000"/>
              </a:lnSpc>
              <a:spcBef>
                <a:spcPct val="0"/>
              </a:spcBef>
              <a:spcAft>
                <a:spcPct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10203"/>
                </a:solidFill>
                <a:effectLst/>
                <a:uLnTx/>
                <a:uFillTx/>
                <a:latin typeface="Graphik"/>
                <a:ea typeface="+mn-ea"/>
                <a:cs typeface="+mn-cs"/>
              </a:rPr>
              <a:t>You don't have to recompile your app or modify it in any way, due to use of standard automation APIs on all platforms.</a:t>
            </a:r>
          </a:p>
          <a:p>
            <a:pPr marL="342900" marR="0" lvl="0" indent="-342900" algn="l" defTabSz="914400" rtl="0" eaLnBrk="0" fontAlgn="base" latinLnBrk="0" hangingPunct="0">
              <a:lnSpc>
                <a:spcPct val="80000"/>
              </a:lnSpc>
              <a:spcBef>
                <a:spcPct val="0"/>
              </a:spcBef>
              <a:spcAft>
                <a:spcPct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10203"/>
                </a:solidFill>
                <a:effectLst/>
                <a:uLnTx/>
                <a:uFillTx/>
                <a:latin typeface="Graphik"/>
                <a:ea typeface="+mn-ea"/>
                <a:cs typeface="+mn-cs"/>
              </a:rPr>
              <a:t>You can write tests with your favorite dev tools using any WebDriver-compatible language such as Java, Objective-C, JavaScript (Node), PHP, Python, Ruby, C#, Clojure, or Perl with the Selenium WebDriver API and language-specific client libraries.</a:t>
            </a:r>
          </a:p>
          <a:p>
            <a:pPr marL="342900" marR="0" lvl="0" indent="-342900" algn="l" defTabSz="914400" rtl="0" eaLnBrk="0" fontAlgn="base" latinLnBrk="0" hangingPunct="0">
              <a:lnSpc>
                <a:spcPct val="80000"/>
              </a:lnSpc>
              <a:spcBef>
                <a:spcPct val="0"/>
              </a:spcBef>
              <a:spcAft>
                <a:spcPct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10203"/>
                </a:solidFill>
                <a:effectLst/>
                <a:uLnTx/>
                <a:uFillTx/>
                <a:latin typeface="Graphik"/>
                <a:ea typeface="+mn-ea"/>
                <a:cs typeface="+mn-cs"/>
              </a:rPr>
              <a:t>You can use any testing framework.</a:t>
            </a:r>
          </a:p>
          <a:p>
            <a:pPr marL="342900" marR="0" lvl="0" indent="-342900" algn="l" defTabSz="914400" rtl="0" eaLnBrk="0" fontAlgn="base" latinLnBrk="0" hangingPunct="0">
              <a:lnSpc>
                <a:spcPct val="80000"/>
              </a:lnSpc>
              <a:spcBef>
                <a:spcPct val="0"/>
              </a:spcBef>
              <a:spcAft>
                <a:spcPct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10203"/>
                </a:solidFill>
                <a:effectLst/>
                <a:uLnTx/>
                <a:uFillTx/>
                <a:latin typeface="Graphik"/>
                <a:ea typeface="+mn-ea"/>
                <a:cs typeface="+mn-cs"/>
              </a:rPr>
              <a:t>Appium has built-in mobile web and hybrid app support. Within the same script you can switch seamlessly between native app automation and </a:t>
            </a:r>
            <a:r>
              <a:rPr kumimoji="0" lang="en-US" sz="2000" b="0" i="0" u="none" strike="noStrike" kern="1200" cap="none" spc="0" normalizeH="0" baseline="0" noProof="0" dirty="0" err="1">
                <a:ln>
                  <a:noFill/>
                </a:ln>
                <a:solidFill>
                  <a:srgbClr val="010203"/>
                </a:solidFill>
                <a:effectLst/>
                <a:uLnTx/>
                <a:uFillTx/>
                <a:latin typeface="Graphik"/>
                <a:ea typeface="+mn-ea"/>
                <a:cs typeface="+mn-cs"/>
              </a:rPr>
              <a:t>webview</a:t>
            </a:r>
            <a:r>
              <a:rPr kumimoji="0" lang="en-US" sz="2000" b="0" i="0" u="none" strike="noStrike" kern="1200" cap="none" spc="0" normalizeH="0" baseline="0" noProof="0" dirty="0">
                <a:ln>
                  <a:noFill/>
                </a:ln>
                <a:solidFill>
                  <a:srgbClr val="010203"/>
                </a:solidFill>
                <a:effectLst/>
                <a:uLnTx/>
                <a:uFillTx/>
                <a:latin typeface="Graphik"/>
                <a:ea typeface="+mn-ea"/>
                <a:cs typeface="+mn-cs"/>
              </a:rPr>
              <a:t> automation, all using the WebDriver model that's already the standard for web automation.</a:t>
            </a:r>
          </a:p>
        </p:txBody>
      </p:sp>
    </p:spTree>
    <p:extLst>
      <p:ext uri="{BB962C8B-B14F-4D97-AF65-F5344CB8AC3E}">
        <p14:creationId xmlns:p14="http://schemas.microsoft.com/office/powerpoint/2010/main" val="1958672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Calabash</a:t>
            </a:r>
          </a:p>
        </p:txBody>
      </p:sp>
      <p:sp>
        <p:nvSpPr>
          <p:cNvPr id="4" name="Text Placeholder 3"/>
          <p:cNvSpPr>
            <a:spLocks noGrp="1"/>
          </p:cNvSpPr>
          <p:nvPr>
            <p:ph type="body" sz="quarter" idx="10"/>
          </p:nvPr>
        </p:nvSpPr>
        <p:spPr/>
        <p:txBody>
          <a:bodyPr/>
          <a:lstStyle/>
          <a:p>
            <a:r>
              <a:rPr lang="en-US" dirty="0"/>
              <a:t>Overview</a:t>
            </a:r>
          </a:p>
        </p:txBody>
      </p:sp>
      <p:sp>
        <p:nvSpPr>
          <p:cNvPr id="6" name="Footer Placeholder 5"/>
          <p:cNvSpPr>
            <a:spLocks noGrp="1"/>
          </p:cNvSpPr>
          <p:nvPr>
            <p:ph type="ftr"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595959">
                    <a:lumMod val="50000"/>
                    <a:lumOff val="50000"/>
                  </a:srgbClr>
                </a:solidFill>
                <a:effectLst/>
                <a:uLnTx/>
                <a:uFillTx/>
                <a:latin typeface="Graphik"/>
                <a:ea typeface="+mn-ea"/>
                <a:cs typeface="+mn-cs"/>
              </a:rPr>
              <a:t>Copyright © 2017 Accenture  All rights reserved.</a:t>
            </a:r>
            <a:endParaRPr kumimoji="0" lang="en-US" sz="1000" b="0" i="0" u="none" strike="noStrike" kern="1200" cap="none" spc="0" normalizeH="0" baseline="0" noProof="0" dirty="0">
              <a:ln>
                <a:noFill/>
              </a:ln>
              <a:solidFill>
                <a:srgbClr val="595959">
                  <a:lumMod val="50000"/>
                  <a:lumOff val="50000"/>
                </a:srgbClr>
              </a:solidFill>
              <a:effectLst/>
              <a:uLnTx/>
              <a:uFillTx/>
              <a:latin typeface="Graphik"/>
              <a:ea typeface="+mn-ea"/>
              <a:cs typeface="+mn-cs"/>
            </a:endParaRPr>
          </a:p>
        </p:txBody>
      </p:sp>
      <p:sp>
        <p:nvSpPr>
          <p:cNvPr id="7" name="Slide Number Placeholder 6"/>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9AC08D-23A9-440E-BCB9-AA1E9877CC38}" type="slidenum">
              <a:rPr kumimoji="0" lang="en-US" sz="1000" b="0" i="0" u="none" strike="noStrike" kern="1200" cap="none" spc="0" normalizeH="0" baseline="0" noProof="0" smtClean="0">
                <a:ln>
                  <a:noFill/>
                </a:ln>
                <a:solidFill>
                  <a:srgbClr val="595959">
                    <a:lumMod val="50000"/>
                    <a:lumOff val="50000"/>
                  </a:srgbClr>
                </a:solidFill>
                <a:effectLst/>
                <a:uLnTx/>
                <a:uFillTx/>
                <a:latin typeface="Graphi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000" b="0" i="0" u="none" strike="noStrike" kern="1200" cap="none" spc="0" normalizeH="0" baseline="0" noProof="0" dirty="0">
              <a:ln>
                <a:noFill/>
              </a:ln>
              <a:solidFill>
                <a:srgbClr val="595959">
                  <a:lumMod val="50000"/>
                  <a:lumOff val="50000"/>
                </a:srgbClr>
              </a:solidFill>
              <a:effectLst/>
              <a:uLnTx/>
              <a:uFillTx/>
              <a:latin typeface="Graphik"/>
              <a:ea typeface="+mn-ea"/>
              <a:cs typeface="+mn-cs"/>
            </a:endParaRPr>
          </a:p>
        </p:txBody>
      </p:sp>
      <p:sp>
        <p:nvSpPr>
          <p:cNvPr id="9" name="TextBox 8">
            <a:extLst>
              <a:ext uri="{FF2B5EF4-FFF2-40B4-BE49-F238E27FC236}">
                <a16:creationId xmlns:a16="http://schemas.microsoft.com/office/drawing/2014/main" id="{1E7E203B-3267-4A26-B97C-A1D73C52460F}"/>
              </a:ext>
            </a:extLst>
          </p:cNvPr>
          <p:cNvSpPr txBox="1"/>
          <p:nvPr/>
        </p:nvSpPr>
        <p:spPr>
          <a:xfrm>
            <a:off x="4925568" y="2551176"/>
            <a:ext cx="6144768" cy="1643527"/>
          </a:xfrm>
          <a:prstGeom prst="rect">
            <a:avLst/>
          </a:prstGeom>
          <a:noFill/>
        </p:spPr>
        <p:txBody>
          <a:bodyPr wrap="square" rtlCol="0">
            <a:spAutoFit/>
          </a:bodyPr>
          <a:lstStyle/>
          <a:p>
            <a:pPr marL="0" marR="0" lvl="0" indent="0" algn="l" defTabSz="914400" rtl="0" eaLnBrk="0" fontAlgn="base" latinLnBrk="0" hangingPunct="0">
              <a:lnSpc>
                <a:spcPct val="8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10203"/>
                </a:solidFill>
                <a:effectLst/>
                <a:uLnTx/>
                <a:uFillTx/>
                <a:latin typeface="Graphik"/>
                <a:ea typeface="+mn-ea"/>
                <a:cs typeface="+mn-cs"/>
              </a:rPr>
              <a:t>Calabash</a:t>
            </a:r>
            <a:r>
              <a:rPr kumimoji="0" lang="en-US" sz="1800" b="0" i="0" u="none" strike="noStrike" kern="1200" cap="none" spc="0" normalizeH="0" baseline="0" noProof="0" dirty="0">
                <a:ln>
                  <a:noFill/>
                </a:ln>
                <a:solidFill>
                  <a:srgbClr val="010203"/>
                </a:solidFill>
                <a:effectLst/>
                <a:uLnTx/>
                <a:uFillTx/>
                <a:latin typeface="Graphik"/>
                <a:ea typeface="+mn-ea"/>
                <a:cs typeface="+mn-cs"/>
              </a:rPr>
              <a:t> is one framework that enables automated UI Acceptance Tests written in Cucumber to be run on iOS and Android applications. While Calabash integrates tightly with </a:t>
            </a:r>
            <a:r>
              <a:rPr kumimoji="0" lang="en-US" sz="1800" b="0" i="0" u="none" strike="noStrike" kern="1200" cap="none" spc="0" normalizeH="0" baseline="0" noProof="0" dirty="0" err="1">
                <a:ln>
                  <a:noFill/>
                </a:ln>
                <a:solidFill>
                  <a:srgbClr val="010203"/>
                </a:solidFill>
                <a:effectLst/>
                <a:uLnTx/>
                <a:uFillTx/>
                <a:latin typeface="Graphik"/>
                <a:ea typeface="+mn-ea"/>
                <a:cs typeface="+mn-cs"/>
              </a:rPr>
              <a:t>Xamarin.iOS</a:t>
            </a:r>
            <a:r>
              <a:rPr kumimoji="0" lang="en-US" sz="1800" b="0" i="0" u="none" strike="noStrike" kern="1200" cap="none" spc="0" normalizeH="0" baseline="0" noProof="0" dirty="0">
                <a:ln>
                  <a:noFill/>
                </a:ln>
                <a:solidFill>
                  <a:srgbClr val="010203"/>
                </a:solidFill>
                <a:effectLst/>
                <a:uLnTx/>
                <a:uFillTx/>
                <a:latin typeface="Graphik"/>
                <a:ea typeface="+mn-ea"/>
                <a:cs typeface="+mn-cs"/>
              </a:rPr>
              <a:t> and </a:t>
            </a:r>
            <a:r>
              <a:rPr kumimoji="0" lang="en-US" sz="1800" b="0" i="0" u="none" strike="noStrike" kern="1200" cap="none" spc="0" normalizeH="0" baseline="0" noProof="0" dirty="0" err="1">
                <a:ln>
                  <a:noFill/>
                </a:ln>
                <a:solidFill>
                  <a:srgbClr val="010203"/>
                </a:solidFill>
                <a:effectLst/>
                <a:uLnTx/>
                <a:uFillTx/>
                <a:latin typeface="Graphik"/>
                <a:ea typeface="+mn-ea"/>
                <a:cs typeface="+mn-cs"/>
              </a:rPr>
              <a:t>Xamarin.Android</a:t>
            </a:r>
            <a:r>
              <a:rPr kumimoji="0" lang="en-US" sz="1800" b="0" i="0" u="none" strike="noStrike" kern="1200" cap="none" spc="0" normalizeH="0" baseline="0" noProof="0" dirty="0">
                <a:ln>
                  <a:noFill/>
                </a:ln>
                <a:solidFill>
                  <a:srgbClr val="010203"/>
                </a:solidFill>
                <a:effectLst/>
                <a:uLnTx/>
                <a:uFillTx/>
                <a:latin typeface="Graphik"/>
                <a:ea typeface="+mn-ea"/>
                <a:cs typeface="+mn-cs"/>
              </a:rPr>
              <a:t> project, it can also be used with iOS and Android projects written in the indigenous languages of Objective-C and Java.</a:t>
            </a:r>
          </a:p>
        </p:txBody>
      </p:sp>
      <p:pic>
        <p:nvPicPr>
          <p:cNvPr id="11" name="Picture 10">
            <a:extLst>
              <a:ext uri="{FF2B5EF4-FFF2-40B4-BE49-F238E27FC236}">
                <a16:creationId xmlns:a16="http://schemas.microsoft.com/office/drawing/2014/main" id="{6389BBB3-B01D-49EA-BC64-B1081D9FA920}"/>
              </a:ext>
            </a:extLst>
          </p:cNvPr>
          <p:cNvPicPr>
            <a:picLocks noChangeAspect="1"/>
          </p:cNvPicPr>
          <p:nvPr/>
        </p:nvPicPr>
        <p:blipFill>
          <a:blip r:embed="rId2"/>
          <a:stretch>
            <a:fillRect/>
          </a:stretch>
        </p:blipFill>
        <p:spPr>
          <a:xfrm>
            <a:off x="829056" y="2778979"/>
            <a:ext cx="3467100" cy="1638300"/>
          </a:xfrm>
          <a:prstGeom prst="rect">
            <a:avLst/>
          </a:prstGeom>
        </p:spPr>
      </p:pic>
    </p:spTree>
    <p:extLst>
      <p:ext uri="{BB962C8B-B14F-4D97-AF65-F5344CB8AC3E}">
        <p14:creationId xmlns:p14="http://schemas.microsoft.com/office/powerpoint/2010/main" val="3368948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Calabash</a:t>
            </a:r>
          </a:p>
        </p:txBody>
      </p:sp>
      <p:sp>
        <p:nvSpPr>
          <p:cNvPr id="3" name="Text Placeholder 2"/>
          <p:cNvSpPr>
            <a:spLocks noGrp="1"/>
          </p:cNvSpPr>
          <p:nvPr>
            <p:ph type="body" sz="quarter" idx="10"/>
          </p:nvPr>
        </p:nvSpPr>
        <p:spPr/>
        <p:txBody>
          <a:bodyPr/>
          <a:lstStyle/>
          <a:p>
            <a:r>
              <a:rPr lang="en-US" dirty="0"/>
              <a:t>Basic Functionality</a:t>
            </a:r>
          </a:p>
        </p:txBody>
      </p:sp>
      <p:sp>
        <p:nvSpPr>
          <p:cNvPr id="4" name="Footer Placeholder 3"/>
          <p:cNvSpPr>
            <a:spLocks noGrp="1"/>
          </p:cNvSpPr>
          <p:nvPr>
            <p:ph type="ftr"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595959">
                    <a:lumMod val="50000"/>
                    <a:lumOff val="50000"/>
                  </a:srgbClr>
                </a:solidFill>
                <a:effectLst/>
                <a:uLnTx/>
                <a:uFillTx/>
                <a:latin typeface="Graphik"/>
                <a:ea typeface="+mn-ea"/>
                <a:cs typeface="+mn-cs"/>
              </a:rPr>
              <a:t>Copyright © 2017 Accenture  All rights reserved.</a:t>
            </a:r>
            <a:endParaRPr kumimoji="0" lang="en-US" sz="1000" b="0" i="0" u="none" strike="noStrike" kern="1200" cap="none" spc="0" normalizeH="0" baseline="0" noProof="0" dirty="0">
              <a:ln>
                <a:noFill/>
              </a:ln>
              <a:solidFill>
                <a:srgbClr val="595959">
                  <a:lumMod val="50000"/>
                  <a:lumOff val="50000"/>
                </a:srgbClr>
              </a:solidFill>
              <a:effectLst/>
              <a:uLnTx/>
              <a:uFillTx/>
              <a:latin typeface="Graphik"/>
              <a:ea typeface="+mn-ea"/>
              <a:cs typeface="+mn-cs"/>
            </a:endParaRPr>
          </a:p>
        </p:txBody>
      </p:sp>
      <p:sp>
        <p:nvSpPr>
          <p:cNvPr id="5" name="Slide Number Placeholder 4"/>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9AC08D-23A9-440E-BCB9-AA1E9877CC38}" type="slidenum">
              <a:rPr kumimoji="0" lang="en-US" sz="1000" b="0" i="0" u="none" strike="noStrike" kern="1200" cap="none" spc="0" normalizeH="0" baseline="0" noProof="0" smtClean="0">
                <a:ln>
                  <a:noFill/>
                </a:ln>
                <a:solidFill>
                  <a:srgbClr val="595959">
                    <a:lumMod val="50000"/>
                    <a:lumOff val="50000"/>
                  </a:srgbClr>
                </a:solidFill>
                <a:effectLst/>
                <a:uLnTx/>
                <a:uFillTx/>
                <a:latin typeface="Graphi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000" b="0" i="0" u="none" strike="noStrike" kern="1200" cap="none" spc="0" normalizeH="0" baseline="0" noProof="0" dirty="0">
              <a:ln>
                <a:noFill/>
              </a:ln>
              <a:solidFill>
                <a:srgbClr val="595959">
                  <a:lumMod val="50000"/>
                  <a:lumOff val="50000"/>
                </a:srgbClr>
              </a:solidFill>
              <a:effectLst/>
              <a:uLnTx/>
              <a:uFillTx/>
              <a:latin typeface="Graphik"/>
              <a:ea typeface="+mn-ea"/>
              <a:cs typeface="+mn-cs"/>
            </a:endParaRPr>
          </a:p>
        </p:txBody>
      </p:sp>
      <p:sp>
        <p:nvSpPr>
          <p:cNvPr id="8" name="TextBox 7">
            <a:extLst>
              <a:ext uri="{FF2B5EF4-FFF2-40B4-BE49-F238E27FC236}">
                <a16:creationId xmlns:a16="http://schemas.microsoft.com/office/drawing/2014/main" id="{0AE6BAB8-1938-4129-8BA7-0237E960DD80}"/>
              </a:ext>
            </a:extLst>
          </p:cNvPr>
          <p:cNvSpPr txBox="1"/>
          <p:nvPr/>
        </p:nvSpPr>
        <p:spPr>
          <a:xfrm>
            <a:off x="1524000" y="2274292"/>
            <a:ext cx="8175428" cy="2062103"/>
          </a:xfrm>
          <a:prstGeom prst="rect">
            <a:avLst/>
          </a:prstGeom>
          <a:noFill/>
        </p:spPr>
        <p:txBody>
          <a:bodyPr wrap="square" rtlCol="0">
            <a:spAutoFit/>
          </a:bodyPr>
          <a:lstStyle/>
          <a:p>
            <a:pPr marL="342900" marR="0" lvl="0" indent="-342900" algn="l" defTabSz="914400" rtl="0" eaLnBrk="0" fontAlgn="base" latinLnBrk="0" hangingPunct="0">
              <a:lnSpc>
                <a:spcPct val="80000"/>
              </a:lnSpc>
              <a:spcBef>
                <a:spcPct val="0"/>
              </a:spcBef>
              <a:spcAft>
                <a:spcPct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10203"/>
                </a:solidFill>
                <a:effectLst/>
                <a:uLnTx/>
                <a:uFillTx/>
                <a:latin typeface="Graphik"/>
                <a:ea typeface="+mn-ea"/>
                <a:cs typeface="+mn-cs"/>
              </a:rPr>
              <a:t>BDD-Style acceptance testing</a:t>
            </a:r>
          </a:p>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10203"/>
              </a:solidFill>
              <a:effectLst/>
              <a:uLnTx/>
              <a:uFillTx/>
              <a:latin typeface="Graphik"/>
              <a:ea typeface="+mn-ea"/>
              <a:cs typeface="+mn-cs"/>
            </a:endParaRPr>
          </a:p>
          <a:p>
            <a:pPr marL="342900" marR="0" lvl="0" indent="-342900" algn="l" defTabSz="914400" rtl="0" eaLnBrk="0" fontAlgn="base" latinLnBrk="0" hangingPunct="0">
              <a:lnSpc>
                <a:spcPct val="80000"/>
              </a:lnSpc>
              <a:spcBef>
                <a:spcPct val="0"/>
              </a:spcBef>
              <a:spcAft>
                <a:spcPct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10203"/>
                </a:solidFill>
                <a:effectLst/>
                <a:uLnTx/>
                <a:uFillTx/>
                <a:latin typeface="Graphik"/>
                <a:ea typeface="+mn-ea"/>
                <a:cs typeface="+mn-cs"/>
              </a:rPr>
              <a:t>Ruby-based</a:t>
            </a:r>
          </a:p>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10203"/>
              </a:solidFill>
              <a:effectLst/>
              <a:uLnTx/>
              <a:uFillTx/>
              <a:latin typeface="Graphik"/>
              <a:ea typeface="+mn-ea"/>
              <a:cs typeface="+mn-cs"/>
            </a:endParaRPr>
          </a:p>
          <a:p>
            <a:pPr marL="342900" marR="0" lvl="0" indent="-342900" algn="l" defTabSz="914400" rtl="0" eaLnBrk="0" fontAlgn="base" latinLnBrk="0" hangingPunct="0">
              <a:lnSpc>
                <a:spcPct val="80000"/>
              </a:lnSpc>
              <a:spcBef>
                <a:spcPct val="0"/>
              </a:spcBef>
              <a:spcAft>
                <a:spcPct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10203"/>
                </a:solidFill>
                <a:effectLst/>
                <a:uLnTx/>
                <a:uFillTx/>
                <a:latin typeface="Graphik"/>
                <a:ea typeface="+mn-ea"/>
                <a:cs typeface="+mn-cs"/>
              </a:rPr>
              <a:t>Cross platform, supporting iOS and Android</a:t>
            </a:r>
          </a:p>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10203"/>
              </a:solidFill>
              <a:effectLst/>
              <a:uLnTx/>
              <a:uFillTx/>
              <a:latin typeface="Graphik"/>
              <a:ea typeface="+mn-ea"/>
              <a:cs typeface="+mn-cs"/>
            </a:endParaRPr>
          </a:p>
          <a:p>
            <a:pPr marL="342900" marR="0" lvl="0" indent="-342900" algn="l" defTabSz="914400" rtl="0" eaLnBrk="0" fontAlgn="base" latinLnBrk="0" hangingPunct="0">
              <a:lnSpc>
                <a:spcPct val="80000"/>
              </a:lnSpc>
              <a:spcBef>
                <a:spcPct val="0"/>
              </a:spcBef>
              <a:spcAft>
                <a:spcPct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10203"/>
                </a:solidFill>
                <a:effectLst/>
                <a:uLnTx/>
                <a:uFillTx/>
                <a:latin typeface="Graphik"/>
                <a:ea typeface="+mn-ea"/>
                <a:cs typeface="+mn-cs"/>
              </a:rPr>
              <a:t>Supported by Xamarin Test Cloud, </a:t>
            </a:r>
            <a:r>
              <a:rPr kumimoji="0" lang="en-US" sz="2000" b="0" i="0" u="none" strike="noStrike" kern="1200" cap="none" spc="0" normalizeH="0" baseline="0" noProof="0" dirty="0" err="1">
                <a:ln>
                  <a:noFill/>
                </a:ln>
                <a:solidFill>
                  <a:srgbClr val="010203"/>
                </a:solidFill>
                <a:effectLst/>
                <a:uLnTx/>
                <a:uFillTx/>
                <a:latin typeface="Graphik"/>
                <a:ea typeface="+mn-ea"/>
                <a:cs typeface="+mn-cs"/>
              </a:rPr>
              <a:t>TestObject</a:t>
            </a:r>
            <a:r>
              <a:rPr kumimoji="0" lang="en-US" sz="2000" b="0" i="0" u="none" strike="noStrike" kern="1200" cap="none" spc="0" normalizeH="0" baseline="0" noProof="0" dirty="0">
                <a:ln>
                  <a:noFill/>
                </a:ln>
                <a:solidFill>
                  <a:srgbClr val="010203"/>
                </a:solidFill>
                <a:effectLst/>
                <a:uLnTx/>
                <a:uFillTx/>
                <a:latin typeface="Graphik"/>
                <a:ea typeface="+mn-ea"/>
                <a:cs typeface="+mn-cs"/>
              </a:rPr>
              <a:t>, AWS Device Farm, </a:t>
            </a:r>
            <a:r>
              <a:rPr kumimoji="0" lang="en-US" sz="2000" b="0" i="0" u="none" strike="noStrike" kern="1200" cap="none" spc="0" normalizeH="0" baseline="0" noProof="0" dirty="0" err="1">
                <a:ln>
                  <a:noFill/>
                </a:ln>
                <a:solidFill>
                  <a:srgbClr val="010203"/>
                </a:solidFill>
                <a:effectLst/>
                <a:uLnTx/>
                <a:uFillTx/>
                <a:latin typeface="Graphik"/>
                <a:ea typeface="+mn-ea"/>
                <a:cs typeface="+mn-cs"/>
              </a:rPr>
              <a:t>etc</a:t>
            </a:r>
            <a:endParaRPr kumimoji="0" lang="en-US" sz="2000" b="0" i="0" u="none" strike="noStrike" kern="1200" cap="none" spc="0" normalizeH="0" baseline="0" noProof="0" dirty="0">
              <a:ln>
                <a:noFill/>
              </a:ln>
              <a:solidFill>
                <a:srgbClr val="010203"/>
              </a:solidFill>
              <a:effectLst/>
              <a:uLnTx/>
              <a:uFillTx/>
              <a:latin typeface="Graphik"/>
              <a:ea typeface="+mn-ea"/>
              <a:cs typeface="+mn-cs"/>
            </a:endParaRPr>
          </a:p>
        </p:txBody>
      </p:sp>
    </p:spTree>
    <p:extLst>
      <p:ext uri="{BB962C8B-B14F-4D97-AF65-F5344CB8AC3E}">
        <p14:creationId xmlns:p14="http://schemas.microsoft.com/office/powerpoint/2010/main" val="3785044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SELENIUM	</a:t>
            </a:r>
          </a:p>
        </p:txBody>
      </p:sp>
      <p:sp>
        <p:nvSpPr>
          <p:cNvPr id="4" name="Text Placeholder 3"/>
          <p:cNvSpPr>
            <a:spLocks noGrp="1"/>
          </p:cNvSpPr>
          <p:nvPr>
            <p:ph type="body" sz="quarter" idx="10"/>
          </p:nvPr>
        </p:nvSpPr>
        <p:spPr/>
        <p:txBody>
          <a:bodyPr/>
          <a:lstStyle/>
          <a:p>
            <a:r>
              <a:rPr lang="en-US" dirty="0"/>
              <a:t>Overview</a:t>
            </a:r>
          </a:p>
        </p:txBody>
      </p:sp>
      <p:sp>
        <p:nvSpPr>
          <p:cNvPr id="6" name="Footer Placeholder 5"/>
          <p:cNvSpPr>
            <a:spLocks noGrp="1"/>
          </p:cNvSpPr>
          <p:nvPr>
            <p:ph type="ftr" sz="quarter" idx="3"/>
          </p:nvPr>
        </p:nvSpPr>
        <p:spPr/>
        <p:txBody>
          <a:bodyPr/>
          <a:lstStyle/>
          <a:p>
            <a:r>
              <a:rPr lang="en-US"/>
              <a:t>Copyright © 2017 Accenture  All rights reserved.</a:t>
            </a:r>
            <a:endParaRPr lang="en-US" dirty="0"/>
          </a:p>
        </p:txBody>
      </p:sp>
      <p:sp>
        <p:nvSpPr>
          <p:cNvPr id="7" name="Slide Number Placeholder 6"/>
          <p:cNvSpPr>
            <a:spLocks noGrp="1"/>
          </p:cNvSpPr>
          <p:nvPr>
            <p:ph type="sldNum" sz="quarter" idx="4"/>
          </p:nvPr>
        </p:nvSpPr>
        <p:spPr/>
        <p:txBody>
          <a:bodyPr/>
          <a:lstStyle/>
          <a:p>
            <a:fld id="{4F9AC08D-23A9-440E-BCB9-AA1E9877CC38}" type="slidenum">
              <a:rPr lang="en-US" smtClean="0"/>
              <a:pPr/>
              <a:t>2</a:t>
            </a:fld>
            <a:endParaRPr lang="en-US" dirty="0"/>
          </a:p>
        </p:txBody>
      </p:sp>
      <p:sp>
        <p:nvSpPr>
          <p:cNvPr id="8" name="Text Placeholder 3">
            <a:extLst>
              <a:ext uri="{FF2B5EF4-FFF2-40B4-BE49-F238E27FC236}">
                <a16:creationId xmlns:a16="http://schemas.microsoft.com/office/drawing/2014/main" id="{BB8FFA55-E748-400C-9452-2B89432762FB}"/>
              </a:ext>
            </a:extLst>
          </p:cNvPr>
          <p:cNvSpPr txBox="1">
            <a:spLocks/>
          </p:cNvSpPr>
          <p:nvPr/>
        </p:nvSpPr>
        <p:spPr bwMode="gray">
          <a:xfrm>
            <a:off x="3791712" y="1744215"/>
            <a:ext cx="7168896" cy="4498848"/>
          </a:xfrm>
          <a:prstGeom prst="rect">
            <a:avLst/>
          </a:prstGeom>
          <a:noFill/>
          <a:ln w="12700">
            <a:noFill/>
            <a:miter lim="800000"/>
            <a:headEnd/>
            <a:tailEnd/>
          </a:ln>
          <a:effectLst/>
        </p:spPr>
        <p:txBody>
          <a:bodyPr vert="horz" wrap="square" lIns="0" tIns="44450" rIns="90488" bIns="44450" numCol="1" anchor="t" anchorCtr="0" compatLnSpc="1">
            <a:prstTxWarp prst="textNoShape">
              <a:avLst/>
            </a:prstTxWarp>
            <a:noAutofit/>
          </a:bodyPr>
          <a:lstStyle>
            <a:lvl1pPr marL="0" indent="0" algn="l" rtl="0" eaLnBrk="1" fontAlgn="base" hangingPunct="1">
              <a:lnSpc>
                <a:spcPct val="90000"/>
              </a:lnSpc>
              <a:spcBef>
                <a:spcPts val="0"/>
              </a:spcBef>
              <a:spcAft>
                <a:spcPct val="0"/>
              </a:spcAft>
              <a:buClr>
                <a:schemeClr val="tx1"/>
              </a:buClr>
              <a:buNone/>
              <a:defRPr sz="1500" b="1">
                <a:solidFill>
                  <a:schemeClr val="bg1">
                    <a:lumMod val="65000"/>
                    <a:lumOff val="35000"/>
                  </a:schemeClr>
                </a:solidFill>
                <a:latin typeface="+mn-lt"/>
                <a:ea typeface="+mn-ea"/>
                <a:cs typeface="+mn-cs"/>
              </a:defRPr>
            </a:lvl1pPr>
            <a:lvl2pPr marL="466714" indent="-285744" algn="l" rtl="0" eaLnBrk="1" fontAlgn="base" hangingPunct="1">
              <a:lnSpc>
                <a:spcPct val="90000"/>
              </a:lnSpc>
              <a:spcBef>
                <a:spcPct val="20000"/>
              </a:spcBef>
              <a:spcAft>
                <a:spcPct val="0"/>
              </a:spcAft>
              <a:buClr>
                <a:schemeClr val="tx1"/>
              </a:buClr>
              <a:buChar char="–"/>
              <a:defRPr sz="2624">
                <a:solidFill>
                  <a:schemeClr val="tx1"/>
                </a:solidFill>
                <a:latin typeface="+mn-lt"/>
              </a:defRPr>
            </a:lvl2pPr>
            <a:lvl3pPr marL="630223" indent="-168270" algn="l" rtl="0" eaLnBrk="1" fontAlgn="base" hangingPunct="1">
              <a:lnSpc>
                <a:spcPct val="90000"/>
              </a:lnSpc>
              <a:spcBef>
                <a:spcPct val="20000"/>
              </a:spcBef>
              <a:spcAft>
                <a:spcPct val="0"/>
              </a:spcAft>
              <a:buClr>
                <a:schemeClr val="tx1"/>
              </a:buClr>
              <a:buChar char="•"/>
              <a:defRPr sz="2399">
                <a:solidFill>
                  <a:schemeClr val="tx1"/>
                </a:solidFill>
                <a:latin typeface="+mn-lt"/>
              </a:defRPr>
            </a:lvl3pPr>
            <a:lvl4pPr marL="869929" indent="-227008" algn="l" rtl="0" eaLnBrk="1" fontAlgn="base" hangingPunct="1">
              <a:lnSpc>
                <a:spcPct val="90000"/>
              </a:lnSpc>
              <a:spcBef>
                <a:spcPct val="20000"/>
              </a:spcBef>
              <a:spcAft>
                <a:spcPct val="0"/>
              </a:spcAft>
              <a:buClr>
                <a:schemeClr val="tx1"/>
              </a:buClr>
              <a:buChar char="–"/>
              <a:defRPr sz="2174">
                <a:solidFill>
                  <a:schemeClr val="tx1"/>
                </a:solidFill>
                <a:latin typeface="+mn-lt"/>
              </a:defRPr>
            </a:lvl4pPr>
            <a:lvl5pPr marL="1042962" indent="-166684" algn="l" rtl="0" eaLnBrk="1" fontAlgn="base" hangingPunct="1">
              <a:lnSpc>
                <a:spcPct val="90000"/>
              </a:lnSpc>
              <a:spcBef>
                <a:spcPct val="20000"/>
              </a:spcBef>
              <a:spcAft>
                <a:spcPct val="0"/>
              </a:spcAft>
              <a:buClr>
                <a:schemeClr val="tx1"/>
              </a:buClr>
              <a:buChar char="•"/>
              <a:defRPr sz="2024">
                <a:solidFill>
                  <a:schemeClr val="tx1"/>
                </a:solidFill>
                <a:latin typeface="+mn-lt"/>
              </a:defRPr>
            </a:lvl5pPr>
            <a:lvl6pPr marL="1938290" indent="-166684" algn="l" rtl="0" eaLnBrk="1" fontAlgn="base" hangingPunct="1">
              <a:spcBef>
                <a:spcPct val="20000"/>
              </a:spcBef>
              <a:spcAft>
                <a:spcPct val="0"/>
              </a:spcAft>
              <a:buClr>
                <a:schemeClr val="tx1"/>
              </a:buClr>
              <a:buChar char="•"/>
              <a:defRPr sz="2000">
                <a:solidFill>
                  <a:schemeClr val="tx1"/>
                </a:solidFill>
                <a:latin typeface="+mn-lt"/>
              </a:defRPr>
            </a:lvl6pPr>
            <a:lvl7pPr marL="2395479" indent="-166684" algn="l" rtl="0" eaLnBrk="1" fontAlgn="base" hangingPunct="1">
              <a:spcBef>
                <a:spcPct val="20000"/>
              </a:spcBef>
              <a:spcAft>
                <a:spcPct val="0"/>
              </a:spcAft>
              <a:buClr>
                <a:schemeClr val="tx1"/>
              </a:buClr>
              <a:buChar char="•"/>
              <a:defRPr sz="2000">
                <a:solidFill>
                  <a:schemeClr val="tx1"/>
                </a:solidFill>
                <a:latin typeface="+mn-lt"/>
              </a:defRPr>
            </a:lvl7pPr>
            <a:lvl8pPr marL="2852667" indent="-166684" algn="l" rtl="0" eaLnBrk="1" fontAlgn="base" hangingPunct="1">
              <a:spcBef>
                <a:spcPct val="20000"/>
              </a:spcBef>
              <a:spcAft>
                <a:spcPct val="0"/>
              </a:spcAft>
              <a:buClr>
                <a:schemeClr val="tx1"/>
              </a:buClr>
              <a:buChar char="•"/>
              <a:defRPr sz="2000">
                <a:solidFill>
                  <a:schemeClr val="tx1"/>
                </a:solidFill>
                <a:latin typeface="+mn-lt"/>
              </a:defRPr>
            </a:lvl8pPr>
            <a:lvl9pPr marL="3309856" indent="-166684" algn="l" rtl="0" eaLnBrk="1" fontAlgn="base" hangingPunct="1">
              <a:spcBef>
                <a:spcPct val="20000"/>
              </a:spcBef>
              <a:spcAft>
                <a:spcPct val="0"/>
              </a:spcAft>
              <a:buClr>
                <a:schemeClr val="tx1"/>
              </a:buClr>
              <a:buChar char="•"/>
              <a:defRPr sz="2000">
                <a:solidFill>
                  <a:schemeClr val="tx1"/>
                </a:solidFill>
                <a:latin typeface="+mn-lt"/>
              </a:defRPr>
            </a:lvl9pPr>
          </a:lstStyle>
          <a:p>
            <a:pPr marL="342900" indent="-342900" algn="just">
              <a:buClrTx/>
              <a:buFont typeface="Arial" panose="020B0604020202020204" pitchFamily="34" charset="0"/>
              <a:buChar char="•"/>
            </a:pPr>
            <a:endParaRPr lang="en-US" sz="2400" kern="0" dirty="0">
              <a:solidFill>
                <a:schemeClr val="bg1"/>
              </a:solidFill>
            </a:endParaRPr>
          </a:p>
          <a:p>
            <a:pPr marL="342900" indent="-342900" algn="just">
              <a:buClrTx/>
              <a:buFont typeface="Arial" panose="020B0604020202020204" pitchFamily="34" charset="0"/>
              <a:buChar char="•"/>
            </a:pPr>
            <a:r>
              <a:rPr lang="en-US" b="0" kern="0" dirty="0">
                <a:solidFill>
                  <a:schemeClr val="bg1"/>
                </a:solidFill>
              </a:rPr>
              <a:t>Selenium is a portable software-testing framework for web applications.</a:t>
            </a:r>
          </a:p>
          <a:p>
            <a:pPr marL="342900" indent="-342900" algn="just">
              <a:buClrTx/>
              <a:buFont typeface="Arial" panose="020B0604020202020204" pitchFamily="34" charset="0"/>
              <a:buChar char="•"/>
            </a:pPr>
            <a:endParaRPr lang="en-US" b="0" kern="0" dirty="0">
              <a:solidFill>
                <a:schemeClr val="bg1"/>
              </a:solidFill>
            </a:endParaRPr>
          </a:p>
          <a:p>
            <a:pPr marL="342900" indent="-342900" algn="just">
              <a:buClrTx/>
              <a:buFont typeface="Arial" panose="020B0604020202020204" pitchFamily="34" charset="0"/>
              <a:buChar char="•"/>
            </a:pPr>
            <a:r>
              <a:rPr lang="en-US" b="0" kern="0" dirty="0">
                <a:solidFill>
                  <a:schemeClr val="bg1"/>
                </a:solidFill>
              </a:rPr>
              <a:t>Selenium is a set of different software tools each with a different approach to supporting test automation.</a:t>
            </a:r>
          </a:p>
          <a:p>
            <a:pPr marL="342900" indent="-342900" algn="just">
              <a:buClrTx/>
              <a:buFont typeface="Arial" panose="020B0604020202020204" pitchFamily="34" charset="0"/>
              <a:buChar char="•"/>
            </a:pPr>
            <a:endParaRPr lang="en-US" b="0" kern="0" dirty="0">
              <a:solidFill>
                <a:schemeClr val="bg1"/>
              </a:solidFill>
            </a:endParaRPr>
          </a:p>
          <a:p>
            <a:pPr marL="342900" indent="-342900" algn="just">
              <a:buClrTx/>
              <a:buFont typeface="Arial" panose="020B0604020202020204" pitchFamily="34" charset="0"/>
              <a:buChar char="•"/>
            </a:pPr>
            <a:r>
              <a:rPr lang="en-US" b="0" kern="0" dirty="0">
                <a:solidFill>
                  <a:schemeClr val="bg1"/>
                </a:solidFill>
              </a:rPr>
              <a:t>One of Selenium’s key features is the support for executing one’s tests on multiple browser platforms.</a:t>
            </a:r>
          </a:p>
          <a:p>
            <a:pPr marL="342900" indent="-342900" algn="just">
              <a:buClrTx/>
              <a:buFont typeface="Arial" panose="020B0604020202020204" pitchFamily="34" charset="0"/>
              <a:buChar char="•"/>
            </a:pPr>
            <a:endParaRPr lang="en-US" b="0" kern="0" dirty="0">
              <a:solidFill>
                <a:schemeClr val="bg1"/>
              </a:solidFill>
            </a:endParaRPr>
          </a:p>
          <a:p>
            <a:pPr marL="342900" indent="-342900" algn="just">
              <a:buClrTx/>
              <a:buFont typeface="Arial" panose="020B0604020202020204" pitchFamily="34" charset="0"/>
              <a:buChar char="•"/>
            </a:pPr>
            <a:r>
              <a:rPr lang="en-US" b="0" kern="0" dirty="0">
                <a:solidFill>
                  <a:schemeClr val="bg1"/>
                </a:solidFill>
              </a:rPr>
              <a:t>Selenium is composed of multiple software tools.</a:t>
            </a:r>
          </a:p>
          <a:p>
            <a:pPr marL="342900" indent="-342900" algn="just">
              <a:buClrTx/>
              <a:buFont typeface="Arial" panose="020B0604020202020204" pitchFamily="34" charset="0"/>
              <a:buChar char="•"/>
            </a:pPr>
            <a:endParaRPr lang="en-US" b="0" kern="0" dirty="0">
              <a:solidFill>
                <a:schemeClr val="bg1"/>
              </a:solidFill>
            </a:endParaRPr>
          </a:p>
          <a:p>
            <a:pPr marL="1028683" lvl="3" indent="-342900" algn="just">
              <a:buClrTx/>
              <a:buFont typeface="Wingdings" panose="05000000000000000000" pitchFamily="2" charset="2"/>
              <a:buChar char="ü"/>
            </a:pPr>
            <a:r>
              <a:rPr lang="en-US" sz="1600" b="0" kern="0" dirty="0">
                <a:solidFill>
                  <a:schemeClr val="bg1"/>
                </a:solidFill>
              </a:rPr>
              <a:t>Selenium 2 (Selenium WebDriver)</a:t>
            </a:r>
          </a:p>
          <a:p>
            <a:pPr marL="1028683" lvl="3" indent="-342900" algn="just">
              <a:buClrTx/>
              <a:buFont typeface="Wingdings" panose="05000000000000000000" pitchFamily="2" charset="2"/>
              <a:buChar char="ü"/>
            </a:pPr>
            <a:r>
              <a:rPr lang="en-US" sz="1600" b="0" kern="0" dirty="0">
                <a:solidFill>
                  <a:schemeClr val="bg1"/>
                </a:solidFill>
              </a:rPr>
              <a:t>Selenium 1 (Selenium RC or Remote Control)</a:t>
            </a:r>
          </a:p>
          <a:p>
            <a:pPr marL="1028683" lvl="3" indent="-342900" algn="just">
              <a:buClrTx/>
              <a:buFont typeface="Wingdings" panose="05000000000000000000" pitchFamily="2" charset="2"/>
              <a:buChar char="ü"/>
            </a:pPr>
            <a:r>
              <a:rPr lang="en-US" sz="1600" b="0" kern="0" dirty="0">
                <a:solidFill>
                  <a:schemeClr val="bg1"/>
                </a:solidFill>
              </a:rPr>
              <a:t>Selenium IDE</a:t>
            </a:r>
          </a:p>
          <a:p>
            <a:pPr marL="1028683" lvl="3" indent="-342900" algn="just">
              <a:buClrTx/>
              <a:buFont typeface="Wingdings" panose="05000000000000000000" pitchFamily="2" charset="2"/>
              <a:buChar char="ü"/>
            </a:pPr>
            <a:r>
              <a:rPr lang="en-US" sz="1600" b="0" kern="0" dirty="0">
                <a:solidFill>
                  <a:schemeClr val="bg1"/>
                </a:solidFill>
              </a:rPr>
              <a:t>Selenium Grid</a:t>
            </a:r>
          </a:p>
          <a:p>
            <a:pPr marL="342900" indent="-342900">
              <a:buClrTx/>
              <a:buFont typeface="Arial" panose="020B0604020202020204" pitchFamily="34" charset="0"/>
              <a:buChar char="•"/>
            </a:pPr>
            <a:endParaRPr lang="en-US" kern="0" dirty="0">
              <a:solidFill>
                <a:schemeClr val="bg1"/>
              </a:solidFill>
            </a:endParaRPr>
          </a:p>
          <a:p>
            <a:pPr marL="1028683" lvl="3" indent="-342900">
              <a:buClrTx/>
              <a:buFont typeface="Arial" panose="020B0604020202020204" pitchFamily="34" charset="0"/>
              <a:buChar char="•"/>
            </a:pPr>
            <a:endParaRPr lang="en-US" sz="2000" b="0" kern="0" dirty="0">
              <a:solidFill>
                <a:schemeClr val="bg1"/>
              </a:solidFill>
            </a:endParaRPr>
          </a:p>
        </p:txBody>
      </p:sp>
      <p:pic>
        <p:nvPicPr>
          <p:cNvPr id="9" name="Picture 8">
            <a:extLst>
              <a:ext uri="{FF2B5EF4-FFF2-40B4-BE49-F238E27FC236}">
                <a16:creationId xmlns:a16="http://schemas.microsoft.com/office/drawing/2014/main" id="{B749711A-3B81-4289-A931-9C05302EAEDD}"/>
              </a:ext>
            </a:extLst>
          </p:cNvPr>
          <p:cNvPicPr>
            <a:picLocks noChangeAspect="1"/>
          </p:cNvPicPr>
          <p:nvPr/>
        </p:nvPicPr>
        <p:blipFill>
          <a:blip r:embed="rId2"/>
          <a:stretch>
            <a:fillRect/>
          </a:stretch>
        </p:blipFill>
        <p:spPr>
          <a:xfrm>
            <a:off x="1087954" y="2258568"/>
            <a:ext cx="2133054" cy="1930414"/>
          </a:xfrm>
          <a:prstGeom prst="rect">
            <a:avLst/>
          </a:prstGeom>
        </p:spPr>
      </p:pic>
    </p:spTree>
    <p:extLst>
      <p:ext uri="{BB962C8B-B14F-4D97-AF65-F5344CB8AC3E}">
        <p14:creationId xmlns:p14="http://schemas.microsoft.com/office/powerpoint/2010/main" val="294568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SELENIUM</a:t>
            </a:r>
          </a:p>
        </p:txBody>
      </p:sp>
      <p:sp>
        <p:nvSpPr>
          <p:cNvPr id="4" name="Text Placeholder 3"/>
          <p:cNvSpPr>
            <a:spLocks noGrp="1"/>
          </p:cNvSpPr>
          <p:nvPr>
            <p:ph type="body" sz="quarter" idx="10"/>
          </p:nvPr>
        </p:nvSpPr>
        <p:spPr/>
        <p:txBody>
          <a:bodyPr/>
          <a:lstStyle/>
          <a:p>
            <a:r>
              <a:rPr lang="en-US" dirty="0"/>
              <a:t>Basic Functionality</a:t>
            </a:r>
          </a:p>
        </p:txBody>
      </p:sp>
      <p:sp>
        <p:nvSpPr>
          <p:cNvPr id="6" name="Footer Placeholder 5"/>
          <p:cNvSpPr>
            <a:spLocks noGrp="1"/>
          </p:cNvSpPr>
          <p:nvPr>
            <p:ph type="ftr" sz="quarter" idx="3"/>
          </p:nvPr>
        </p:nvSpPr>
        <p:spPr/>
        <p:txBody>
          <a:bodyPr/>
          <a:lstStyle/>
          <a:p>
            <a:r>
              <a:rPr lang="en-US"/>
              <a:t>Copyright © 2017 Accenture  All rights reserved.</a:t>
            </a:r>
            <a:endParaRPr lang="en-US" dirty="0"/>
          </a:p>
        </p:txBody>
      </p:sp>
      <p:sp>
        <p:nvSpPr>
          <p:cNvPr id="7" name="Slide Number Placeholder 6"/>
          <p:cNvSpPr>
            <a:spLocks noGrp="1"/>
          </p:cNvSpPr>
          <p:nvPr>
            <p:ph type="sldNum" sz="quarter" idx="4"/>
          </p:nvPr>
        </p:nvSpPr>
        <p:spPr/>
        <p:txBody>
          <a:bodyPr/>
          <a:lstStyle/>
          <a:p>
            <a:fld id="{4F9AC08D-23A9-440E-BCB9-AA1E9877CC38}" type="slidenum">
              <a:rPr lang="en-US" smtClean="0"/>
              <a:pPr/>
              <a:t>3</a:t>
            </a:fld>
            <a:endParaRPr lang="en-US" dirty="0"/>
          </a:p>
        </p:txBody>
      </p:sp>
      <p:sp>
        <p:nvSpPr>
          <p:cNvPr id="8" name="Text Placeholder 3">
            <a:extLst>
              <a:ext uri="{FF2B5EF4-FFF2-40B4-BE49-F238E27FC236}">
                <a16:creationId xmlns:a16="http://schemas.microsoft.com/office/drawing/2014/main" id="{BB0923A7-5863-448F-BA13-F725EFFD4CD0}"/>
              </a:ext>
            </a:extLst>
          </p:cNvPr>
          <p:cNvSpPr txBox="1">
            <a:spLocks/>
          </p:cNvSpPr>
          <p:nvPr/>
        </p:nvSpPr>
        <p:spPr bwMode="gray">
          <a:xfrm>
            <a:off x="1304544" y="1522358"/>
            <a:ext cx="9025501" cy="5157216"/>
          </a:xfrm>
          <a:prstGeom prst="rect">
            <a:avLst/>
          </a:prstGeom>
          <a:noFill/>
          <a:ln w="12700">
            <a:noFill/>
            <a:miter lim="800000"/>
            <a:headEnd/>
            <a:tailEnd/>
          </a:ln>
          <a:effectLst/>
        </p:spPr>
        <p:txBody>
          <a:bodyPr vert="horz" wrap="square" lIns="0" tIns="44450" rIns="90488" bIns="44450" numCol="1" anchor="t" anchorCtr="0" compatLnSpc="1">
            <a:prstTxWarp prst="textNoShape">
              <a:avLst/>
            </a:prstTxWarp>
            <a:noAutofit/>
          </a:bodyPr>
          <a:lstStyle>
            <a:lvl1pPr marL="0" indent="0" algn="l" rtl="0" eaLnBrk="1" fontAlgn="base" hangingPunct="1">
              <a:lnSpc>
                <a:spcPct val="90000"/>
              </a:lnSpc>
              <a:spcBef>
                <a:spcPts val="0"/>
              </a:spcBef>
              <a:spcAft>
                <a:spcPct val="0"/>
              </a:spcAft>
              <a:buClr>
                <a:schemeClr val="tx1"/>
              </a:buClr>
              <a:buNone/>
              <a:defRPr sz="1500" b="1">
                <a:solidFill>
                  <a:schemeClr val="bg1">
                    <a:lumMod val="65000"/>
                    <a:lumOff val="35000"/>
                  </a:schemeClr>
                </a:solidFill>
                <a:latin typeface="+mn-lt"/>
                <a:ea typeface="+mn-ea"/>
                <a:cs typeface="+mn-cs"/>
              </a:defRPr>
            </a:lvl1pPr>
            <a:lvl2pPr marL="466714" indent="-285744" algn="l" rtl="0" eaLnBrk="1" fontAlgn="base" hangingPunct="1">
              <a:lnSpc>
                <a:spcPct val="90000"/>
              </a:lnSpc>
              <a:spcBef>
                <a:spcPct val="20000"/>
              </a:spcBef>
              <a:spcAft>
                <a:spcPct val="0"/>
              </a:spcAft>
              <a:buClr>
                <a:schemeClr val="tx1"/>
              </a:buClr>
              <a:buChar char="–"/>
              <a:defRPr sz="2624">
                <a:solidFill>
                  <a:schemeClr val="tx1"/>
                </a:solidFill>
                <a:latin typeface="+mn-lt"/>
              </a:defRPr>
            </a:lvl2pPr>
            <a:lvl3pPr marL="630223" indent="-168270" algn="l" rtl="0" eaLnBrk="1" fontAlgn="base" hangingPunct="1">
              <a:lnSpc>
                <a:spcPct val="90000"/>
              </a:lnSpc>
              <a:spcBef>
                <a:spcPct val="20000"/>
              </a:spcBef>
              <a:spcAft>
                <a:spcPct val="0"/>
              </a:spcAft>
              <a:buClr>
                <a:schemeClr val="tx1"/>
              </a:buClr>
              <a:buChar char="•"/>
              <a:defRPr sz="2399">
                <a:solidFill>
                  <a:schemeClr val="tx1"/>
                </a:solidFill>
                <a:latin typeface="+mn-lt"/>
              </a:defRPr>
            </a:lvl3pPr>
            <a:lvl4pPr marL="869929" indent="-227008" algn="l" rtl="0" eaLnBrk="1" fontAlgn="base" hangingPunct="1">
              <a:lnSpc>
                <a:spcPct val="90000"/>
              </a:lnSpc>
              <a:spcBef>
                <a:spcPct val="20000"/>
              </a:spcBef>
              <a:spcAft>
                <a:spcPct val="0"/>
              </a:spcAft>
              <a:buClr>
                <a:schemeClr val="tx1"/>
              </a:buClr>
              <a:buChar char="–"/>
              <a:defRPr sz="2174">
                <a:solidFill>
                  <a:schemeClr val="tx1"/>
                </a:solidFill>
                <a:latin typeface="+mn-lt"/>
              </a:defRPr>
            </a:lvl4pPr>
            <a:lvl5pPr marL="1042962" indent="-166684" algn="l" rtl="0" eaLnBrk="1" fontAlgn="base" hangingPunct="1">
              <a:lnSpc>
                <a:spcPct val="90000"/>
              </a:lnSpc>
              <a:spcBef>
                <a:spcPct val="20000"/>
              </a:spcBef>
              <a:spcAft>
                <a:spcPct val="0"/>
              </a:spcAft>
              <a:buClr>
                <a:schemeClr val="tx1"/>
              </a:buClr>
              <a:buChar char="•"/>
              <a:defRPr sz="2024">
                <a:solidFill>
                  <a:schemeClr val="tx1"/>
                </a:solidFill>
                <a:latin typeface="+mn-lt"/>
              </a:defRPr>
            </a:lvl5pPr>
            <a:lvl6pPr marL="1938290" indent="-166684" algn="l" rtl="0" eaLnBrk="1" fontAlgn="base" hangingPunct="1">
              <a:spcBef>
                <a:spcPct val="20000"/>
              </a:spcBef>
              <a:spcAft>
                <a:spcPct val="0"/>
              </a:spcAft>
              <a:buClr>
                <a:schemeClr val="tx1"/>
              </a:buClr>
              <a:buChar char="•"/>
              <a:defRPr sz="2000">
                <a:solidFill>
                  <a:schemeClr val="tx1"/>
                </a:solidFill>
                <a:latin typeface="+mn-lt"/>
              </a:defRPr>
            </a:lvl6pPr>
            <a:lvl7pPr marL="2395479" indent="-166684" algn="l" rtl="0" eaLnBrk="1" fontAlgn="base" hangingPunct="1">
              <a:spcBef>
                <a:spcPct val="20000"/>
              </a:spcBef>
              <a:spcAft>
                <a:spcPct val="0"/>
              </a:spcAft>
              <a:buClr>
                <a:schemeClr val="tx1"/>
              </a:buClr>
              <a:buChar char="•"/>
              <a:defRPr sz="2000">
                <a:solidFill>
                  <a:schemeClr val="tx1"/>
                </a:solidFill>
                <a:latin typeface="+mn-lt"/>
              </a:defRPr>
            </a:lvl7pPr>
            <a:lvl8pPr marL="2852667" indent="-166684" algn="l" rtl="0" eaLnBrk="1" fontAlgn="base" hangingPunct="1">
              <a:spcBef>
                <a:spcPct val="20000"/>
              </a:spcBef>
              <a:spcAft>
                <a:spcPct val="0"/>
              </a:spcAft>
              <a:buClr>
                <a:schemeClr val="tx1"/>
              </a:buClr>
              <a:buChar char="•"/>
              <a:defRPr sz="2000">
                <a:solidFill>
                  <a:schemeClr val="tx1"/>
                </a:solidFill>
                <a:latin typeface="+mn-lt"/>
              </a:defRPr>
            </a:lvl8pPr>
            <a:lvl9pPr marL="3309856" indent="-166684" algn="l" rtl="0" eaLnBrk="1" fontAlgn="base" hangingPunct="1">
              <a:spcBef>
                <a:spcPct val="20000"/>
              </a:spcBef>
              <a:spcAft>
                <a:spcPct val="0"/>
              </a:spcAft>
              <a:buClr>
                <a:schemeClr val="tx1"/>
              </a:buClr>
              <a:buChar char="•"/>
              <a:defRPr sz="2000">
                <a:solidFill>
                  <a:schemeClr val="tx1"/>
                </a:solidFill>
                <a:latin typeface="+mn-lt"/>
              </a:defRPr>
            </a:lvl9pPr>
          </a:lstStyle>
          <a:p>
            <a:pPr marL="628644" lvl="1" indent="-342900">
              <a:buClr>
                <a:schemeClr val="bg1"/>
              </a:buClr>
              <a:buFont typeface="Arial" panose="020B0604020202020204" pitchFamily="34" charset="0"/>
              <a:buChar char="•"/>
            </a:pPr>
            <a:endParaRPr lang="en-US" sz="1600" b="0" kern="0" dirty="0">
              <a:solidFill>
                <a:schemeClr val="bg1"/>
              </a:solidFill>
            </a:endParaRPr>
          </a:p>
          <a:p>
            <a:pPr marL="628644" lvl="1" indent="-342900">
              <a:buClr>
                <a:schemeClr val="bg1"/>
              </a:buClr>
              <a:buFont typeface="Arial" panose="020B0604020202020204" pitchFamily="34" charset="0"/>
              <a:buChar char="•"/>
            </a:pPr>
            <a:r>
              <a:rPr lang="en-US" sz="1600" b="0" kern="0" dirty="0">
                <a:solidFill>
                  <a:schemeClr val="bg1"/>
                </a:solidFill>
              </a:rPr>
              <a:t>Combination of tool and DSL – Selenium is an absolute combination of tools and DSL (Domain Specific Language) in order to carry out various types of tests. It allows you to record the tests carried out through the browser. It supports multiple web browsers like Internet Explorer, Safari, Firefox, Chrome, etc.</a:t>
            </a:r>
          </a:p>
          <a:p>
            <a:pPr marL="628644" lvl="1" indent="-342900">
              <a:buClr>
                <a:schemeClr val="bg1"/>
              </a:buClr>
              <a:buFont typeface="Arial" panose="020B0604020202020204" pitchFamily="34" charset="0"/>
              <a:buChar char="•"/>
            </a:pPr>
            <a:endParaRPr lang="en-US" sz="1600" b="0" kern="0" dirty="0">
              <a:solidFill>
                <a:schemeClr val="bg1"/>
              </a:solidFill>
            </a:endParaRPr>
          </a:p>
          <a:p>
            <a:pPr marL="628644" lvl="1" indent="-342900">
              <a:buClr>
                <a:schemeClr val="bg1"/>
              </a:buClr>
              <a:buFont typeface="Arial" panose="020B0604020202020204" pitchFamily="34" charset="0"/>
              <a:buChar char="•"/>
            </a:pPr>
            <a:r>
              <a:rPr lang="en-US" sz="1600" b="0" kern="0" dirty="0">
                <a:solidFill>
                  <a:schemeClr val="bg1"/>
                </a:solidFill>
              </a:rPr>
              <a:t>Uses a rich language for tests – Selenium uses DSL in order to test the web applications. This language includes 200 commands and is an easy programming language to learn.</a:t>
            </a:r>
          </a:p>
          <a:p>
            <a:pPr marL="628644" lvl="1" indent="-342900">
              <a:buClr>
                <a:schemeClr val="bg1"/>
              </a:buClr>
              <a:buFont typeface="Arial" panose="020B0604020202020204" pitchFamily="34" charset="0"/>
              <a:buChar char="•"/>
            </a:pPr>
            <a:endParaRPr lang="en-US" sz="1600" b="0" kern="0" dirty="0">
              <a:solidFill>
                <a:schemeClr val="bg1"/>
              </a:solidFill>
            </a:endParaRPr>
          </a:p>
          <a:p>
            <a:pPr marL="628644" lvl="1" indent="-342900">
              <a:buClr>
                <a:schemeClr val="bg1"/>
              </a:buClr>
              <a:buFont typeface="Arial" panose="020B0604020202020204" pitchFamily="34" charset="0"/>
              <a:buChar char="•"/>
            </a:pPr>
            <a:r>
              <a:rPr lang="en-US" sz="1600" b="0" kern="0" dirty="0">
                <a:solidFill>
                  <a:schemeClr val="bg1"/>
                </a:solidFill>
              </a:rPr>
              <a:t>A flexible language – Once the test cases are prepared, they can be executed on any operating system like Linux, Macintosh, etc.</a:t>
            </a:r>
          </a:p>
          <a:p>
            <a:pPr marL="628644" lvl="1" indent="-342900">
              <a:buClr>
                <a:schemeClr val="bg1"/>
              </a:buClr>
              <a:buFont typeface="Arial" panose="020B0604020202020204" pitchFamily="34" charset="0"/>
              <a:buChar char="•"/>
            </a:pPr>
            <a:endParaRPr lang="en-US" sz="1600" b="0" kern="0" dirty="0">
              <a:solidFill>
                <a:schemeClr val="bg1"/>
              </a:solidFill>
            </a:endParaRPr>
          </a:p>
          <a:p>
            <a:pPr marL="628644" lvl="1" indent="-342900">
              <a:buClr>
                <a:schemeClr val="bg1"/>
              </a:buClr>
              <a:buFont typeface="Arial" panose="020B0604020202020204" pitchFamily="34" charset="0"/>
              <a:buChar char="•"/>
            </a:pPr>
            <a:r>
              <a:rPr lang="en-US" sz="1600" b="0" kern="0" dirty="0">
                <a:solidFill>
                  <a:schemeClr val="bg1"/>
                </a:solidFill>
              </a:rPr>
              <a:t>Reduce test execution time – Selenium supports parallel test execution that reduce the time taken in executing parallel tests.</a:t>
            </a:r>
          </a:p>
          <a:p>
            <a:pPr marL="628644" lvl="1" indent="-342900">
              <a:buClr>
                <a:schemeClr val="bg1"/>
              </a:buClr>
              <a:buFont typeface="Arial" panose="020B0604020202020204" pitchFamily="34" charset="0"/>
              <a:buChar char="•"/>
            </a:pPr>
            <a:endParaRPr lang="en-US" sz="1600" b="0" kern="0" dirty="0">
              <a:solidFill>
                <a:schemeClr val="bg1"/>
              </a:solidFill>
            </a:endParaRPr>
          </a:p>
          <a:p>
            <a:pPr marL="628644" lvl="1" indent="-342900">
              <a:buClr>
                <a:schemeClr val="bg1"/>
              </a:buClr>
              <a:buFont typeface="Arial" panose="020B0604020202020204" pitchFamily="34" charset="0"/>
              <a:buChar char="•"/>
            </a:pPr>
            <a:r>
              <a:rPr lang="en-US" sz="1600" b="0" kern="0" dirty="0">
                <a:solidFill>
                  <a:schemeClr val="bg1"/>
                </a:solidFill>
              </a:rPr>
              <a:t>Lesser resources required – Selenium requires lesser resources when compared to its competitors like UFT, RFT, etc.</a:t>
            </a:r>
            <a:br>
              <a:rPr lang="en-US" sz="1600" b="0" kern="0" dirty="0">
                <a:solidFill>
                  <a:schemeClr val="bg1"/>
                </a:solidFill>
              </a:rPr>
            </a:br>
            <a:endParaRPr lang="en-US" sz="1600" b="0" kern="0" dirty="0">
              <a:solidFill>
                <a:schemeClr val="bg1"/>
              </a:solidFill>
            </a:endParaRPr>
          </a:p>
          <a:p>
            <a:pPr marL="342900" indent="-342900">
              <a:buClr>
                <a:schemeClr val="bg1"/>
              </a:buClr>
              <a:buFont typeface="Arial" panose="020B0604020202020204" pitchFamily="34" charset="0"/>
              <a:buChar char="•"/>
            </a:pPr>
            <a:endParaRPr lang="en-US" sz="1600" kern="0" dirty="0">
              <a:solidFill>
                <a:schemeClr val="bg1"/>
              </a:solidFill>
            </a:endParaRPr>
          </a:p>
          <a:p>
            <a:pPr marL="1028683" lvl="3" indent="-342900">
              <a:buClr>
                <a:schemeClr val="bg1"/>
              </a:buClr>
              <a:buFont typeface="Arial" panose="020B0604020202020204" pitchFamily="34" charset="0"/>
              <a:buChar char="•"/>
            </a:pPr>
            <a:endParaRPr lang="en-US" sz="1600" b="0" kern="0" dirty="0">
              <a:solidFill>
                <a:schemeClr val="bg1"/>
              </a:solidFill>
            </a:endParaRPr>
          </a:p>
        </p:txBody>
      </p:sp>
    </p:spTree>
    <p:extLst>
      <p:ext uri="{BB962C8B-B14F-4D97-AF65-F5344CB8AC3E}">
        <p14:creationId xmlns:p14="http://schemas.microsoft.com/office/powerpoint/2010/main" val="3570300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testng</a:t>
            </a:r>
            <a:r>
              <a:rPr lang="en-US" dirty="0"/>
              <a:t>	</a:t>
            </a:r>
          </a:p>
        </p:txBody>
      </p:sp>
      <p:sp>
        <p:nvSpPr>
          <p:cNvPr id="4" name="Text Placeholder 3"/>
          <p:cNvSpPr>
            <a:spLocks noGrp="1"/>
          </p:cNvSpPr>
          <p:nvPr>
            <p:ph type="body" sz="quarter" idx="10"/>
          </p:nvPr>
        </p:nvSpPr>
        <p:spPr/>
        <p:txBody>
          <a:bodyPr/>
          <a:lstStyle/>
          <a:p>
            <a:r>
              <a:rPr lang="en-US" dirty="0"/>
              <a:t>Overview</a:t>
            </a:r>
          </a:p>
        </p:txBody>
      </p:sp>
      <p:sp>
        <p:nvSpPr>
          <p:cNvPr id="6" name="Footer Placeholder 5"/>
          <p:cNvSpPr>
            <a:spLocks noGrp="1"/>
          </p:cNvSpPr>
          <p:nvPr>
            <p:ph type="ftr" sz="quarter" idx="3"/>
          </p:nvPr>
        </p:nvSpPr>
        <p:spPr/>
        <p:txBody>
          <a:bodyPr/>
          <a:lstStyle/>
          <a:p>
            <a:r>
              <a:rPr lang="en-US"/>
              <a:t>Copyright © 2017 Accenture  All rights reserved.</a:t>
            </a:r>
            <a:endParaRPr lang="en-US" dirty="0"/>
          </a:p>
        </p:txBody>
      </p:sp>
      <p:sp>
        <p:nvSpPr>
          <p:cNvPr id="7" name="Slide Number Placeholder 6"/>
          <p:cNvSpPr>
            <a:spLocks noGrp="1"/>
          </p:cNvSpPr>
          <p:nvPr>
            <p:ph type="sldNum" sz="quarter" idx="4"/>
          </p:nvPr>
        </p:nvSpPr>
        <p:spPr/>
        <p:txBody>
          <a:bodyPr/>
          <a:lstStyle/>
          <a:p>
            <a:fld id="{4F9AC08D-23A9-440E-BCB9-AA1E9877CC38}" type="slidenum">
              <a:rPr lang="en-US" smtClean="0"/>
              <a:pPr/>
              <a:t>4</a:t>
            </a:fld>
            <a:endParaRPr lang="en-US" dirty="0"/>
          </a:p>
        </p:txBody>
      </p:sp>
      <p:sp>
        <p:nvSpPr>
          <p:cNvPr id="10" name="Text Placeholder 3">
            <a:extLst>
              <a:ext uri="{FF2B5EF4-FFF2-40B4-BE49-F238E27FC236}">
                <a16:creationId xmlns:a16="http://schemas.microsoft.com/office/drawing/2014/main" id="{34B04A87-F5C7-421F-99AD-17E7B6A90B60}"/>
              </a:ext>
            </a:extLst>
          </p:cNvPr>
          <p:cNvSpPr txBox="1">
            <a:spLocks/>
          </p:cNvSpPr>
          <p:nvPr/>
        </p:nvSpPr>
        <p:spPr bwMode="gray">
          <a:xfrm>
            <a:off x="3681984" y="1856232"/>
            <a:ext cx="7186379" cy="4032193"/>
          </a:xfrm>
          <a:prstGeom prst="rect">
            <a:avLst/>
          </a:prstGeom>
          <a:noFill/>
          <a:ln w="12700">
            <a:noFill/>
            <a:miter lim="800000"/>
            <a:headEnd/>
            <a:tailEnd/>
          </a:ln>
          <a:effectLst/>
        </p:spPr>
        <p:txBody>
          <a:bodyPr vert="horz" wrap="square" lIns="0" tIns="44450" rIns="90488" bIns="44450" numCol="1" anchor="t" anchorCtr="0" compatLnSpc="1">
            <a:prstTxWarp prst="textNoShape">
              <a:avLst/>
            </a:prstTxWarp>
            <a:noAutofit/>
          </a:bodyPr>
          <a:lstStyle>
            <a:lvl1pPr marL="0" indent="0" algn="l" rtl="0" eaLnBrk="1" fontAlgn="base" hangingPunct="1">
              <a:lnSpc>
                <a:spcPct val="90000"/>
              </a:lnSpc>
              <a:spcBef>
                <a:spcPts val="0"/>
              </a:spcBef>
              <a:spcAft>
                <a:spcPct val="0"/>
              </a:spcAft>
              <a:buClr>
                <a:schemeClr val="tx1"/>
              </a:buClr>
              <a:buNone/>
              <a:defRPr sz="1500" b="1">
                <a:solidFill>
                  <a:schemeClr val="bg1">
                    <a:lumMod val="65000"/>
                    <a:lumOff val="35000"/>
                  </a:schemeClr>
                </a:solidFill>
                <a:latin typeface="+mn-lt"/>
                <a:ea typeface="+mn-ea"/>
                <a:cs typeface="+mn-cs"/>
              </a:defRPr>
            </a:lvl1pPr>
            <a:lvl2pPr marL="466714" indent="-285744" algn="l" rtl="0" eaLnBrk="1" fontAlgn="base" hangingPunct="1">
              <a:lnSpc>
                <a:spcPct val="90000"/>
              </a:lnSpc>
              <a:spcBef>
                <a:spcPct val="20000"/>
              </a:spcBef>
              <a:spcAft>
                <a:spcPct val="0"/>
              </a:spcAft>
              <a:buClr>
                <a:schemeClr val="tx1"/>
              </a:buClr>
              <a:buChar char="–"/>
              <a:defRPr sz="2624">
                <a:solidFill>
                  <a:schemeClr val="tx1"/>
                </a:solidFill>
                <a:latin typeface="+mn-lt"/>
              </a:defRPr>
            </a:lvl2pPr>
            <a:lvl3pPr marL="630223" indent="-168270" algn="l" rtl="0" eaLnBrk="1" fontAlgn="base" hangingPunct="1">
              <a:lnSpc>
                <a:spcPct val="90000"/>
              </a:lnSpc>
              <a:spcBef>
                <a:spcPct val="20000"/>
              </a:spcBef>
              <a:spcAft>
                <a:spcPct val="0"/>
              </a:spcAft>
              <a:buClr>
                <a:schemeClr val="tx1"/>
              </a:buClr>
              <a:buChar char="•"/>
              <a:defRPr sz="2399">
                <a:solidFill>
                  <a:schemeClr val="tx1"/>
                </a:solidFill>
                <a:latin typeface="+mn-lt"/>
              </a:defRPr>
            </a:lvl3pPr>
            <a:lvl4pPr marL="869929" indent="-227008" algn="l" rtl="0" eaLnBrk="1" fontAlgn="base" hangingPunct="1">
              <a:lnSpc>
                <a:spcPct val="90000"/>
              </a:lnSpc>
              <a:spcBef>
                <a:spcPct val="20000"/>
              </a:spcBef>
              <a:spcAft>
                <a:spcPct val="0"/>
              </a:spcAft>
              <a:buClr>
                <a:schemeClr val="tx1"/>
              </a:buClr>
              <a:buChar char="–"/>
              <a:defRPr sz="2174">
                <a:solidFill>
                  <a:schemeClr val="tx1"/>
                </a:solidFill>
                <a:latin typeface="+mn-lt"/>
              </a:defRPr>
            </a:lvl4pPr>
            <a:lvl5pPr marL="1042962" indent="-166684" algn="l" rtl="0" eaLnBrk="1" fontAlgn="base" hangingPunct="1">
              <a:lnSpc>
                <a:spcPct val="90000"/>
              </a:lnSpc>
              <a:spcBef>
                <a:spcPct val="20000"/>
              </a:spcBef>
              <a:spcAft>
                <a:spcPct val="0"/>
              </a:spcAft>
              <a:buClr>
                <a:schemeClr val="tx1"/>
              </a:buClr>
              <a:buChar char="•"/>
              <a:defRPr sz="2024">
                <a:solidFill>
                  <a:schemeClr val="tx1"/>
                </a:solidFill>
                <a:latin typeface="+mn-lt"/>
              </a:defRPr>
            </a:lvl5pPr>
            <a:lvl6pPr marL="1938290" indent="-166684" algn="l" rtl="0" eaLnBrk="1" fontAlgn="base" hangingPunct="1">
              <a:spcBef>
                <a:spcPct val="20000"/>
              </a:spcBef>
              <a:spcAft>
                <a:spcPct val="0"/>
              </a:spcAft>
              <a:buClr>
                <a:schemeClr val="tx1"/>
              </a:buClr>
              <a:buChar char="•"/>
              <a:defRPr sz="2000">
                <a:solidFill>
                  <a:schemeClr val="tx1"/>
                </a:solidFill>
                <a:latin typeface="+mn-lt"/>
              </a:defRPr>
            </a:lvl6pPr>
            <a:lvl7pPr marL="2395479" indent="-166684" algn="l" rtl="0" eaLnBrk="1" fontAlgn="base" hangingPunct="1">
              <a:spcBef>
                <a:spcPct val="20000"/>
              </a:spcBef>
              <a:spcAft>
                <a:spcPct val="0"/>
              </a:spcAft>
              <a:buClr>
                <a:schemeClr val="tx1"/>
              </a:buClr>
              <a:buChar char="•"/>
              <a:defRPr sz="2000">
                <a:solidFill>
                  <a:schemeClr val="tx1"/>
                </a:solidFill>
                <a:latin typeface="+mn-lt"/>
              </a:defRPr>
            </a:lvl7pPr>
            <a:lvl8pPr marL="2852667" indent="-166684" algn="l" rtl="0" eaLnBrk="1" fontAlgn="base" hangingPunct="1">
              <a:spcBef>
                <a:spcPct val="20000"/>
              </a:spcBef>
              <a:spcAft>
                <a:spcPct val="0"/>
              </a:spcAft>
              <a:buClr>
                <a:schemeClr val="tx1"/>
              </a:buClr>
              <a:buChar char="•"/>
              <a:defRPr sz="2000">
                <a:solidFill>
                  <a:schemeClr val="tx1"/>
                </a:solidFill>
                <a:latin typeface="+mn-lt"/>
              </a:defRPr>
            </a:lvl8pPr>
            <a:lvl9pPr marL="3309856" indent="-166684" algn="l" rtl="0" eaLnBrk="1" fontAlgn="base" hangingPunct="1">
              <a:spcBef>
                <a:spcPct val="20000"/>
              </a:spcBef>
              <a:spcAft>
                <a:spcPct val="0"/>
              </a:spcAft>
              <a:buClr>
                <a:schemeClr val="tx1"/>
              </a:buClr>
              <a:buChar char="•"/>
              <a:defRPr sz="2000">
                <a:solidFill>
                  <a:schemeClr val="tx1"/>
                </a:solidFill>
                <a:latin typeface="+mn-lt"/>
              </a:defRPr>
            </a:lvl9pPr>
          </a:lstStyle>
          <a:p>
            <a:pPr marL="285750" indent="-285750" algn="just">
              <a:buClrTx/>
              <a:buFont typeface="Arial" panose="020B0604020202020204" pitchFamily="34" charset="0"/>
              <a:buChar char="•"/>
            </a:pPr>
            <a:br>
              <a:rPr lang="en-US" sz="1800" kern="0" dirty="0">
                <a:solidFill>
                  <a:schemeClr val="bg1"/>
                </a:solidFill>
              </a:rPr>
            </a:br>
            <a:endParaRPr lang="en-US" sz="1800" kern="0" dirty="0">
              <a:solidFill>
                <a:schemeClr val="bg1"/>
              </a:solidFill>
            </a:endParaRPr>
          </a:p>
          <a:p>
            <a:pPr marL="342900" indent="-342900" algn="just">
              <a:buClrTx/>
              <a:buFont typeface="Arial" panose="020B0604020202020204" pitchFamily="34" charset="0"/>
              <a:buChar char="•"/>
            </a:pPr>
            <a:r>
              <a:rPr lang="en-US" sz="1800" b="0" kern="0" dirty="0">
                <a:solidFill>
                  <a:schemeClr val="bg1"/>
                </a:solidFill>
              </a:rPr>
              <a:t>TestNG is a testing framework inspired from JUnit and </a:t>
            </a:r>
            <a:r>
              <a:rPr lang="en-US" sz="1800" b="0" kern="0" dirty="0" err="1">
                <a:solidFill>
                  <a:schemeClr val="bg1"/>
                </a:solidFill>
              </a:rPr>
              <a:t>NUnit</a:t>
            </a:r>
            <a:r>
              <a:rPr lang="en-US" sz="1800" b="0" kern="0" dirty="0">
                <a:solidFill>
                  <a:schemeClr val="bg1"/>
                </a:solidFill>
              </a:rPr>
              <a:t> but introducing some new functionalities that make it more powerful and easier to use.</a:t>
            </a:r>
          </a:p>
          <a:p>
            <a:pPr marL="342900" indent="-342900" algn="just">
              <a:buClrTx/>
              <a:buFont typeface="Arial" panose="020B0604020202020204" pitchFamily="34" charset="0"/>
              <a:buChar char="•"/>
            </a:pPr>
            <a:endParaRPr lang="en-US" sz="1800" b="0" kern="0" dirty="0">
              <a:solidFill>
                <a:schemeClr val="bg1"/>
              </a:solidFill>
            </a:endParaRPr>
          </a:p>
          <a:p>
            <a:pPr marL="342900" indent="-342900" algn="just">
              <a:buClrTx/>
              <a:buFont typeface="Arial" panose="020B0604020202020204" pitchFamily="34" charset="0"/>
              <a:buChar char="•"/>
            </a:pPr>
            <a:r>
              <a:rPr lang="en-US" sz="1800" b="0" kern="0" dirty="0">
                <a:solidFill>
                  <a:schemeClr val="bg1"/>
                </a:solidFill>
              </a:rPr>
              <a:t>It is an open source automated testing framework hence no cost required for implementation</a:t>
            </a:r>
          </a:p>
          <a:p>
            <a:pPr marL="342900" indent="-342900" algn="just">
              <a:buClrTx/>
              <a:buFont typeface="Arial" panose="020B0604020202020204" pitchFamily="34" charset="0"/>
              <a:buChar char="•"/>
            </a:pPr>
            <a:r>
              <a:rPr lang="en-US" sz="1800" b="0" kern="0" dirty="0">
                <a:solidFill>
                  <a:schemeClr val="bg1"/>
                </a:solidFill>
              </a:rPr>
              <a:t>TestNG is an open source automated testing framework; where </a:t>
            </a:r>
            <a:r>
              <a:rPr lang="en-US" sz="1800" kern="0" dirty="0">
                <a:solidFill>
                  <a:schemeClr val="bg1"/>
                </a:solidFill>
              </a:rPr>
              <a:t>NG</a:t>
            </a:r>
            <a:r>
              <a:rPr lang="en-US" sz="1800" b="0" kern="0" dirty="0">
                <a:solidFill>
                  <a:schemeClr val="bg1"/>
                </a:solidFill>
              </a:rPr>
              <a:t> means </a:t>
            </a:r>
            <a:r>
              <a:rPr lang="en-US" sz="1800" kern="0" dirty="0">
                <a:solidFill>
                  <a:schemeClr val="bg1"/>
                </a:solidFill>
              </a:rPr>
              <a:t>N</a:t>
            </a:r>
            <a:r>
              <a:rPr lang="en-US" sz="1800" b="0" kern="0" dirty="0">
                <a:solidFill>
                  <a:schemeClr val="bg1"/>
                </a:solidFill>
              </a:rPr>
              <a:t>ext </a:t>
            </a:r>
            <a:r>
              <a:rPr lang="en-US" sz="1800" kern="0" dirty="0">
                <a:solidFill>
                  <a:schemeClr val="bg1"/>
                </a:solidFill>
              </a:rPr>
              <a:t>G</a:t>
            </a:r>
            <a:r>
              <a:rPr lang="en-US" sz="1800" b="0" kern="0" dirty="0">
                <a:solidFill>
                  <a:schemeClr val="bg1"/>
                </a:solidFill>
              </a:rPr>
              <a:t>eneration.</a:t>
            </a:r>
          </a:p>
          <a:p>
            <a:pPr marL="342900" indent="-342900" algn="just">
              <a:buClrTx/>
              <a:buFont typeface="Arial" panose="020B0604020202020204" pitchFamily="34" charset="0"/>
              <a:buChar char="•"/>
            </a:pPr>
            <a:endParaRPr lang="en-US" sz="1800" b="0" kern="0" dirty="0">
              <a:solidFill>
                <a:schemeClr val="bg1"/>
              </a:solidFill>
            </a:endParaRPr>
          </a:p>
          <a:p>
            <a:pPr marL="342900" indent="-342900" algn="just">
              <a:buClrTx/>
              <a:buFont typeface="Arial" panose="020B0604020202020204" pitchFamily="34" charset="0"/>
              <a:buChar char="•"/>
            </a:pPr>
            <a:r>
              <a:rPr lang="en-US" sz="1800" b="0" kern="0" dirty="0">
                <a:solidFill>
                  <a:schemeClr val="bg1"/>
                </a:solidFill>
              </a:rPr>
              <a:t>It is designed to cover all tests : unit, functional, end-to-end, integration, etc.</a:t>
            </a:r>
            <a:endParaRPr lang="en-US" sz="1800" kern="0" dirty="0">
              <a:solidFill>
                <a:schemeClr val="bg1"/>
              </a:solidFill>
            </a:endParaRPr>
          </a:p>
        </p:txBody>
      </p:sp>
      <p:pic>
        <p:nvPicPr>
          <p:cNvPr id="11" name="Picture 10">
            <a:extLst>
              <a:ext uri="{FF2B5EF4-FFF2-40B4-BE49-F238E27FC236}">
                <a16:creationId xmlns:a16="http://schemas.microsoft.com/office/drawing/2014/main" id="{38268E3C-B06E-4EA1-9D60-F4B5C962CE53}"/>
              </a:ext>
            </a:extLst>
          </p:cNvPr>
          <p:cNvPicPr>
            <a:picLocks noChangeAspect="1"/>
          </p:cNvPicPr>
          <p:nvPr/>
        </p:nvPicPr>
        <p:blipFill>
          <a:blip r:embed="rId2"/>
          <a:stretch>
            <a:fillRect/>
          </a:stretch>
        </p:blipFill>
        <p:spPr>
          <a:xfrm>
            <a:off x="902208" y="2825609"/>
            <a:ext cx="2675814" cy="1544244"/>
          </a:xfrm>
          <a:prstGeom prst="rect">
            <a:avLst/>
          </a:prstGeom>
        </p:spPr>
      </p:pic>
    </p:spTree>
    <p:extLst>
      <p:ext uri="{BB962C8B-B14F-4D97-AF65-F5344CB8AC3E}">
        <p14:creationId xmlns:p14="http://schemas.microsoft.com/office/powerpoint/2010/main" val="2459599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testng</a:t>
            </a:r>
            <a:endParaRPr lang="en-US" dirty="0"/>
          </a:p>
        </p:txBody>
      </p:sp>
      <p:sp>
        <p:nvSpPr>
          <p:cNvPr id="4" name="Text Placeholder 3"/>
          <p:cNvSpPr>
            <a:spLocks noGrp="1"/>
          </p:cNvSpPr>
          <p:nvPr>
            <p:ph type="body" sz="quarter" idx="10"/>
          </p:nvPr>
        </p:nvSpPr>
        <p:spPr/>
        <p:txBody>
          <a:bodyPr/>
          <a:lstStyle/>
          <a:p>
            <a:r>
              <a:rPr lang="en-US" dirty="0"/>
              <a:t>Basic Functionality</a:t>
            </a:r>
          </a:p>
        </p:txBody>
      </p:sp>
      <p:sp>
        <p:nvSpPr>
          <p:cNvPr id="6" name="Footer Placeholder 5"/>
          <p:cNvSpPr>
            <a:spLocks noGrp="1"/>
          </p:cNvSpPr>
          <p:nvPr>
            <p:ph type="ftr" sz="quarter" idx="3"/>
          </p:nvPr>
        </p:nvSpPr>
        <p:spPr/>
        <p:txBody>
          <a:bodyPr/>
          <a:lstStyle/>
          <a:p>
            <a:r>
              <a:rPr lang="en-US"/>
              <a:t>Copyright © 2017 Accenture  All rights reserved.</a:t>
            </a:r>
            <a:endParaRPr lang="en-US" dirty="0"/>
          </a:p>
        </p:txBody>
      </p:sp>
      <p:sp>
        <p:nvSpPr>
          <p:cNvPr id="7" name="Slide Number Placeholder 6"/>
          <p:cNvSpPr>
            <a:spLocks noGrp="1"/>
          </p:cNvSpPr>
          <p:nvPr>
            <p:ph type="sldNum" sz="quarter" idx="4"/>
          </p:nvPr>
        </p:nvSpPr>
        <p:spPr/>
        <p:txBody>
          <a:bodyPr/>
          <a:lstStyle/>
          <a:p>
            <a:fld id="{4F9AC08D-23A9-440E-BCB9-AA1E9877CC38}" type="slidenum">
              <a:rPr lang="en-US" smtClean="0"/>
              <a:pPr/>
              <a:t>5</a:t>
            </a:fld>
            <a:endParaRPr lang="en-US" dirty="0"/>
          </a:p>
        </p:txBody>
      </p:sp>
      <p:sp>
        <p:nvSpPr>
          <p:cNvPr id="9" name="Text Placeholder 3">
            <a:extLst>
              <a:ext uri="{FF2B5EF4-FFF2-40B4-BE49-F238E27FC236}">
                <a16:creationId xmlns:a16="http://schemas.microsoft.com/office/drawing/2014/main" id="{CB91C521-1623-44CF-B956-59D6E0120A9E}"/>
              </a:ext>
            </a:extLst>
          </p:cNvPr>
          <p:cNvSpPr txBox="1">
            <a:spLocks/>
          </p:cNvSpPr>
          <p:nvPr/>
        </p:nvSpPr>
        <p:spPr bwMode="gray">
          <a:xfrm>
            <a:off x="1121664" y="1425930"/>
            <a:ext cx="8343900" cy="5157216"/>
          </a:xfrm>
          <a:prstGeom prst="rect">
            <a:avLst/>
          </a:prstGeom>
          <a:noFill/>
          <a:ln w="12700">
            <a:noFill/>
            <a:miter lim="800000"/>
            <a:headEnd/>
            <a:tailEnd/>
          </a:ln>
          <a:effectLst/>
        </p:spPr>
        <p:txBody>
          <a:bodyPr vert="horz" wrap="square" lIns="0" tIns="44450" rIns="90488" bIns="44450" numCol="1" anchor="t" anchorCtr="0" compatLnSpc="1">
            <a:prstTxWarp prst="textNoShape">
              <a:avLst/>
            </a:prstTxWarp>
            <a:noAutofit/>
          </a:bodyPr>
          <a:lstStyle>
            <a:lvl1pPr marL="0" indent="0" algn="l" rtl="0" eaLnBrk="1" fontAlgn="base" hangingPunct="1">
              <a:lnSpc>
                <a:spcPct val="90000"/>
              </a:lnSpc>
              <a:spcBef>
                <a:spcPts val="0"/>
              </a:spcBef>
              <a:spcAft>
                <a:spcPct val="0"/>
              </a:spcAft>
              <a:buClr>
                <a:schemeClr val="tx1"/>
              </a:buClr>
              <a:buNone/>
              <a:defRPr sz="1500" b="1">
                <a:solidFill>
                  <a:schemeClr val="bg1">
                    <a:lumMod val="65000"/>
                    <a:lumOff val="35000"/>
                  </a:schemeClr>
                </a:solidFill>
                <a:latin typeface="+mn-lt"/>
                <a:ea typeface="+mn-ea"/>
                <a:cs typeface="+mn-cs"/>
              </a:defRPr>
            </a:lvl1pPr>
            <a:lvl2pPr marL="466714" indent="-285744" algn="l" rtl="0" eaLnBrk="1" fontAlgn="base" hangingPunct="1">
              <a:lnSpc>
                <a:spcPct val="90000"/>
              </a:lnSpc>
              <a:spcBef>
                <a:spcPct val="20000"/>
              </a:spcBef>
              <a:spcAft>
                <a:spcPct val="0"/>
              </a:spcAft>
              <a:buClr>
                <a:schemeClr val="tx1"/>
              </a:buClr>
              <a:buChar char="–"/>
              <a:defRPr sz="2624">
                <a:solidFill>
                  <a:schemeClr val="tx1"/>
                </a:solidFill>
                <a:latin typeface="+mn-lt"/>
              </a:defRPr>
            </a:lvl2pPr>
            <a:lvl3pPr marL="630223" indent="-168270" algn="l" rtl="0" eaLnBrk="1" fontAlgn="base" hangingPunct="1">
              <a:lnSpc>
                <a:spcPct val="90000"/>
              </a:lnSpc>
              <a:spcBef>
                <a:spcPct val="20000"/>
              </a:spcBef>
              <a:spcAft>
                <a:spcPct val="0"/>
              </a:spcAft>
              <a:buClr>
                <a:schemeClr val="tx1"/>
              </a:buClr>
              <a:buChar char="•"/>
              <a:defRPr sz="2399">
                <a:solidFill>
                  <a:schemeClr val="tx1"/>
                </a:solidFill>
                <a:latin typeface="+mn-lt"/>
              </a:defRPr>
            </a:lvl3pPr>
            <a:lvl4pPr marL="869929" indent="-227008" algn="l" rtl="0" eaLnBrk="1" fontAlgn="base" hangingPunct="1">
              <a:lnSpc>
                <a:spcPct val="90000"/>
              </a:lnSpc>
              <a:spcBef>
                <a:spcPct val="20000"/>
              </a:spcBef>
              <a:spcAft>
                <a:spcPct val="0"/>
              </a:spcAft>
              <a:buClr>
                <a:schemeClr val="tx1"/>
              </a:buClr>
              <a:buChar char="–"/>
              <a:defRPr sz="2174">
                <a:solidFill>
                  <a:schemeClr val="tx1"/>
                </a:solidFill>
                <a:latin typeface="+mn-lt"/>
              </a:defRPr>
            </a:lvl4pPr>
            <a:lvl5pPr marL="1042962" indent="-166684" algn="l" rtl="0" eaLnBrk="1" fontAlgn="base" hangingPunct="1">
              <a:lnSpc>
                <a:spcPct val="90000"/>
              </a:lnSpc>
              <a:spcBef>
                <a:spcPct val="20000"/>
              </a:spcBef>
              <a:spcAft>
                <a:spcPct val="0"/>
              </a:spcAft>
              <a:buClr>
                <a:schemeClr val="tx1"/>
              </a:buClr>
              <a:buChar char="•"/>
              <a:defRPr sz="2024">
                <a:solidFill>
                  <a:schemeClr val="tx1"/>
                </a:solidFill>
                <a:latin typeface="+mn-lt"/>
              </a:defRPr>
            </a:lvl5pPr>
            <a:lvl6pPr marL="1938290" indent="-166684" algn="l" rtl="0" eaLnBrk="1" fontAlgn="base" hangingPunct="1">
              <a:spcBef>
                <a:spcPct val="20000"/>
              </a:spcBef>
              <a:spcAft>
                <a:spcPct val="0"/>
              </a:spcAft>
              <a:buClr>
                <a:schemeClr val="tx1"/>
              </a:buClr>
              <a:buChar char="•"/>
              <a:defRPr sz="2000">
                <a:solidFill>
                  <a:schemeClr val="tx1"/>
                </a:solidFill>
                <a:latin typeface="+mn-lt"/>
              </a:defRPr>
            </a:lvl6pPr>
            <a:lvl7pPr marL="2395479" indent="-166684" algn="l" rtl="0" eaLnBrk="1" fontAlgn="base" hangingPunct="1">
              <a:spcBef>
                <a:spcPct val="20000"/>
              </a:spcBef>
              <a:spcAft>
                <a:spcPct val="0"/>
              </a:spcAft>
              <a:buClr>
                <a:schemeClr val="tx1"/>
              </a:buClr>
              <a:buChar char="•"/>
              <a:defRPr sz="2000">
                <a:solidFill>
                  <a:schemeClr val="tx1"/>
                </a:solidFill>
                <a:latin typeface="+mn-lt"/>
              </a:defRPr>
            </a:lvl7pPr>
            <a:lvl8pPr marL="2852667" indent="-166684" algn="l" rtl="0" eaLnBrk="1" fontAlgn="base" hangingPunct="1">
              <a:spcBef>
                <a:spcPct val="20000"/>
              </a:spcBef>
              <a:spcAft>
                <a:spcPct val="0"/>
              </a:spcAft>
              <a:buClr>
                <a:schemeClr val="tx1"/>
              </a:buClr>
              <a:buChar char="•"/>
              <a:defRPr sz="2000">
                <a:solidFill>
                  <a:schemeClr val="tx1"/>
                </a:solidFill>
                <a:latin typeface="+mn-lt"/>
              </a:defRPr>
            </a:lvl8pPr>
            <a:lvl9pPr marL="3309856" indent="-166684" algn="l" rtl="0" eaLnBrk="1" fontAlgn="base" hangingPunct="1">
              <a:spcBef>
                <a:spcPct val="20000"/>
              </a:spcBef>
              <a:spcAft>
                <a:spcPct val="0"/>
              </a:spcAft>
              <a:buClr>
                <a:schemeClr val="tx1"/>
              </a:buClr>
              <a:buChar char="•"/>
              <a:defRPr sz="2000">
                <a:solidFill>
                  <a:schemeClr val="tx1"/>
                </a:solidFill>
                <a:latin typeface="+mn-lt"/>
              </a:defRPr>
            </a:lvl9pPr>
          </a:lstStyle>
          <a:p>
            <a:pPr marL="628644" lvl="1" indent="-342900">
              <a:buClrTx/>
              <a:buFont typeface="Arial" panose="020B0604020202020204" pitchFamily="34" charset="0"/>
              <a:buChar char="•"/>
            </a:pPr>
            <a:endParaRPr lang="en-US" sz="1600" b="0" kern="0" dirty="0">
              <a:solidFill>
                <a:schemeClr val="bg1"/>
              </a:solidFill>
            </a:endParaRPr>
          </a:p>
          <a:p>
            <a:pPr marL="628644" lvl="1" indent="-342900">
              <a:buClrTx/>
              <a:buFont typeface="Arial" panose="020B0604020202020204" pitchFamily="34" charset="0"/>
              <a:buChar char="•"/>
            </a:pPr>
            <a:r>
              <a:rPr lang="en-US" sz="1400" b="0" kern="0" dirty="0">
                <a:solidFill>
                  <a:schemeClr val="bg1"/>
                </a:solidFill>
              </a:rPr>
              <a:t>Supports annotations.</a:t>
            </a:r>
          </a:p>
          <a:p>
            <a:pPr marL="628644" lvl="1" indent="-342900">
              <a:buClrTx/>
              <a:buFont typeface="Arial" panose="020B0604020202020204" pitchFamily="34" charset="0"/>
              <a:buChar char="•"/>
            </a:pPr>
            <a:endParaRPr lang="en-US" sz="1400" b="0" kern="0" dirty="0">
              <a:solidFill>
                <a:schemeClr val="bg1"/>
              </a:solidFill>
            </a:endParaRPr>
          </a:p>
          <a:p>
            <a:pPr marL="628644" lvl="1" indent="-342900">
              <a:buClrTx/>
              <a:buFont typeface="Arial" panose="020B0604020202020204" pitchFamily="34" charset="0"/>
              <a:buChar char="•"/>
            </a:pPr>
            <a:r>
              <a:rPr lang="en-US" sz="1400" b="0" kern="0" dirty="0">
                <a:solidFill>
                  <a:schemeClr val="bg1"/>
                </a:solidFill>
              </a:rPr>
              <a:t>TestNG uses more Java and OO features.</a:t>
            </a:r>
          </a:p>
          <a:p>
            <a:pPr marL="628644" lvl="1" indent="-342900">
              <a:buClrTx/>
              <a:buFont typeface="Arial" panose="020B0604020202020204" pitchFamily="34" charset="0"/>
              <a:buChar char="•"/>
            </a:pPr>
            <a:endParaRPr lang="en-US" sz="1400" b="0" kern="0" dirty="0">
              <a:solidFill>
                <a:schemeClr val="bg1"/>
              </a:solidFill>
            </a:endParaRPr>
          </a:p>
          <a:p>
            <a:pPr marL="628644" lvl="1" indent="-342900">
              <a:buClrTx/>
              <a:buFont typeface="Arial" panose="020B0604020202020204" pitchFamily="34" charset="0"/>
              <a:buChar char="•"/>
            </a:pPr>
            <a:r>
              <a:rPr lang="en-US" sz="1400" b="0" kern="0" dirty="0">
                <a:solidFill>
                  <a:schemeClr val="bg1"/>
                </a:solidFill>
              </a:rPr>
              <a:t>Supports testing integrated classes (e.g., by default, no need to create a new test class instance for every test method).</a:t>
            </a:r>
          </a:p>
          <a:p>
            <a:pPr marL="628644" lvl="1" indent="-342900">
              <a:buClrTx/>
              <a:buFont typeface="Arial" panose="020B0604020202020204" pitchFamily="34" charset="0"/>
              <a:buChar char="•"/>
            </a:pPr>
            <a:endParaRPr lang="en-US" sz="1400" b="0" kern="0" dirty="0">
              <a:solidFill>
                <a:schemeClr val="bg1"/>
              </a:solidFill>
            </a:endParaRPr>
          </a:p>
          <a:p>
            <a:pPr marL="628644" lvl="1" indent="-342900">
              <a:buClrTx/>
              <a:buFont typeface="Arial" panose="020B0604020202020204" pitchFamily="34" charset="0"/>
              <a:buChar char="•"/>
            </a:pPr>
            <a:r>
              <a:rPr lang="en-US" sz="1400" b="0" kern="0" dirty="0">
                <a:solidFill>
                  <a:schemeClr val="bg1"/>
                </a:solidFill>
              </a:rPr>
              <a:t>Separates compile-time test code from run-time configuration/data info.</a:t>
            </a:r>
          </a:p>
          <a:p>
            <a:pPr marL="628644" lvl="1" indent="-342900">
              <a:buClrTx/>
              <a:buFont typeface="Arial" panose="020B0604020202020204" pitchFamily="34" charset="0"/>
              <a:buChar char="•"/>
            </a:pPr>
            <a:endParaRPr lang="en-US" sz="1400" b="0" kern="0" dirty="0">
              <a:solidFill>
                <a:schemeClr val="bg1"/>
              </a:solidFill>
            </a:endParaRPr>
          </a:p>
          <a:p>
            <a:pPr marL="628644" lvl="1" indent="-342900">
              <a:buClrTx/>
              <a:buFont typeface="Arial" panose="020B0604020202020204" pitchFamily="34" charset="0"/>
              <a:buChar char="•"/>
            </a:pPr>
            <a:r>
              <a:rPr lang="en-US" sz="1400" b="0" kern="0" dirty="0">
                <a:solidFill>
                  <a:schemeClr val="bg1"/>
                </a:solidFill>
              </a:rPr>
              <a:t>Flexible runtime configuration.</a:t>
            </a:r>
          </a:p>
          <a:p>
            <a:pPr marL="628644" lvl="1" indent="-342900">
              <a:buClrTx/>
              <a:buFont typeface="Arial" panose="020B0604020202020204" pitchFamily="34" charset="0"/>
              <a:buChar char="•"/>
            </a:pPr>
            <a:endParaRPr lang="en-US" sz="1400" b="0" kern="0" dirty="0">
              <a:solidFill>
                <a:schemeClr val="bg1"/>
              </a:solidFill>
            </a:endParaRPr>
          </a:p>
          <a:p>
            <a:pPr marL="628644" lvl="1" indent="-342900">
              <a:buClrTx/>
              <a:buFont typeface="Arial" panose="020B0604020202020204" pitchFamily="34" charset="0"/>
              <a:buChar char="•"/>
            </a:pPr>
            <a:r>
              <a:rPr lang="en-US" sz="1400" b="0" kern="0" dirty="0">
                <a:solidFill>
                  <a:schemeClr val="bg1"/>
                </a:solidFill>
              </a:rPr>
              <a:t>Introduces ‘test groups’. Once you have compiled your tests, you can just ask TestNG to run all the "front-end" tests, or "fast", "slow", "database" tests, etc.</a:t>
            </a:r>
          </a:p>
          <a:p>
            <a:pPr marL="628644" lvl="1" indent="-342900">
              <a:buClrTx/>
              <a:buFont typeface="Arial" panose="020B0604020202020204" pitchFamily="34" charset="0"/>
              <a:buChar char="•"/>
            </a:pPr>
            <a:endParaRPr lang="en-US" sz="1400" b="0" kern="0" dirty="0">
              <a:solidFill>
                <a:schemeClr val="bg1"/>
              </a:solidFill>
            </a:endParaRPr>
          </a:p>
          <a:p>
            <a:pPr marL="628644" lvl="1" indent="-342900">
              <a:buClrTx/>
              <a:buFont typeface="Arial" panose="020B0604020202020204" pitchFamily="34" charset="0"/>
              <a:buChar char="•"/>
            </a:pPr>
            <a:r>
              <a:rPr lang="en-US" sz="1400" b="0" kern="0" dirty="0">
                <a:solidFill>
                  <a:schemeClr val="bg1"/>
                </a:solidFill>
              </a:rPr>
              <a:t>Supports Dependent test methods, parallel testing, load testing, and partial failure.</a:t>
            </a:r>
          </a:p>
          <a:p>
            <a:pPr marL="628644" lvl="1" indent="-342900">
              <a:buClrTx/>
              <a:buFont typeface="Arial" panose="020B0604020202020204" pitchFamily="34" charset="0"/>
              <a:buChar char="•"/>
            </a:pPr>
            <a:endParaRPr lang="en-US" sz="1400" b="0" kern="0" dirty="0">
              <a:solidFill>
                <a:schemeClr val="bg1"/>
              </a:solidFill>
            </a:endParaRPr>
          </a:p>
          <a:p>
            <a:pPr marL="628644" lvl="1" indent="-342900">
              <a:buClrTx/>
              <a:buFont typeface="Arial" panose="020B0604020202020204" pitchFamily="34" charset="0"/>
              <a:buChar char="•"/>
            </a:pPr>
            <a:r>
              <a:rPr lang="en-US" sz="1400" b="0" kern="0" dirty="0">
                <a:solidFill>
                  <a:schemeClr val="bg1"/>
                </a:solidFill>
              </a:rPr>
              <a:t>Flexible plug-in API.</a:t>
            </a:r>
          </a:p>
          <a:p>
            <a:pPr marL="628644" lvl="1" indent="-342900">
              <a:buClrTx/>
              <a:buFont typeface="Arial" panose="020B0604020202020204" pitchFamily="34" charset="0"/>
              <a:buChar char="•"/>
            </a:pPr>
            <a:endParaRPr lang="en-US" sz="1400" b="0" kern="0" dirty="0">
              <a:solidFill>
                <a:schemeClr val="bg1"/>
              </a:solidFill>
            </a:endParaRPr>
          </a:p>
          <a:p>
            <a:pPr marL="628644" lvl="1" indent="-342900">
              <a:buClrTx/>
              <a:buFont typeface="Arial" panose="020B0604020202020204" pitchFamily="34" charset="0"/>
              <a:buChar char="•"/>
            </a:pPr>
            <a:r>
              <a:rPr lang="en-US" sz="1400" b="0" kern="0" dirty="0">
                <a:solidFill>
                  <a:schemeClr val="bg1"/>
                </a:solidFill>
              </a:rPr>
              <a:t>Support for multi threaded testing</a:t>
            </a:r>
            <a:r>
              <a:rPr lang="en-US" sz="1600" b="0" kern="0" dirty="0">
                <a:solidFill>
                  <a:schemeClr val="bg1"/>
                </a:solidFill>
              </a:rPr>
              <a:t>.</a:t>
            </a:r>
          </a:p>
          <a:p>
            <a:pPr>
              <a:buClrTx/>
            </a:pPr>
            <a:br>
              <a:rPr lang="en-US" sz="1600" kern="0" dirty="0">
                <a:solidFill>
                  <a:schemeClr val="bg1"/>
                </a:solidFill>
              </a:rPr>
            </a:br>
            <a:endParaRPr lang="en-US" sz="1600" kern="0" dirty="0">
              <a:solidFill>
                <a:schemeClr val="bg1"/>
              </a:solidFill>
            </a:endParaRPr>
          </a:p>
          <a:p>
            <a:pPr marL="342900" indent="-342900">
              <a:buClrTx/>
              <a:buFont typeface="Arial" panose="020B0604020202020204" pitchFamily="34" charset="0"/>
              <a:buChar char="•"/>
            </a:pPr>
            <a:endParaRPr lang="en-US" sz="1600" kern="0" dirty="0">
              <a:solidFill>
                <a:schemeClr val="bg1"/>
              </a:solidFill>
            </a:endParaRPr>
          </a:p>
          <a:p>
            <a:pPr marL="1028683" lvl="3" indent="-342900">
              <a:buClrTx/>
              <a:buFont typeface="Arial" panose="020B0604020202020204" pitchFamily="34" charset="0"/>
              <a:buChar char="•"/>
            </a:pPr>
            <a:endParaRPr lang="en-US" sz="1600" b="0" kern="0" dirty="0">
              <a:solidFill>
                <a:schemeClr val="bg1"/>
              </a:solidFill>
            </a:endParaRPr>
          </a:p>
        </p:txBody>
      </p:sp>
    </p:spTree>
    <p:extLst>
      <p:ext uri="{BB962C8B-B14F-4D97-AF65-F5344CB8AC3E}">
        <p14:creationId xmlns:p14="http://schemas.microsoft.com/office/powerpoint/2010/main" val="512804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JUNIT	</a:t>
            </a:r>
          </a:p>
        </p:txBody>
      </p:sp>
      <p:sp>
        <p:nvSpPr>
          <p:cNvPr id="4" name="Text Placeholder 3"/>
          <p:cNvSpPr>
            <a:spLocks noGrp="1"/>
          </p:cNvSpPr>
          <p:nvPr>
            <p:ph type="body" sz="quarter" idx="10"/>
          </p:nvPr>
        </p:nvSpPr>
        <p:spPr/>
        <p:txBody>
          <a:bodyPr/>
          <a:lstStyle/>
          <a:p>
            <a:r>
              <a:rPr lang="en-US" dirty="0"/>
              <a:t>Overview</a:t>
            </a:r>
          </a:p>
        </p:txBody>
      </p:sp>
      <p:sp>
        <p:nvSpPr>
          <p:cNvPr id="6" name="Footer Placeholder 5"/>
          <p:cNvSpPr>
            <a:spLocks noGrp="1"/>
          </p:cNvSpPr>
          <p:nvPr>
            <p:ph type="ftr" sz="quarter" idx="3"/>
          </p:nvPr>
        </p:nvSpPr>
        <p:spPr/>
        <p:txBody>
          <a:bodyPr/>
          <a:lstStyle/>
          <a:p>
            <a:r>
              <a:rPr lang="en-US"/>
              <a:t>Copyright © 2017 Accenture  All rights reserved.</a:t>
            </a:r>
            <a:endParaRPr lang="en-US" dirty="0"/>
          </a:p>
        </p:txBody>
      </p:sp>
      <p:sp>
        <p:nvSpPr>
          <p:cNvPr id="7" name="Slide Number Placeholder 6"/>
          <p:cNvSpPr>
            <a:spLocks noGrp="1"/>
          </p:cNvSpPr>
          <p:nvPr>
            <p:ph type="sldNum" sz="quarter" idx="4"/>
          </p:nvPr>
        </p:nvSpPr>
        <p:spPr/>
        <p:txBody>
          <a:bodyPr/>
          <a:lstStyle/>
          <a:p>
            <a:fld id="{4F9AC08D-23A9-440E-BCB9-AA1E9877CC38}" type="slidenum">
              <a:rPr lang="en-US" smtClean="0"/>
              <a:pPr/>
              <a:t>6</a:t>
            </a:fld>
            <a:endParaRPr lang="en-US" dirty="0"/>
          </a:p>
        </p:txBody>
      </p:sp>
      <p:sp>
        <p:nvSpPr>
          <p:cNvPr id="10" name="Text Placeholder 3">
            <a:extLst>
              <a:ext uri="{FF2B5EF4-FFF2-40B4-BE49-F238E27FC236}">
                <a16:creationId xmlns:a16="http://schemas.microsoft.com/office/drawing/2014/main" id="{25EF4F07-A7E5-4AC8-B59C-B16F31011FA7}"/>
              </a:ext>
            </a:extLst>
          </p:cNvPr>
          <p:cNvSpPr txBox="1">
            <a:spLocks/>
          </p:cNvSpPr>
          <p:nvPr/>
        </p:nvSpPr>
        <p:spPr bwMode="gray">
          <a:xfrm>
            <a:off x="3718560" y="1512154"/>
            <a:ext cx="7242048" cy="5157216"/>
          </a:xfrm>
          <a:prstGeom prst="rect">
            <a:avLst/>
          </a:prstGeom>
          <a:noFill/>
          <a:ln w="12700">
            <a:noFill/>
            <a:miter lim="800000"/>
            <a:headEnd/>
            <a:tailEnd/>
          </a:ln>
          <a:effectLst/>
        </p:spPr>
        <p:txBody>
          <a:bodyPr vert="horz" wrap="square" lIns="0" tIns="44450" rIns="90488" bIns="44450" numCol="1" anchor="t" anchorCtr="0" compatLnSpc="1">
            <a:prstTxWarp prst="textNoShape">
              <a:avLst/>
            </a:prstTxWarp>
            <a:noAutofit/>
          </a:bodyPr>
          <a:lstStyle>
            <a:lvl1pPr marL="0" indent="0" algn="l" rtl="0" eaLnBrk="1" fontAlgn="base" hangingPunct="1">
              <a:lnSpc>
                <a:spcPct val="90000"/>
              </a:lnSpc>
              <a:spcBef>
                <a:spcPts val="0"/>
              </a:spcBef>
              <a:spcAft>
                <a:spcPct val="0"/>
              </a:spcAft>
              <a:buClr>
                <a:schemeClr val="tx1"/>
              </a:buClr>
              <a:buNone/>
              <a:defRPr sz="1500" b="1">
                <a:solidFill>
                  <a:schemeClr val="bg1">
                    <a:lumMod val="65000"/>
                    <a:lumOff val="35000"/>
                  </a:schemeClr>
                </a:solidFill>
                <a:latin typeface="+mn-lt"/>
                <a:ea typeface="+mn-ea"/>
                <a:cs typeface="+mn-cs"/>
              </a:defRPr>
            </a:lvl1pPr>
            <a:lvl2pPr marL="466714" indent="-285744" algn="l" rtl="0" eaLnBrk="1" fontAlgn="base" hangingPunct="1">
              <a:lnSpc>
                <a:spcPct val="90000"/>
              </a:lnSpc>
              <a:spcBef>
                <a:spcPct val="20000"/>
              </a:spcBef>
              <a:spcAft>
                <a:spcPct val="0"/>
              </a:spcAft>
              <a:buClr>
                <a:schemeClr val="tx1"/>
              </a:buClr>
              <a:buChar char="–"/>
              <a:defRPr sz="2624">
                <a:solidFill>
                  <a:schemeClr val="tx1"/>
                </a:solidFill>
                <a:latin typeface="+mn-lt"/>
              </a:defRPr>
            </a:lvl2pPr>
            <a:lvl3pPr marL="630223" indent="-168270" algn="l" rtl="0" eaLnBrk="1" fontAlgn="base" hangingPunct="1">
              <a:lnSpc>
                <a:spcPct val="90000"/>
              </a:lnSpc>
              <a:spcBef>
                <a:spcPct val="20000"/>
              </a:spcBef>
              <a:spcAft>
                <a:spcPct val="0"/>
              </a:spcAft>
              <a:buClr>
                <a:schemeClr val="tx1"/>
              </a:buClr>
              <a:buChar char="•"/>
              <a:defRPr sz="2399">
                <a:solidFill>
                  <a:schemeClr val="tx1"/>
                </a:solidFill>
                <a:latin typeface="+mn-lt"/>
              </a:defRPr>
            </a:lvl3pPr>
            <a:lvl4pPr marL="869929" indent="-227008" algn="l" rtl="0" eaLnBrk="1" fontAlgn="base" hangingPunct="1">
              <a:lnSpc>
                <a:spcPct val="90000"/>
              </a:lnSpc>
              <a:spcBef>
                <a:spcPct val="20000"/>
              </a:spcBef>
              <a:spcAft>
                <a:spcPct val="0"/>
              </a:spcAft>
              <a:buClr>
                <a:schemeClr val="tx1"/>
              </a:buClr>
              <a:buChar char="–"/>
              <a:defRPr sz="2174">
                <a:solidFill>
                  <a:schemeClr val="tx1"/>
                </a:solidFill>
                <a:latin typeface="+mn-lt"/>
              </a:defRPr>
            </a:lvl4pPr>
            <a:lvl5pPr marL="1042962" indent="-166684" algn="l" rtl="0" eaLnBrk="1" fontAlgn="base" hangingPunct="1">
              <a:lnSpc>
                <a:spcPct val="90000"/>
              </a:lnSpc>
              <a:spcBef>
                <a:spcPct val="20000"/>
              </a:spcBef>
              <a:spcAft>
                <a:spcPct val="0"/>
              </a:spcAft>
              <a:buClr>
                <a:schemeClr val="tx1"/>
              </a:buClr>
              <a:buChar char="•"/>
              <a:defRPr sz="2024">
                <a:solidFill>
                  <a:schemeClr val="tx1"/>
                </a:solidFill>
                <a:latin typeface="+mn-lt"/>
              </a:defRPr>
            </a:lvl5pPr>
            <a:lvl6pPr marL="1938290" indent="-166684" algn="l" rtl="0" eaLnBrk="1" fontAlgn="base" hangingPunct="1">
              <a:spcBef>
                <a:spcPct val="20000"/>
              </a:spcBef>
              <a:spcAft>
                <a:spcPct val="0"/>
              </a:spcAft>
              <a:buClr>
                <a:schemeClr val="tx1"/>
              </a:buClr>
              <a:buChar char="•"/>
              <a:defRPr sz="2000">
                <a:solidFill>
                  <a:schemeClr val="tx1"/>
                </a:solidFill>
                <a:latin typeface="+mn-lt"/>
              </a:defRPr>
            </a:lvl6pPr>
            <a:lvl7pPr marL="2395479" indent="-166684" algn="l" rtl="0" eaLnBrk="1" fontAlgn="base" hangingPunct="1">
              <a:spcBef>
                <a:spcPct val="20000"/>
              </a:spcBef>
              <a:spcAft>
                <a:spcPct val="0"/>
              </a:spcAft>
              <a:buClr>
                <a:schemeClr val="tx1"/>
              </a:buClr>
              <a:buChar char="•"/>
              <a:defRPr sz="2000">
                <a:solidFill>
                  <a:schemeClr val="tx1"/>
                </a:solidFill>
                <a:latin typeface="+mn-lt"/>
              </a:defRPr>
            </a:lvl7pPr>
            <a:lvl8pPr marL="2852667" indent="-166684" algn="l" rtl="0" eaLnBrk="1" fontAlgn="base" hangingPunct="1">
              <a:spcBef>
                <a:spcPct val="20000"/>
              </a:spcBef>
              <a:spcAft>
                <a:spcPct val="0"/>
              </a:spcAft>
              <a:buClr>
                <a:schemeClr val="tx1"/>
              </a:buClr>
              <a:buChar char="•"/>
              <a:defRPr sz="2000">
                <a:solidFill>
                  <a:schemeClr val="tx1"/>
                </a:solidFill>
                <a:latin typeface="+mn-lt"/>
              </a:defRPr>
            </a:lvl8pPr>
            <a:lvl9pPr marL="3309856" indent="-166684" algn="l" rtl="0" eaLnBrk="1" fontAlgn="base" hangingPunct="1">
              <a:spcBef>
                <a:spcPct val="20000"/>
              </a:spcBef>
              <a:spcAft>
                <a:spcPct val="0"/>
              </a:spcAft>
              <a:buClr>
                <a:schemeClr val="tx1"/>
              </a:buClr>
              <a:buChar char="•"/>
              <a:defRPr sz="2000">
                <a:solidFill>
                  <a:schemeClr val="tx1"/>
                </a:solidFill>
                <a:latin typeface="+mn-lt"/>
              </a:defRPr>
            </a:lvl9pPr>
          </a:lstStyle>
          <a:p>
            <a:pPr algn="just">
              <a:buClrTx/>
            </a:pPr>
            <a:br>
              <a:rPr lang="en-US" sz="2400" kern="0" dirty="0">
                <a:solidFill>
                  <a:schemeClr val="bg1"/>
                </a:solidFill>
              </a:rPr>
            </a:br>
            <a:endParaRPr lang="en-US" sz="2400" kern="0" dirty="0">
              <a:solidFill>
                <a:schemeClr val="bg1"/>
              </a:solidFill>
            </a:endParaRPr>
          </a:p>
          <a:p>
            <a:pPr marL="342900" indent="-342900" algn="just">
              <a:buClrTx/>
              <a:buFont typeface="Arial" panose="020B0604020202020204" pitchFamily="34" charset="0"/>
              <a:buChar char="•"/>
            </a:pPr>
            <a:r>
              <a:rPr lang="en-US" sz="1800" b="0" kern="0" dirty="0">
                <a:solidFill>
                  <a:schemeClr val="bg1"/>
                </a:solidFill>
              </a:rPr>
              <a:t>JUnit is a unit testing framework for Java programming language.</a:t>
            </a:r>
          </a:p>
          <a:p>
            <a:pPr marL="342900" indent="-342900" algn="just">
              <a:buClrTx/>
              <a:buFont typeface="Arial" panose="020B0604020202020204" pitchFamily="34" charset="0"/>
              <a:buChar char="•"/>
            </a:pPr>
            <a:endParaRPr lang="en-US" sz="1800" b="0" kern="0" dirty="0">
              <a:solidFill>
                <a:schemeClr val="bg1"/>
              </a:solidFill>
            </a:endParaRPr>
          </a:p>
          <a:p>
            <a:pPr marL="342900" indent="-342900" algn="just">
              <a:buClrTx/>
              <a:buFont typeface="Arial" panose="020B0604020202020204" pitchFamily="34" charset="0"/>
              <a:buChar char="•"/>
            </a:pPr>
            <a:r>
              <a:rPr lang="en-US" sz="1800" b="0" kern="0" dirty="0">
                <a:solidFill>
                  <a:schemeClr val="bg1"/>
                </a:solidFill>
              </a:rPr>
              <a:t>JUnit is a simple framework to write repeatable tests.</a:t>
            </a:r>
          </a:p>
          <a:p>
            <a:pPr marL="342900" indent="-342900" algn="just">
              <a:buClrTx/>
              <a:buFont typeface="Arial" panose="020B0604020202020204" pitchFamily="34" charset="0"/>
              <a:buChar char="•"/>
            </a:pPr>
            <a:endParaRPr lang="en-US" sz="1800" b="0" kern="0" dirty="0">
              <a:solidFill>
                <a:schemeClr val="bg1"/>
              </a:solidFill>
            </a:endParaRPr>
          </a:p>
          <a:p>
            <a:pPr marL="342900" indent="-342900" algn="just">
              <a:buClrTx/>
              <a:buFont typeface="Arial" panose="020B0604020202020204" pitchFamily="34" charset="0"/>
              <a:buChar char="•"/>
            </a:pPr>
            <a:r>
              <a:rPr lang="en-US" sz="1800" b="0" kern="0" dirty="0">
                <a:solidFill>
                  <a:schemeClr val="bg1"/>
                </a:solidFill>
              </a:rPr>
              <a:t>It is an instance of the </a:t>
            </a:r>
            <a:r>
              <a:rPr lang="en-US" sz="1800" b="0" kern="0" dirty="0" err="1">
                <a:solidFill>
                  <a:schemeClr val="bg1"/>
                </a:solidFill>
              </a:rPr>
              <a:t>xUnit</a:t>
            </a:r>
            <a:r>
              <a:rPr lang="en-US" sz="1800" b="0" kern="0" dirty="0">
                <a:solidFill>
                  <a:schemeClr val="bg1"/>
                </a:solidFill>
              </a:rPr>
              <a:t> architecture for unit testing frameworks.</a:t>
            </a:r>
          </a:p>
          <a:p>
            <a:pPr marL="342900" indent="-342900" algn="just">
              <a:buClrTx/>
              <a:buFont typeface="Arial" panose="020B0604020202020204" pitchFamily="34" charset="0"/>
              <a:buChar char="•"/>
            </a:pPr>
            <a:endParaRPr lang="en-US" sz="1800" b="0" kern="0" dirty="0">
              <a:solidFill>
                <a:schemeClr val="bg1"/>
              </a:solidFill>
            </a:endParaRPr>
          </a:p>
          <a:p>
            <a:pPr marL="342900" indent="-342900" algn="just">
              <a:buClrTx/>
              <a:buFont typeface="Arial" panose="020B0604020202020204" pitchFamily="34" charset="0"/>
              <a:buChar char="•"/>
            </a:pPr>
            <a:r>
              <a:rPr lang="en-US" sz="1800" b="0" kern="0" dirty="0">
                <a:solidFill>
                  <a:schemeClr val="bg1"/>
                </a:solidFill>
              </a:rPr>
              <a:t>JUnit promotes the idea of "first testing then coding", which emphasizes on setting up the test data for a piece of code that can be tested first and then implemented</a:t>
            </a:r>
          </a:p>
          <a:p>
            <a:pPr marL="741351" lvl="3" indent="-285750" algn="just">
              <a:buClrTx/>
              <a:buFont typeface="Arial" panose="020B0604020202020204" pitchFamily="34" charset="0"/>
              <a:buChar char="•"/>
            </a:pPr>
            <a:endParaRPr lang="en-US" sz="1800" b="0" kern="0" dirty="0">
              <a:solidFill>
                <a:schemeClr val="bg1"/>
              </a:solidFill>
            </a:endParaRPr>
          </a:p>
          <a:p>
            <a:pPr marL="455601" lvl="3" indent="0" algn="just">
              <a:buClrTx/>
              <a:buNone/>
            </a:pPr>
            <a:r>
              <a:rPr lang="en-US" sz="1800" b="0" kern="0" dirty="0">
                <a:solidFill>
                  <a:schemeClr val="bg1"/>
                </a:solidFill>
              </a:rPr>
              <a:t>"test a little, code a little, test a little, code a little."</a:t>
            </a:r>
          </a:p>
        </p:txBody>
      </p:sp>
      <p:pic>
        <p:nvPicPr>
          <p:cNvPr id="11" name="Picture 10">
            <a:extLst>
              <a:ext uri="{FF2B5EF4-FFF2-40B4-BE49-F238E27FC236}">
                <a16:creationId xmlns:a16="http://schemas.microsoft.com/office/drawing/2014/main" id="{8CB42DCF-E5DA-4A51-97CC-3A6F8420D465}"/>
              </a:ext>
            </a:extLst>
          </p:cNvPr>
          <p:cNvPicPr>
            <a:picLocks noChangeAspect="1"/>
          </p:cNvPicPr>
          <p:nvPr/>
        </p:nvPicPr>
        <p:blipFill>
          <a:blip r:embed="rId2"/>
          <a:stretch>
            <a:fillRect/>
          </a:stretch>
        </p:blipFill>
        <p:spPr>
          <a:xfrm>
            <a:off x="938784" y="2425875"/>
            <a:ext cx="2579947" cy="2383073"/>
          </a:xfrm>
          <a:prstGeom prst="rect">
            <a:avLst/>
          </a:prstGeom>
        </p:spPr>
      </p:pic>
    </p:spTree>
    <p:extLst>
      <p:ext uri="{BB962C8B-B14F-4D97-AF65-F5344CB8AC3E}">
        <p14:creationId xmlns:p14="http://schemas.microsoft.com/office/powerpoint/2010/main" val="707931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JUNIT</a:t>
            </a:r>
          </a:p>
        </p:txBody>
      </p:sp>
      <p:sp>
        <p:nvSpPr>
          <p:cNvPr id="4" name="Text Placeholder 3"/>
          <p:cNvSpPr>
            <a:spLocks noGrp="1"/>
          </p:cNvSpPr>
          <p:nvPr>
            <p:ph type="body" sz="quarter" idx="10"/>
          </p:nvPr>
        </p:nvSpPr>
        <p:spPr>
          <a:xfrm>
            <a:off x="381000" y="1014984"/>
            <a:ext cx="11430000" cy="395908"/>
          </a:xfrm>
        </p:spPr>
        <p:txBody>
          <a:bodyPr/>
          <a:lstStyle/>
          <a:p>
            <a:r>
              <a:rPr lang="en-US" dirty="0"/>
              <a:t>Basic Functionality</a:t>
            </a:r>
          </a:p>
        </p:txBody>
      </p:sp>
      <p:sp>
        <p:nvSpPr>
          <p:cNvPr id="6" name="Footer Placeholder 5"/>
          <p:cNvSpPr>
            <a:spLocks noGrp="1"/>
          </p:cNvSpPr>
          <p:nvPr>
            <p:ph type="ftr" sz="quarter" idx="3"/>
          </p:nvPr>
        </p:nvSpPr>
        <p:spPr/>
        <p:txBody>
          <a:bodyPr/>
          <a:lstStyle/>
          <a:p>
            <a:r>
              <a:rPr lang="en-US"/>
              <a:t>Copyright © 2017 Accenture  All rights reserved.</a:t>
            </a:r>
            <a:endParaRPr lang="en-US" dirty="0"/>
          </a:p>
        </p:txBody>
      </p:sp>
      <p:sp>
        <p:nvSpPr>
          <p:cNvPr id="7" name="Slide Number Placeholder 6"/>
          <p:cNvSpPr>
            <a:spLocks noGrp="1"/>
          </p:cNvSpPr>
          <p:nvPr>
            <p:ph type="sldNum" sz="quarter" idx="4"/>
          </p:nvPr>
        </p:nvSpPr>
        <p:spPr/>
        <p:txBody>
          <a:bodyPr/>
          <a:lstStyle/>
          <a:p>
            <a:fld id="{4F9AC08D-23A9-440E-BCB9-AA1E9877CC38}" type="slidenum">
              <a:rPr lang="en-US" smtClean="0"/>
              <a:pPr/>
              <a:t>7</a:t>
            </a:fld>
            <a:endParaRPr lang="en-US" dirty="0"/>
          </a:p>
        </p:txBody>
      </p:sp>
      <p:sp>
        <p:nvSpPr>
          <p:cNvPr id="9" name="Text Placeholder 3">
            <a:extLst>
              <a:ext uri="{FF2B5EF4-FFF2-40B4-BE49-F238E27FC236}">
                <a16:creationId xmlns:a16="http://schemas.microsoft.com/office/drawing/2014/main" id="{479140E3-3080-41B6-82AD-5628F4A02A5E}"/>
              </a:ext>
            </a:extLst>
          </p:cNvPr>
          <p:cNvSpPr txBox="1">
            <a:spLocks/>
          </p:cNvSpPr>
          <p:nvPr/>
        </p:nvSpPr>
        <p:spPr bwMode="gray">
          <a:xfrm>
            <a:off x="1779231" y="1403801"/>
            <a:ext cx="8633538" cy="5157216"/>
          </a:xfrm>
          <a:prstGeom prst="rect">
            <a:avLst/>
          </a:prstGeom>
          <a:noFill/>
          <a:ln w="12700">
            <a:noFill/>
            <a:miter lim="800000"/>
            <a:headEnd/>
            <a:tailEnd/>
          </a:ln>
          <a:effectLst/>
        </p:spPr>
        <p:txBody>
          <a:bodyPr vert="horz" wrap="square" lIns="0" tIns="44450" rIns="90488" bIns="44450" numCol="1" anchor="t" anchorCtr="0" compatLnSpc="1">
            <a:prstTxWarp prst="textNoShape">
              <a:avLst/>
            </a:prstTxWarp>
            <a:noAutofit/>
          </a:bodyPr>
          <a:lstStyle>
            <a:lvl1pPr marL="0" indent="0" algn="l" rtl="0" eaLnBrk="1" fontAlgn="base" hangingPunct="1">
              <a:lnSpc>
                <a:spcPct val="90000"/>
              </a:lnSpc>
              <a:spcBef>
                <a:spcPts val="0"/>
              </a:spcBef>
              <a:spcAft>
                <a:spcPct val="0"/>
              </a:spcAft>
              <a:buClr>
                <a:schemeClr val="tx1"/>
              </a:buClr>
              <a:buNone/>
              <a:defRPr sz="1500" b="1">
                <a:solidFill>
                  <a:schemeClr val="bg1">
                    <a:lumMod val="65000"/>
                    <a:lumOff val="35000"/>
                  </a:schemeClr>
                </a:solidFill>
                <a:latin typeface="+mn-lt"/>
                <a:ea typeface="+mn-ea"/>
                <a:cs typeface="+mn-cs"/>
              </a:defRPr>
            </a:lvl1pPr>
            <a:lvl2pPr marL="466714" indent="-285744" algn="l" rtl="0" eaLnBrk="1" fontAlgn="base" hangingPunct="1">
              <a:lnSpc>
                <a:spcPct val="90000"/>
              </a:lnSpc>
              <a:spcBef>
                <a:spcPct val="20000"/>
              </a:spcBef>
              <a:spcAft>
                <a:spcPct val="0"/>
              </a:spcAft>
              <a:buClr>
                <a:schemeClr val="tx1"/>
              </a:buClr>
              <a:buChar char="–"/>
              <a:defRPr sz="2624">
                <a:solidFill>
                  <a:schemeClr val="tx1"/>
                </a:solidFill>
                <a:latin typeface="+mn-lt"/>
              </a:defRPr>
            </a:lvl2pPr>
            <a:lvl3pPr marL="630223" indent="-168270" algn="l" rtl="0" eaLnBrk="1" fontAlgn="base" hangingPunct="1">
              <a:lnSpc>
                <a:spcPct val="90000"/>
              </a:lnSpc>
              <a:spcBef>
                <a:spcPct val="20000"/>
              </a:spcBef>
              <a:spcAft>
                <a:spcPct val="0"/>
              </a:spcAft>
              <a:buClr>
                <a:schemeClr val="tx1"/>
              </a:buClr>
              <a:buChar char="•"/>
              <a:defRPr sz="2399">
                <a:solidFill>
                  <a:schemeClr val="tx1"/>
                </a:solidFill>
                <a:latin typeface="+mn-lt"/>
              </a:defRPr>
            </a:lvl3pPr>
            <a:lvl4pPr marL="869929" indent="-227008" algn="l" rtl="0" eaLnBrk="1" fontAlgn="base" hangingPunct="1">
              <a:lnSpc>
                <a:spcPct val="90000"/>
              </a:lnSpc>
              <a:spcBef>
                <a:spcPct val="20000"/>
              </a:spcBef>
              <a:spcAft>
                <a:spcPct val="0"/>
              </a:spcAft>
              <a:buClr>
                <a:schemeClr val="tx1"/>
              </a:buClr>
              <a:buChar char="–"/>
              <a:defRPr sz="2174">
                <a:solidFill>
                  <a:schemeClr val="tx1"/>
                </a:solidFill>
                <a:latin typeface="+mn-lt"/>
              </a:defRPr>
            </a:lvl4pPr>
            <a:lvl5pPr marL="1042962" indent="-166684" algn="l" rtl="0" eaLnBrk="1" fontAlgn="base" hangingPunct="1">
              <a:lnSpc>
                <a:spcPct val="90000"/>
              </a:lnSpc>
              <a:spcBef>
                <a:spcPct val="20000"/>
              </a:spcBef>
              <a:spcAft>
                <a:spcPct val="0"/>
              </a:spcAft>
              <a:buClr>
                <a:schemeClr val="tx1"/>
              </a:buClr>
              <a:buChar char="•"/>
              <a:defRPr sz="2024">
                <a:solidFill>
                  <a:schemeClr val="tx1"/>
                </a:solidFill>
                <a:latin typeface="+mn-lt"/>
              </a:defRPr>
            </a:lvl5pPr>
            <a:lvl6pPr marL="1938290" indent="-166684" algn="l" rtl="0" eaLnBrk="1" fontAlgn="base" hangingPunct="1">
              <a:spcBef>
                <a:spcPct val="20000"/>
              </a:spcBef>
              <a:spcAft>
                <a:spcPct val="0"/>
              </a:spcAft>
              <a:buClr>
                <a:schemeClr val="tx1"/>
              </a:buClr>
              <a:buChar char="•"/>
              <a:defRPr sz="2000">
                <a:solidFill>
                  <a:schemeClr val="tx1"/>
                </a:solidFill>
                <a:latin typeface="+mn-lt"/>
              </a:defRPr>
            </a:lvl6pPr>
            <a:lvl7pPr marL="2395479" indent="-166684" algn="l" rtl="0" eaLnBrk="1" fontAlgn="base" hangingPunct="1">
              <a:spcBef>
                <a:spcPct val="20000"/>
              </a:spcBef>
              <a:spcAft>
                <a:spcPct val="0"/>
              </a:spcAft>
              <a:buClr>
                <a:schemeClr val="tx1"/>
              </a:buClr>
              <a:buChar char="•"/>
              <a:defRPr sz="2000">
                <a:solidFill>
                  <a:schemeClr val="tx1"/>
                </a:solidFill>
                <a:latin typeface="+mn-lt"/>
              </a:defRPr>
            </a:lvl7pPr>
            <a:lvl8pPr marL="2852667" indent="-166684" algn="l" rtl="0" eaLnBrk="1" fontAlgn="base" hangingPunct="1">
              <a:spcBef>
                <a:spcPct val="20000"/>
              </a:spcBef>
              <a:spcAft>
                <a:spcPct val="0"/>
              </a:spcAft>
              <a:buClr>
                <a:schemeClr val="tx1"/>
              </a:buClr>
              <a:buChar char="•"/>
              <a:defRPr sz="2000">
                <a:solidFill>
                  <a:schemeClr val="tx1"/>
                </a:solidFill>
                <a:latin typeface="+mn-lt"/>
              </a:defRPr>
            </a:lvl8pPr>
            <a:lvl9pPr marL="3309856" indent="-166684" algn="l" rtl="0" eaLnBrk="1" fontAlgn="base" hangingPunct="1">
              <a:spcBef>
                <a:spcPct val="20000"/>
              </a:spcBef>
              <a:spcAft>
                <a:spcPct val="0"/>
              </a:spcAft>
              <a:buClr>
                <a:schemeClr val="tx1"/>
              </a:buClr>
              <a:buChar char="•"/>
              <a:defRPr sz="2000">
                <a:solidFill>
                  <a:schemeClr val="tx1"/>
                </a:solidFill>
                <a:latin typeface="+mn-lt"/>
              </a:defRPr>
            </a:lvl9pPr>
          </a:lstStyle>
          <a:p>
            <a:pPr marL="342900" indent="-342900">
              <a:buClrTx/>
              <a:buFont typeface="Arial" panose="020B0604020202020204" pitchFamily="34" charset="0"/>
              <a:buChar char="•"/>
            </a:pPr>
            <a:endParaRPr lang="en-US" sz="2400" kern="0" dirty="0">
              <a:solidFill>
                <a:schemeClr val="bg1"/>
              </a:solidFill>
            </a:endParaRPr>
          </a:p>
          <a:p>
            <a:pPr marL="342900" indent="-342900">
              <a:buClrTx/>
              <a:buFont typeface="Arial" panose="020B0604020202020204" pitchFamily="34" charset="0"/>
              <a:buChar char="•"/>
            </a:pPr>
            <a:r>
              <a:rPr lang="en-US" b="0" kern="0" dirty="0">
                <a:solidFill>
                  <a:schemeClr val="bg1"/>
                </a:solidFill>
              </a:rPr>
              <a:t>JUnit is an open source framework, which is used for writing and running tests.</a:t>
            </a:r>
          </a:p>
          <a:p>
            <a:pPr marL="342900" indent="-342900">
              <a:buClrTx/>
              <a:buFont typeface="Arial" panose="020B0604020202020204" pitchFamily="34" charset="0"/>
              <a:buChar char="•"/>
            </a:pPr>
            <a:endParaRPr lang="en-US" b="0" kern="0" dirty="0">
              <a:solidFill>
                <a:schemeClr val="bg1"/>
              </a:solidFill>
            </a:endParaRPr>
          </a:p>
          <a:p>
            <a:pPr marL="342900" indent="-342900">
              <a:buClrTx/>
              <a:buFont typeface="Arial" panose="020B0604020202020204" pitchFamily="34" charset="0"/>
              <a:buChar char="•"/>
            </a:pPr>
            <a:r>
              <a:rPr lang="en-US" b="0" kern="0" dirty="0">
                <a:solidFill>
                  <a:schemeClr val="bg1"/>
                </a:solidFill>
              </a:rPr>
              <a:t>Provides annotations to identify test methods.</a:t>
            </a:r>
          </a:p>
          <a:p>
            <a:pPr marL="342900" indent="-342900">
              <a:buClrTx/>
              <a:buFont typeface="Arial" panose="020B0604020202020204" pitchFamily="34" charset="0"/>
              <a:buChar char="•"/>
            </a:pPr>
            <a:endParaRPr lang="en-US" b="0" kern="0" dirty="0">
              <a:solidFill>
                <a:schemeClr val="bg1"/>
              </a:solidFill>
            </a:endParaRPr>
          </a:p>
          <a:p>
            <a:pPr marL="342900" indent="-342900">
              <a:buClrTx/>
              <a:buFont typeface="Arial" panose="020B0604020202020204" pitchFamily="34" charset="0"/>
              <a:buChar char="•"/>
            </a:pPr>
            <a:r>
              <a:rPr lang="en-US" b="0" kern="0" dirty="0">
                <a:solidFill>
                  <a:schemeClr val="bg1"/>
                </a:solidFill>
              </a:rPr>
              <a:t>Provides assertions for testing expected results.</a:t>
            </a:r>
          </a:p>
          <a:p>
            <a:pPr marL="342900" indent="-342900">
              <a:buClrTx/>
              <a:buFont typeface="Arial" panose="020B0604020202020204" pitchFamily="34" charset="0"/>
              <a:buChar char="•"/>
            </a:pPr>
            <a:endParaRPr lang="en-US" b="0" kern="0" dirty="0">
              <a:solidFill>
                <a:schemeClr val="bg1"/>
              </a:solidFill>
            </a:endParaRPr>
          </a:p>
          <a:p>
            <a:pPr marL="342900" indent="-342900">
              <a:buClrTx/>
              <a:buFont typeface="Arial" panose="020B0604020202020204" pitchFamily="34" charset="0"/>
              <a:buChar char="•"/>
            </a:pPr>
            <a:r>
              <a:rPr lang="en-US" b="0" kern="0" dirty="0">
                <a:solidFill>
                  <a:schemeClr val="bg1"/>
                </a:solidFill>
              </a:rPr>
              <a:t>Provides test runners for running tests.</a:t>
            </a:r>
          </a:p>
          <a:p>
            <a:pPr marL="342900" indent="-342900">
              <a:buClrTx/>
              <a:buFont typeface="Arial" panose="020B0604020202020204" pitchFamily="34" charset="0"/>
              <a:buChar char="•"/>
            </a:pPr>
            <a:endParaRPr lang="en-US" b="0" kern="0" dirty="0">
              <a:solidFill>
                <a:schemeClr val="bg1"/>
              </a:solidFill>
            </a:endParaRPr>
          </a:p>
          <a:p>
            <a:pPr marL="342900" indent="-342900">
              <a:buClrTx/>
              <a:buFont typeface="Arial" panose="020B0604020202020204" pitchFamily="34" charset="0"/>
              <a:buChar char="•"/>
            </a:pPr>
            <a:r>
              <a:rPr lang="en-US" b="0" kern="0" dirty="0">
                <a:solidFill>
                  <a:schemeClr val="bg1"/>
                </a:solidFill>
              </a:rPr>
              <a:t>JUnit tests allow you to write codes faster, which increases quality.</a:t>
            </a:r>
          </a:p>
          <a:p>
            <a:pPr marL="342900" indent="-342900">
              <a:buClrTx/>
              <a:buFont typeface="Arial" panose="020B0604020202020204" pitchFamily="34" charset="0"/>
              <a:buChar char="•"/>
            </a:pPr>
            <a:endParaRPr lang="en-US" b="0" kern="0" dirty="0">
              <a:solidFill>
                <a:schemeClr val="bg1"/>
              </a:solidFill>
            </a:endParaRPr>
          </a:p>
          <a:p>
            <a:pPr marL="342900" indent="-342900">
              <a:buClrTx/>
              <a:buFont typeface="Arial" panose="020B0604020202020204" pitchFamily="34" charset="0"/>
              <a:buChar char="•"/>
            </a:pPr>
            <a:r>
              <a:rPr lang="en-US" b="0" kern="0" dirty="0">
                <a:solidFill>
                  <a:schemeClr val="bg1"/>
                </a:solidFill>
              </a:rPr>
              <a:t>JUnit is elegantly simple. It is less complex and takes less time.</a:t>
            </a:r>
          </a:p>
          <a:p>
            <a:pPr marL="342900" indent="-342900">
              <a:buClrTx/>
              <a:buFont typeface="Arial" panose="020B0604020202020204" pitchFamily="34" charset="0"/>
              <a:buChar char="•"/>
            </a:pPr>
            <a:endParaRPr lang="en-US" b="0" kern="0" dirty="0">
              <a:solidFill>
                <a:schemeClr val="bg1"/>
              </a:solidFill>
            </a:endParaRPr>
          </a:p>
          <a:p>
            <a:pPr marL="342900" indent="-342900">
              <a:buClrTx/>
              <a:buFont typeface="Arial" panose="020B0604020202020204" pitchFamily="34" charset="0"/>
              <a:buChar char="•"/>
            </a:pPr>
            <a:r>
              <a:rPr lang="en-US" b="0" kern="0" dirty="0">
                <a:solidFill>
                  <a:schemeClr val="bg1"/>
                </a:solidFill>
              </a:rPr>
              <a:t>JUnit tests can be run automatically and they check their own results and provide immediate feedback. There's no need to manually comb through a report of test results.</a:t>
            </a:r>
          </a:p>
          <a:p>
            <a:pPr marL="342900" indent="-342900">
              <a:buClrTx/>
              <a:buFont typeface="Arial" panose="020B0604020202020204" pitchFamily="34" charset="0"/>
              <a:buChar char="•"/>
            </a:pPr>
            <a:endParaRPr lang="en-US" b="0" kern="0" dirty="0">
              <a:solidFill>
                <a:schemeClr val="bg1"/>
              </a:solidFill>
            </a:endParaRPr>
          </a:p>
          <a:p>
            <a:pPr marL="342900" indent="-342900">
              <a:buClrTx/>
              <a:buFont typeface="Arial" panose="020B0604020202020204" pitchFamily="34" charset="0"/>
              <a:buChar char="•"/>
            </a:pPr>
            <a:r>
              <a:rPr lang="en-US" b="0" kern="0" dirty="0">
                <a:solidFill>
                  <a:schemeClr val="bg1"/>
                </a:solidFill>
              </a:rPr>
              <a:t>JUnit tests can be organized into test suites containing test cases and even other test suites.</a:t>
            </a:r>
          </a:p>
          <a:p>
            <a:pPr marL="342900" indent="-342900">
              <a:buClrTx/>
              <a:buFont typeface="Arial" panose="020B0604020202020204" pitchFamily="34" charset="0"/>
              <a:buChar char="•"/>
            </a:pPr>
            <a:endParaRPr lang="en-US" b="0" kern="0" dirty="0">
              <a:solidFill>
                <a:schemeClr val="bg1"/>
              </a:solidFill>
            </a:endParaRPr>
          </a:p>
          <a:p>
            <a:pPr marL="342900" indent="-342900">
              <a:buClrTx/>
              <a:buFont typeface="Arial" panose="020B0604020202020204" pitchFamily="34" charset="0"/>
              <a:buChar char="•"/>
            </a:pPr>
            <a:r>
              <a:rPr lang="en-US" b="0" kern="0" dirty="0">
                <a:solidFill>
                  <a:schemeClr val="bg1"/>
                </a:solidFill>
              </a:rPr>
              <a:t>JUnit shows test progress in a bar that is green if the test is running smoothly, and it turns red when a test fails.</a:t>
            </a:r>
          </a:p>
          <a:p>
            <a:pPr>
              <a:buClrTx/>
            </a:pPr>
            <a:br>
              <a:rPr lang="en-US" sz="2400" kern="0" dirty="0">
                <a:solidFill>
                  <a:schemeClr val="bg1"/>
                </a:solidFill>
              </a:rPr>
            </a:br>
            <a:endParaRPr lang="en-US" sz="2400" kern="0" dirty="0">
              <a:solidFill>
                <a:schemeClr val="bg1"/>
              </a:solidFill>
            </a:endParaRPr>
          </a:p>
          <a:p>
            <a:pPr marL="342900" indent="-342900">
              <a:buClrTx/>
              <a:buFont typeface="Arial" panose="020B0604020202020204" pitchFamily="34" charset="0"/>
              <a:buChar char="•"/>
            </a:pPr>
            <a:endParaRPr lang="en-US" kern="0" dirty="0">
              <a:solidFill>
                <a:schemeClr val="bg1"/>
              </a:solidFill>
            </a:endParaRPr>
          </a:p>
          <a:p>
            <a:pPr marL="1028683" lvl="3" indent="-342900">
              <a:buClrTx/>
              <a:buFont typeface="Arial" panose="020B0604020202020204" pitchFamily="34" charset="0"/>
              <a:buChar char="•"/>
            </a:pPr>
            <a:endParaRPr lang="en-US" sz="2000" b="0" kern="0" dirty="0">
              <a:solidFill>
                <a:schemeClr val="bg1"/>
              </a:solidFill>
            </a:endParaRPr>
          </a:p>
        </p:txBody>
      </p:sp>
    </p:spTree>
    <p:extLst>
      <p:ext uri="{BB962C8B-B14F-4D97-AF65-F5344CB8AC3E}">
        <p14:creationId xmlns:p14="http://schemas.microsoft.com/office/powerpoint/2010/main" val="1486391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NUNIT	</a:t>
            </a:r>
          </a:p>
        </p:txBody>
      </p:sp>
      <p:sp>
        <p:nvSpPr>
          <p:cNvPr id="4" name="Text Placeholder 3"/>
          <p:cNvSpPr>
            <a:spLocks noGrp="1"/>
          </p:cNvSpPr>
          <p:nvPr>
            <p:ph type="body" sz="quarter" idx="10"/>
          </p:nvPr>
        </p:nvSpPr>
        <p:spPr/>
        <p:txBody>
          <a:bodyPr/>
          <a:lstStyle/>
          <a:p>
            <a:r>
              <a:rPr lang="en-US" dirty="0"/>
              <a:t>Overview</a:t>
            </a:r>
          </a:p>
        </p:txBody>
      </p:sp>
      <p:sp>
        <p:nvSpPr>
          <p:cNvPr id="6" name="Footer Placeholder 5"/>
          <p:cNvSpPr>
            <a:spLocks noGrp="1"/>
          </p:cNvSpPr>
          <p:nvPr>
            <p:ph type="ftr" sz="quarter" idx="3"/>
          </p:nvPr>
        </p:nvSpPr>
        <p:spPr/>
        <p:txBody>
          <a:bodyPr/>
          <a:lstStyle/>
          <a:p>
            <a:r>
              <a:rPr lang="en-US"/>
              <a:t>Copyright © 2017 Accenture  All rights reserved.</a:t>
            </a:r>
            <a:endParaRPr lang="en-US" dirty="0"/>
          </a:p>
        </p:txBody>
      </p:sp>
      <p:sp>
        <p:nvSpPr>
          <p:cNvPr id="7" name="Slide Number Placeholder 6"/>
          <p:cNvSpPr>
            <a:spLocks noGrp="1"/>
          </p:cNvSpPr>
          <p:nvPr>
            <p:ph type="sldNum" sz="quarter" idx="4"/>
          </p:nvPr>
        </p:nvSpPr>
        <p:spPr/>
        <p:txBody>
          <a:bodyPr/>
          <a:lstStyle/>
          <a:p>
            <a:fld id="{4F9AC08D-23A9-440E-BCB9-AA1E9877CC38}" type="slidenum">
              <a:rPr lang="en-US" smtClean="0"/>
              <a:pPr/>
              <a:t>8</a:t>
            </a:fld>
            <a:endParaRPr lang="en-US" dirty="0"/>
          </a:p>
        </p:txBody>
      </p:sp>
      <p:sp>
        <p:nvSpPr>
          <p:cNvPr id="8" name="Text Placeholder 3">
            <a:extLst>
              <a:ext uri="{FF2B5EF4-FFF2-40B4-BE49-F238E27FC236}">
                <a16:creationId xmlns:a16="http://schemas.microsoft.com/office/drawing/2014/main" id="{30BDE348-40EE-4DBE-926F-AC53D20BE69E}"/>
              </a:ext>
            </a:extLst>
          </p:cNvPr>
          <p:cNvSpPr txBox="1">
            <a:spLocks/>
          </p:cNvSpPr>
          <p:nvPr/>
        </p:nvSpPr>
        <p:spPr bwMode="gray">
          <a:xfrm>
            <a:off x="3823517" y="2206893"/>
            <a:ext cx="7022592" cy="4357700"/>
          </a:xfrm>
          <a:prstGeom prst="rect">
            <a:avLst/>
          </a:prstGeom>
          <a:noFill/>
          <a:ln w="12700">
            <a:noFill/>
            <a:miter lim="800000"/>
            <a:headEnd/>
            <a:tailEnd/>
          </a:ln>
          <a:effectLst/>
        </p:spPr>
        <p:txBody>
          <a:bodyPr vert="horz" wrap="square" lIns="0" tIns="44450" rIns="90488" bIns="44450" numCol="1" anchor="t" anchorCtr="0" compatLnSpc="1">
            <a:prstTxWarp prst="textNoShape">
              <a:avLst/>
            </a:prstTxWarp>
            <a:noAutofit/>
          </a:bodyPr>
          <a:lstStyle>
            <a:lvl1pPr marL="0" indent="0" algn="l" rtl="0" eaLnBrk="1" fontAlgn="base" hangingPunct="1">
              <a:lnSpc>
                <a:spcPct val="90000"/>
              </a:lnSpc>
              <a:spcBef>
                <a:spcPts val="0"/>
              </a:spcBef>
              <a:spcAft>
                <a:spcPct val="0"/>
              </a:spcAft>
              <a:buClr>
                <a:schemeClr val="tx1"/>
              </a:buClr>
              <a:buNone/>
              <a:defRPr sz="1500" b="1">
                <a:solidFill>
                  <a:schemeClr val="bg1">
                    <a:lumMod val="65000"/>
                    <a:lumOff val="35000"/>
                  </a:schemeClr>
                </a:solidFill>
                <a:latin typeface="+mn-lt"/>
                <a:ea typeface="+mn-ea"/>
                <a:cs typeface="+mn-cs"/>
              </a:defRPr>
            </a:lvl1pPr>
            <a:lvl2pPr marL="466714" indent="-285744" algn="l" rtl="0" eaLnBrk="1" fontAlgn="base" hangingPunct="1">
              <a:lnSpc>
                <a:spcPct val="90000"/>
              </a:lnSpc>
              <a:spcBef>
                <a:spcPct val="20000"/>
              </a:spcBef>
              <a:spcAft>
                <a:spcPct val="0"/>
              </a:spcAft>
              <a:buClr>
                <a:schemeClr val="tx1"/>
              </a:buClr>
              <a:buChar char="–"/>
              <a:defRPr sz="2624">
                <a:solidFill>
                  <a:schemeClr val="tx1"/>
                </a:solidFill>
                <a:latin typeface="+mn-lt"/>
              </a:defRPr>
            </a:lvl2pPr>
            <a:lvl3pPr marL="630223" indent="-168270" algn="l" rtl="0" eaLnBrk="1" fontAlgn="base" hangingPunct="1">
              <a:lnSpc>
                <a:spcPct val="90000"/>
              </a:lnSpc>
              <a:spcBef>
                <a:spcPct val="20000"/>
              </a:spcBef>
              <a:spcAft>
                <a:spcPct val="0"/>
              </a:spcAft>
              <a:buClr>
                <a:schemeClr val="tx1"/>
              </a:buClr>
              <a:buChar char="•"/>
              <a:defRPr sz="2399">
                <a:solidFill>
                  <a:schemeClr val="tx1"/>
                </a:solidFill>
                <a:latin typeface="+mn-lt"/>
              </a:defRPr>
            </a:lvl3pPr>
            <a:lvl4pPr marL="869929" indent="-227008" algn="l" rtl="0" eaLnBrk="1" fontAlgn="base" hangingPunct="1">
              <a:lnSpc>
                <a:spcPct val="90000"/>
              </a:lnSpc>
              <a:spcBef>
                <a:spcPct val="20000"/>
              </a:spcBef>
              <a:spcAft>
                <a:spcPct val="0"/>
              </a:spcAft>
              <a:buClr>
                <a:schemeClr val="tx1"/>
              </a:buClr>
              <a:buChar char="–"/>
              <a:defRPr sz="2174">
                <a:solidFill>
                  <a:schemeClr val="tx1"/>
                </a:solidFill>
                <a:latin typeface="+mn-lt"/>
              </a:defRPr>
            </a:lvl4pPr>
            <a:lvl5pPr marL="1042962" indent="-166684" algn="l" rtl="0" eaLnBrk="1" fontAlgn="base" hangingPunct="1">
              <a:lnSpc>
                <a:spcPct val="90000"/>
              </a:lnSpc>
              <a:spcBef>
                <a:spcPct val="20000"/>
              </a:spcBef>
              <a:spcAft>
                <a:spcPct val="0"/>
              </a:spcAft>
              <a:buClr>
                <a:schemeClr val="tx1"/>
              </a:buClr>
              <a:buChar char="•"/>
              <a:defRPr sz="2024">
                <a:solidFill>
                  <a:schemeClr val="tx1"/>
                </a:solidFill>
                <a:latin typeface="+mn-lt"/>
              </a:defRPr>
            </a:lvl5pPr>
            <a:lvl6pPr marL="1938290" indent="-166684" algn="l" rtl="0" eaLnBrk="1" fontAlgn="base" hangingPunct="1">
              <a:spcBef>
                <a:spcPct val="20000"/>
              </a:spcBef>
              <a:spcAft>
                <a:spcPct val="0"/>
              </a:spcAft>
              <a:buClr>
                <a:schemeClr val="tx1"/>
              </a:buClr>
              <a:buChar char="•"/>
              <a:defRPr sz="2000">
                <a:solidFill>
                  <a:schemeClr val="tx1"/>
                </a:solidFill>
                <a:latin typeface="+mn-lt"/>
              </a:defRPr>
            </a:lvl6pPr>
            <a:lvl7pPr marL="2395479" indent="-166684" algn="l" rtl="0" eaLnBrk="1" fontAlgn="base" hangingPunct="1">
              <a:spcBef>
                <a:spcPct val="20000"/>
              </a:spcBef>
              <a:spcAft>
                <a:spcPct val="0"/>
              </a:spcAft>
              <a:buClr>
                <a:schemeClr val="tx1"/>
              </a:buClr>
              <a:buChar char="•"/>
              <a:defRPr sz="2000">
                <a:solidFill>
                  <a:schemeClr val="tx1"/>
                </a:solidFill>
                <a:latin typeface="+mn-lt"/>
              </a:defRPr>
            </a:lvl7pPr>
            <a:lvl8pPr marL="2852667" indent="-166684" algn="l" rtl="0" eaLnBrk="1" fontAlgn="base" hangingPunct="1">
              <a:spcBef>
                <a:spcPct val="20000"/>
              </a:spcBef>
              <a:spcAft>
                <a:spcPct val="0"/>
              </a:spcAft>
              <a:buClr>
                <a:schemeClr val="tx1"/>
              </a:buClr>
              <a:buChar char="•"/>
              <a:defRPr sz="2000">
                <a:solidFill>
                  <a:schemeClr val="tx1"/>
                </a:solidFill>
                <a:latin typeface="+mn-lt"/>
              </a:defRPr>
            </a:lvl8pPr>
            <a:lvl9pPr marL="3309856" indent="-166684" algn="l" rtl="0" eaLnBrk="1" fontAlgn="base" hangingPunct="1">
              <a:spcBef>
                <a:spcPct val="20000"/>
              </a:spcBef>
              <a:spcAft>
                <a:spcPct val="0"/>
              </a:spcAft>
              <a:buClr>
                <a:schemeClr val="tx1"/>
              </a:buClr>
              <a:buChar char="•"/>
              <a:defRPr sz="2000">
                <a:solidFill>
                  <a:schemeClr val="tx1"/>
                </a:solidFill>
                <a:latin typeface="+mn-lt"/>
              </a:defRPr>
            </a:lvl9pPr>
          </a:lstStyle>
          <a:p>
            <a:pPr>
              <a:buClrTx/>
            </a:pPr>
            <a:endParaRPr lang="en-US" kern="0" dirty="0">
              <a:solidFill>
                <a:schemeClr val="bg1"/>
              </a:solidFill>
            </a:endParaRPr>
          </a:p>
          <a:p>
            <a:pPr marL="342900" indent="-342900" algn="just">
              <a:buClrTx/>
              <a:buFont typeface="Arial" panose="020B0604020202020204" pitchFamily="34" charset="0"/>
              <a:buChar char="•"/>
            </a:pPr>
            <a:r>
              <a:rPr lang="en-US" sz="1800" b="0" kern="0" dirty="0" err="1">
                <a:solidFill>
                  <a:schemeClr val="bg1"/>
                </a:solidFill>
              </a:rPr>
              <a:t>NUnit</a:t>
            </a:r>
            <a:r>
              <a:rPr lang="en-US" sz="1800" b="0" kern="0" dirty="0">
                <a:solidFill>
                  <a:schemeClr val="bg1"/>
                </a:solidFill>
              </a:rPr>
              <a:t> is a unit-testing framework for all </a:t>
            </a:r>
            <a:r>
              <a:rPr lang="en-US" sz="1800" b="0" kern="0" dirty="0" err="1">
                <a:solidFill>
                  <a:schemeClr val="bg1"/>
                </a:solidFill>
              </a:rPr>
              <a:t>.Net</a:t>
            </a:r>
            <a:r>
              <a:rPr lang="en-US" sz="1800" b="0" kern="0" dirty="0">
                <a:solidFill>
                  <a:schemeClr val="bg1"/>
                </a:solidFill>
              </a:rPr>
              <a:t> languages</a:t>
            </a:r>
          </a:p>
          <a:p>
            <a:pPr marL="342900" indent="-342900" algn="just">
              <a:buClrTx/>
              <a:buFont typeface="Arial" panose="020B0604020202020204" pitchFamily="34" charset="0"/>
              <a:buChar char="•"/>
            </a:pPr>
            <a:r>
              <a:rPr lang="en-US" sz="1800" b="0" kern="0" dirty="0" err="1">
                <a:solidFill>
                  <a:schemeClr val="bg1"/>
                </a:solidFill>
              </a:rPr>
              <a:t>NUnit</a:t>
            </a:r>
            <a:r>
              <a:rPr lang="en-US" sz="1800" b="0" kern="0" dirty="0">
                <a:solidFill>
                  <a:schemeClr val="bg1"/>
                </a:solidFill>
              </a:rPr>
              <a:t> is a derivative of the popular testing framework used by </a:t>
            </a:r>
            <a:r>
              <a:rPr lang="en-US" sz="1800" b="0" kern="0" dirty="0" err="1">
                <a:solidFill>
                  <a:schemeClr val="bg1"/>
                </a:solidFill>
              </a:rPr>
              <a:t>eXtreme</a:t>
            </a:r>
            <a:r>
              <a:rPr lang="en-US" sz="1800" b="0" kern="0" dirty="0">
                <a:solidFill>
                  <a:schemeClr val="bg1"/>
                </a:solidFill>
              </a:rPr>
              <a:t> Programming (XP). </a:t>
            </a:r>
          </a:p>
          <a:p>
            <a:pPr marL="342900" indent="-342900" algn="just">
              <a:buClrTx/>
              <a:buFont typeface="Arial" panose="020B0604020202020204" pitchFamily="34" charset="0"/>
              <a:buChar char="•"/>
            </a:pPr>
            <a:r>
              <a:rPr lang="en-US" sz="1800" b="0" kern="0" dirty="0" err="1">
                <a:solidFill>
                  <a:schemeClr val="bg1"/>
                </a:solidFill>
              </a:rPr>
              <a:t>NUnit</a:t>
            </a:r>
            <a:r>
              <a:rPr lang="en-US" sz="1800" b="0" kern="0" dirty="0">
                <a:solidFill>
                  <a:schemeClr val="bg1"/>
                </a:solidFill>
              </a:rPr>
              <a:t> works by providing a class framework and a test runner application. </a:t>
            </a:r>
          </a:p>
          <a:p>
            <a:pPr marL="628644" lvl="1" indent="-342900" algn="just">
              <a:buClrTx/>
              <a:buFont typeface="Wingdings" panose="05000000000000000000" pitchFamily="2" charset="2"/>
              <a:buChar char="ü"/>
            </a:pPr>
            <a:r>
              <a:rPr lang="en-US" sz="1800" b="0" kern="0" dirty="0">
                <a:solidFill>
                  <a:schemeClr val="bg1"/>
                </a:solidFill>
              </a:rPr>
              <a:t>The class framework allows to write test cases based on the application. </a:t>
            </a:r>
          </a:p>
          <a:p>
            <a:pPr marL="628644" lvl="1" indent="-342900" algn="just">
              <a:buClrTx/>
              <a:buFont typeface="Wingdings" panose="05000000000000000000" pitchFamily="2" charset="2"/>
              <a:buChar char="ü"/>
            </a:pPr>
            <a:r>
              <a:rPr lang="en-US" sz="1800" b="0" kern="0" dirty="0">
                <a:solidFill>
                  <a:schemeClr val="bg1"/>
                </a:solidFill>
              </a:rPr>
              <a:t>The test is run using the test runner application downloaded from the above link.</a:t>
            </a:r>
          </a:p>
        </p:txBody>
      </p:sp>
      <p:pic>
        <p:nvPicPr>
          <p:cNvPr id="9" name="Picture 8">
            <a:extLst>
              <a:ext uri="{FF2B5EF4-FFF2-40B4-BE49-F238E27FC236}">
                <a16:creationId xmlns:a16="http://schemas.microsoft.com/office/drawing/2014/main" id="{89B9B518-1D47-48B2-88E1-9E71BC33357F}"/>
              </a:ext>
            </a:extLst>
          </p:cNvPr>
          <p:cNvPicPr>
            <a:picLocks noChangeAspect="1"/>
          </p:cNvPicPr>
          <p:nvPr/>
        </p:nvPicPr>
        <p:blipFill>
          <a:blip r:embed="rId2"/>
          <a:stretch>
            <a:fillRect/>
          </a:stretch>
        </p:blipFill>
        <p:spPr>
          <a:xfrm>
            <a:off x="784617" y="2696228"/>
            <a:ext cx="3038900" cy="1803006"/>
          </a:xfrm>
          <a:prstGeom prst="rect">
            <a:avLst/>
          </a:prstGeom>
        </p:spPr>
      </p:pic>
    </p:spTree>
    <p:extLst>
      <p:ext uri="{BB962C8B-B14F-4D97-AF65-F5344CB8AC3E}">
        <p14:creationId xmlns:p14="http://schemas.microsoft.com/office/powerpoint/2010/main" val="116480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NUNIT</a:t>
            </a:r>
          </a:p>
        </p:txBody>
      </p:sp>
      <p:sp>
        <p:nvSpPr>
          <p:cNvPr id="4" name="Text Placeholder 3"/>
          <p:cNvSpPr>
            <a:spLocks noGrp="1"/>
          </p:cNvSpPr>
          <p:nvPr>
            <p:ph type="body" sz="quarter" idx="10"/>
          </p:nvPr>
        </p:nvSpPr>
        <p:spPr>
          <a:xfrm>
            <a:off x="381000" y="1014984"/>
            <a:ext cx="11430000" cy="395908"/>
          </a:xfrm>
        </p:spPr>
        <p:txBody>
          <a:bodyPr/>
          <a:lstStyle/>
          <a:p>
            <a:r>
              <a:rPr lang="en-US" dirty="0"/>
              <a:t>Basic Functionality</a:t>
            </a:r>
          </a:p>
        </p:txBody>
      </p:sp>
      <p:sp>
        <p:nvSpPr>
          <p:cNvPr id="6" name="Footer Placeholder 5"/>
          <p:cNvSpPr>
            <a:spLocks noGrp="1"/>
          </p:cNvSpPr>
          <p:nvPr>
            <p:ph type="ftr" sz="quarter" idx="3"/>
          </p:nvPr>
        </p:nvSpPr>
        <p:spPr/>
        <p:txBody>
          <a:bodyPr/>
          <a:lstStyle/>
          <a:p>
            <a:r>
              <a:rPr lang="en-US"/>
              <a:t>Copyright © 2017 Accenture  All rights reserved.</a:t>
            </a:r>
            <a:endParaRPr lang="en-US" dirty="0"/>
          </a:p>
        </p:txBody>
      </p:sp>
      <p:sp>
        <p:nvSpPr>
          <p:cNvPr id="7" name="Slide Number Placeholder 6"/>
          <p:cNvSpPr>
            <a:spLocks noGrp="1"/>
          </p:cNvSpPr>
          <p:nvPr>
            <p:ph type="sldNum" sz="quarter" idx="4"/>
          </p:nvPr>
        </p:nvSpPr>
        <p:spPr/>
        <p:txBody>
          <a:bodyPr/>
          <a:lstStyle/>
          <a:p>
            <a:fld id="{4F9AC08D-23A9-440E-BCB9-AA1E9877CC38}" type="slidenum">
              <a:rPr lang="en-US" smtClean="0"/>
              <a:pPr/>
              <a:t>9</a:t>
            </a:fld>
            <a:endParaRPr lang="en-US" dirty="0"/>
          </a:p>
        </p:txBody>
      </p:sp>
      <p:sp>
        <p:nvSpPr>
          <p:cNvPr id="10" name="Text Placeholder 3">
            <a:extLst>
              <a:ext uri="{FF2B5EF4-FFF2-40B4-BE49-F238E27FC236}">
                <a16:creationId xmlns:a16="http://schemas.microsoft.com/office/drawing/2014/main" id="{EEAC2445-FA50-4CAE-84AC-9D597442069D}"/>
              </a:ext>
            </a:extLst>
          </p:cNvPr>
          <p:cNvSpPr txBox="1">
            <a:spLocks/>
          </p:cNvSpPr>
          <p:nvPr/>
        </p:nvSpPr>
        <p:spPr bwMode="gray">
          <a:xfrm>
            <a:off x="1712903" y="1640685"/>
            <a:ext cx="8766194" cy="5157216"/>
          </a:xfrm>
          <a:prstGeom prst="rect">
            <a:avLst/>
          </a:prstGeom>
          <a:noFill/>
          <a:ln w="12700">
            <a:noFill/>
            <a:miter lim="800000"/>
            <a:headEnd/>
            <a:tailEnd/>
          </a:ln>
          <a:effectLst/>
        </p:spPr>
        <p:txBody>
          <a:bodyPr vert="horz" wrap="square" lIns="0" tIns="44450" rIns="90488" bIns="44450" numCol="1" anchor="t" anchorCtr="0" compatLnSpc="1">
            <a:prstTxWarp prst="textNoShape">
              <a:avLst/>
            </a:prstTxWarp>
            <a:noAutofit/>
          </a:bodyPr>
          <a:lstStyle>
            <a:lvl1pPr marL="0" indent="0" algn="l" rtl="0" eaLnBrk="1" fontAlgn="base" hangingPunct="1">
              <a:lnSpc>
                <a:spcPct val="90000"/>
              </a:lnSpc>
              <a:spcBef>
                <a:spcPts val="0"/>
              </a:spcBef>
              <a:spcAft>
                <a:spcPct val="0"/>
              </a:spcAft>
              <a:buClr>
                <a:schemeClr val="tx1"/>
              </a:buClr>
              <a:buNone/>
              <a:defRPr sz="1500" b="1">
                <a:solidFill>
                  <a:schemeClr val="bg1">
                    <a:lumMod val="65000"/>
                    <a:lumOff val="35000"/>
                  </a:schemeClr>
                </a:solidFill>
                <a:latin typeface="+mn-lt"/>
                <a:ea typeface="+mn-ea"/>
                <a:cs typeface="+mn-cs"/>
              </a:defRPr>
            </a:lvl1pPr>
            <a:lvl2pPr marL="466714" indent="-285744" algn="l" rtl="0" eaLnBrk="1" fontAlgn="base" hangingPunct="1">
              <a:lnSpc>
                <a:spcPct val="90000"/>
              </a:lnSpc>
              <a:spcBef>
                <a:spcPct val="20000"/>
              </a:spcBef>
              <a:spcAft>
                <a:spcPct val="0"/>
              </a:spcAft>
              <a:buClr>
                <a:schemeClr val="tx1"/>
              </a:buClr>
              <a:buChar char="–"/>
              <a:defRPr sz="2624">
                <a:solidFill>
                  <a:schemeClr val="tx1"/>
                </a:solidFill>
                <a:latin typeface="+mn-lt"/>
              </a:defRPr>
            </a:lvl2pPr>
            <a:lvl3pPr marL="630223" indent="-168270" algn="l" rtl="0" eaLnBrk="1" fontAlgn="base" hangingPunct="1">
              <a:lnSpc>
                <a:spcPct val="90000"/>
              </a:lnSpc>
              <a:spcBef>
                <a:spcPct val="20000"/>
              </a:spcBef>
              <a:spcAft>
                <a:spcPct val="0"/>
              </a:spcAft>
              <a:buClr>
                <a:schemeClr val="tx1"/>
              </a:buClr>
              <a:buChar char="•"/>
              <a:defRPr sz="2399">
                <a:solidFill>
                  <a:schemeClr val="tx1"/>
                </a:solidFill>
                <a:latin typeface="+mn-lt"/>
              </a:defRPr>
            </a:lvl3pPr>
            <a:lvl4pPr marL="869929" indent="-227008" algn="l" rtl="0" eaLnBrk="1" fontAlgn="base" hangingPunct="1">
              <a:lnSpc>
                <a:spcPct val="90000"/>
              </a:lnSpc>
              <a:spcBef>
                <a:spcPct val="20000"/>
              </a:spcBef>
              <a:spcAft>
                <a:spcPct val="0"/>
              </a:spcAft>
              <a:buClr>
                <a:schemeClr val="tx1"/>
              </a:buClr>
              <a:buChar char="–"/>
              <a:defRPr sz="2174">
                <a:solidFill>
                  <a:schemeClr val="tx1"/>
                </a:solidFill>
                <a:latin typeface="+mn-lt"/>
              </a:defRPr>
            </a:lvl4pPr>
            <a:lvl5pPr marL="1042962" indent="-166684" algn="l" rtl="0" eaLnBrk="1" fontAlgn="base" hangingPunct="1">
              <a:lnSpc>
                <a:spcPct val="90000"/>
              </a:lnSpc>
              <a:spcBef>
                <a:spcPct val="20000"/>
              </a:spcBef>
              <a:spcAft>
                <a:spcPct val="0"/>
              </a:spcAft>
              <a:buClr>
                <a:schemeClr val="tx1"/>
              </a:buClr>
              <a:buChar char="•"/>
              <a:defRPr sz="2024">
                <a:solidFill>
                  <a:schemeClr val="tx1"/>
                </a:solidFill>
                <a:latin typeface="+mn-lt"/>
              </a:defRPr>
            </a:lvl5pPr>
            <a:lvl6pPr marL="1938290" indent="-166684" algn="l" rtl="0" eaLnBrk="1" fontAlgn="base" hangingPunct="1">
              <a:spcBef>
                <a:spcPct val="20000"/>
              </a:spcBef>
              <a:spcAft>
                <a:spcPct val="0"/>
              </a:spcAft>
              <a:buClr>
                <a:schemeClr val="tx1"/>
              </a:buClr>
              <a:buChar char="•"/>
              <a:defRPr sz="2000">
                <a:solidFill>
                  <a:schemeClr val="tx1"/>
                </a:solidFill>
                <a:latin typeface="+mn-lt"/>
              </a:defRPr>
            </a:lvl6pPr>
            <a:lvl7pPr marL="2395479" indent="-166684" algn="l" rtl="0" eaLnBrk="1" fontAlgn="base" hangingPunct="1">
              <a:spcBef>
                <a:spcPct val="20000"/>
              </a:spcBef>
              <a:spcAft>
                <a:spcPct val="0"/>
              </a:spcAft>
              <a:buClr>
                <a:schemeClr val="tx1"/>
              </a:buClr>
              <a:buChar char="•"/>
              <a:defRPr sz="2000">
                <a:solidFill>
                  <a:schemeClr val="tx1"/>
                </a:solidFill>
                <a:latin typeface="+mn-lt"/>
              </a:defRPr>
            </a:lvl7pPr>
            <a:lvl8pPr marL="2852667" indent="-166684" algn="l" rtl="0" eaLnBrk="1" fontAlgn="base" hangingPunct="1">
              <a:spcBef>
                <a:spcPct val="20000"/>
              </a:spcBef>
              <a:spcAft>
                <a:spcPct val="0"/>
              </a:spcAft>
              <a:buClr>
                <a:schemeClr val="tx1"/>
              </a:buClr>
              <a:buChar char="•"/>
              <a:defRPr sz="2000">
                <a:solidFill>
                  <a:schemeClr val="tx1"/>
                </a:solidFill>
                <a:latin typeface="+mn-lt"/>
              </a:defRPr>
            </a:lvl8pPr>
            <a:lvl9pPr marL="3309856" indent="-166684" algn="l" rtl="0" eaLnBrk="1" fontAlgn="base" hangingPunct="1">
              <a:spcBef>
                <a:spcPct val="20000"/>
              </a:spcBef>
              <a:spcAft>
                <a:spcPct val="0"/>
              </a:spcAft>
              <a:buClr>
                <a:schemeClr val="tx1"/>
              </a:buClr>
              <a:buChar char="•"/>
              <a:defRPr sz="2000">
                <a:solidFill>
                  <a:schemeClr val="tx1"/>
                </a:solidFill>
                <a:latin typeface="+mn-lt"/>
              </a:defRPr>
            </a:lvl9pPr>
          </a:lstStyle>
          <a:p>
            <a:pPr marL="285750" indent="-285750">
              <a:buClrTx/>
              <a:buFont typeface="Arial" panose="020B0604020202020204" pitchFamily="34" charset="0"/>
              <a:buChar char="•"/>
            </a:pPr>
            <a:endParaRPr lang="en-US" sz="1800" kern="0" dirty="0">
              <a:solidFill>
                <a:schemeClr val="bg1"/>
              </a:solidFill>
            </a:endParaRPr>
          </a:p>
          <a:p>
            <a:pPr marL="342900" indent="-342900">
              <a:buClrTx/>
              <a:buFont typeface="Arial" panose="020B0604020202020204" pitchFamily="34" charset="0"/>
              <a:buChar char="•"/>
            </a:pPr>
            <a:r>
              <a:rPr lang="en-US" sz="1800" b="0" kern="0" dirty="0" err="1">
                <a:solidFill>
                  <a:schemeClr val="bg1"/>
                </a:solidFill>
              </a:rPr>
              <a:t>NUnit</a:t>
            </a:r>
            <a:r>
              <a:rPr lang="en-US" sz="1800" b="0" kern="0" dirty="0">
                <a:solidFill>
                  <a:schemeClr val="bg1"/>
                </a:solidFill>
              </a:rPr>
              <a:t> is simple to understand and easy to learn.</a:t>
            </a:r>
          </a:p>
          <a:p>
            <a:pPr marL="342900" indent="-342900">
              <a:buClrTx/>
              <a:buFont typeface="Arial" panose="020B0604020202020204" pitchFamily="34" charset="0"/>
              <a:buChar char="•"/>
            </a:pPr>
            <a:endParaRPr lang="en-US" sz="1800" b="0" kern="0" dirty="0">
              <a:solidFill>
                <a:schemeClr val="bg1"/>
              </a:solidFill>
            </a:endParaRPr>
          </a:p>
          <a:p>
            <a:pPr marL="342900" indent="-342900">
              <a:buClrTx/>
              <a:buFont typeface="Arial" panose="020B0604020202020204" pitchFamily="34" charset="0"/>
              <a:buChar char="•"/>
            </a:pPr>
            <a:r>
              <a:rPr lang="en-US" sz="1800" b="0" kern="0" dirty="0">
                <a:solidFill>
                  <a:schemeClr val="bg1"/>
                </a:solidFill>
              </a:rPr>
              <a:t>Object Oriented </a:t>
            </a:r>
          </a:p>
          <a:p>
            <a:pPr marL="342900" indent="-342900">
              <a:buClrTx/>
              <a:buFont typeface="Arial" panose="020B0604020202020204" pitchFamily="34" charset="0"/>
              <a:buChar char="•"/>
            </a:pPr>
            <a:endParaRPr lang="en-US" sz="1800" b="0" kern="0" dirty="0">
              <a:solidFill>
                <a:schemeClr val="bg1"/>
              </a:solidFill>
            </a:endParaRPr>
          </a:p>
          <a:p>
            <a:pPr marL="342900" indent="-342900">
              <a:buClrTx/>
              <a:buFont typeface="Arial" panose="020B0604020202020204" pitchFamily="34" charset="0"/>
              <a:buChar char="•"/>
            </a:pPr>
            <a:r>
              <a:rPr lang="en-US" sz="1800" b="0" kern="0" dirty="0" err="1">
                <a:solidFill>
                  <a:schemeClr val="bg1"/>
                </a:solidFill>
              </a:rPr>
              <a:t>NUnit</a:t>
            </a:r>
            <a:r>
              <a:rPr lang="en-US" sz="1800" b="0" kern="0" dirty="0">
                <a:solidFill>
                  <a:schemeClr val="bg1"/>
                </a:solidFill>
              </a:rPr>
              <a:t> is flexible  - test code can be in any </a:t>
            </a:r>
            <a:r>
              <a:rPr lang="en-US" sz="1800" b="0" kern="0" dirty="0" err="1">
                <a:solidFill>
                  <a:schemeClr val="bg1"/>
                </a:solidFill>
              </a:rPr>
              <a:t>.Net</a:t>
            </a:r>
            <a:r>
              <a:rPr lang="en-US" sz="1800" b="0" kern="0" dirty="0">
                <a:solidFill>
                  <a:schemeClr val="bg1"/>
                </a:solidFill>
              </a:rPr>
              <a:t> language.</a:t>
            </a:r>
          </a:p>
          <a:p>
            <a:pPr marL="342900" indent="-342900">
              <a:buClrTx/>
              <a:buFont typeface="Arial" panose="020B0604020202020204" pitchFamily="34" charset="0"/>
              <a:buChar char="•"/>
            </a:pPr>
            <a:endParaRPr lang="en-US" sz="1800" b="0" kern="0" dirty="0">
              <a:solidFill>
                <a:schemeClr val="bg1"/>
              </a:solidFill>
            </a:endParaRPr>
          </a:p>
          <a:p>
            <a:pPr marL="342900" indent="-342900">
              <a:buClrTx/>
              <a:buFont typeface="Arial" panose="020B0604020202020204" pitchFamily="34" charset="0"/>
              <a:buChar char="•"/>
            </a:pPr>
            <a:r>
              <a:rPr lang="en-US" sz="1800" b="0" kern="0" dirty="0" err="1">
                <a:solidFill>
                  <a:schemeClr val="bg1"/>
                </a:solidFill>
              </a:rPr>
              <a:t>NUnit</a:t>
            </a:r>
            <a:r>
              <a:rPr lang="en-US" sz="1800" b="0" kern="0" dirty="0">
                <a:solidFill>
                  <a:schemeClr val="bg1"/>
                </a:solidFill>
              </a:rPr>
              <a:t> uses the “attribute” feature of </a:t>
            </a:r>
            <a:r>
              <a:rPr lang="en-US" sz="1800" b="0" kern="0" dirty="0" err="1">
                <a:solidFill>
                  <a:schemeClr val="bg1"/>
                </a:solidFill>
              </a:rPr>
              <a:t>.Net</a:t>
            </a:r>
            <a:r>
              <a:rPr lang="en-US" sz="1800" b="0" kern="0" dirty="0">
                <a:solidFill>
                  <a:schemeClr val="bg1"/>
                </a:solidFill>
              </a:rPr>
              <a:t> to identify tests.</a:t>
            </a:r>
          </a:p>
          <a:p>
            <a:pPr marL="342900" indent="-342900">
              <a:buClrTx/>
              <a:buFont typeface="Arial" panose="020B0604020202020204" pitchFamily="34" charset="0"/>
              <a:buChar char="•"/>
            </a:pPr>
            <a:endParaRPr lang="en-US" sz="1800" b="0" kern="0" dirty="0">
              <a:solidFill>
                <a:schemeClr val="bg1"/>
              </a:solidFill>
            </a:endParaRPr>
          </a:p>
          <a:p>
            <a:pPr marL="342900" indent="-342900">
              <a:buClrTx/>
              <a:buFont typeface="Arial" panose="020B0604020202020204" pitchFamily="34" charset="0"/>
              <a:buChar char="•"/>
            </a:pPr>
            <a:r>
              <a:rPr lang="en-US" sz="1800" b="0" kern="0" dirty="0">
                <a:solidFill>
                  <a:schemeClr val="bg1"/>
                </a:solidFill>
              </a:rPr>
              <a:t>Is open source and highly extensible.</a:t>
            </a:r>
          </a:p>
          <a:p>
            <a:pPr marL="342900" indent="-342900">
              <a:buClrTx/>
              <a:buFont typeface="Arial" panose="020B0604020202020204" pitchFamily="34" charset="0"/>
              <a:buChar char="•"/>
            </a:pPr>
            <a:endParaRPr lang="en-US" sz="1800" b="0" kern="0" dirty="0">
              <a:solidFill>
                <a:schemeClr val="bg1"/>
              </a:solidFill>
            </a:endParaRPr>
          </a:p>
          <a:p>
            <a:pPr marL="342900" indent="-342900">
              <a:buClrTx/>
              <a:buFont typeface="Arial" panose="020B0604020202020204" pitchFamily="34" charset="0"/>
              <a:buChar char="•"/>
            </a:pPr>
            <a:r>
              <a:rPr lang="en-US" sz="1800" b="0" kern="0" dirty="0">
                <a:solidFill>
                  <a:schemeClr val="bg1"/>
                </a:solidFill>
              </a:rPr>
              <a:t>Platform Independent.</a:t>
            </a:r>
          </a:p>
          <a:p>
            <a:pPr marL="342900" indent="-342900">
              <a:buClrTx/>
              <a:buFont typeface="Arial" panose="020B0604020202020204" pitchFamily="34" charset="0"/>
              <a:buChar char="•"/>
            </a:pPr>
            <a:endParaRPr lang="en-US" sz="1800" b="0" kern="0" dirty="0">
              <a:solidFill>
                <a:schemeClr val="bg1"/>
              </a:solidFill>
            </a:endParaRPr>
          </a:p>
          <a:p>
            <a:pPr marL="342900" indent="-342900">
              <a:buClrTx/>
              <a:buFont typeface="Arial" panose="020B0604020202020204" pitchFamily="34" charset="0"/>
              <a:buChar char="•"/>
            </a:pPr>
            <a:r>
              <a:rPr lang="en-US" sz="1800" b="0" kern="0" dirty="0">
                <a:solidFill>
                  <a:schemeClr val="bg1"/>
                </a:solidFill>
              </a:rPr>
              <a:t>When integrated in </a:t>
            </a:r>
            <a:r>
              <a:rPr lang="en-US" sz="1800" b="0" kern="0" dirty="0" err="1">
                <a:solidFill>
                  <a:schemeClr val="bg1"/>
                </a:solidFill>
              </a:rPr>
              <a:t>NAnt</a:t>
            </a:r>
            <a:r>
              <a:rPr lang="en-US" sz="1800" b="0" kern="0" dirty="0">
                <a:solidFill>
                  <a:schemeClr val="bg1"/>
                </a:solidFill>
              </a:rPr>
              <a:t>, it can be used for incremental projects.</a:t>
            </a:r>
          </a:p>
          <a:p>
            <a:pPr>
              <a:buClrTx/>
            </a:pPr>
            <a:br>
              <a:rPr lang="en-US" sz="1800" kern="0" dirty="0">
                <a:solidFill>
                  <a:schemeClr val="bg1"/>
                </a:solidFill>
              </a:rPr>
            </a:br>
            <a:endParaRPr lang="en-US" sz="1800" kern="0" dirty="0">
              <a:solidFill>
                <a:schemeClr val="bg1"/>
              </a:solidFill>
            </a:endParaRPr>
          </a:p>
          <a:p>
            <a:pPr marL="342900" indent="-342900">
              <a:buClrTx/>
              <a:buFont typeface="Arial" panose="020B0604020202020204" pitchFamily="34" charset="0"/>
              <a:buChar char="•"/>
            </a:pPr>
            <a:endParaRPr lang="en-US" sz="1800" kern="0" dirty="0">
              <a:solidFill>
                <a:schemeClr val="bg1"/>
              </a:solidFill>
            </a:endParaRPr>
          </a:p>
          <a:p>
            <a:pPr marL="1028683" lvl="3" indent="-342900">
              <a:buClrTx/>
              <a:buFont typeface="Arial" panose="020B0604020202020204" pitchFamily="34" charset="0"/>
              <a:buChar char="•"/>
            </a:pPr>
            <a:endParaRPr lang="en-US" sz="1800" b="0" kern="0" dirty="0">
              <a:solidFill>
                <a:schemeClr val="bg1"/>
              </a:solidFill>
            </a:endParaRPr>
          </a:p>
        </p:txBody>
      </p:sp>
    </p:spTree>
    <p:extLst>
      <p:ext uri="{BB962C8B-B14F-4D97-AF65-F5344CB8AC3E}">
        <p14:creationId xmlns:p14="http://schemas.microsoft.com/office/powerpoint/2010/main" val="3423906760"/>
      </p:ext>
    </p:extLst>
  </p:cSld>
  <p:clrMapOvr>
    <a:masterClrMapping/>
  </p:clrMapOvr>
</p:sld>
</file>

<file path=ppt/theme/theme1.xml><?xml version="1.0" encoding="utf-8"?>
<a:theme xmlns:a="http://schemas.openxmlformats.org/drawingml/2006/main" name="MAIN MASTER - BLACK">
  <a:themeElements>
    <a:clrScheme name="Operations">
      <a:dk1>
        <a:sysClr val="windowText" lastClr="000000"/>
      </a:dk1>
      <a:lt1>
        <a:sysClr val="window" lastClr="FFFFFF"/>
      </a:lt1>
      <a:dk2>
        <a:srgbClr val="595959"/>
      </a:dk2>
      <a:lt2>
        <a:srgbClr val="D8D8D8"/>
      </a:lt2>
      <a:accent1>
        <a:srgbClr val="00F3FF"/>
      </a:accent1>
      <a:accent2>
        <a:srgbClr val="00BAFF"/>
      </a:accent2>
      <a:accent3>
        <a:srgbClr val="008EFF"/>
      </a:accent3>
      <a:accent4>
        <a:srgbClr val="004DFF"/>
      </a:accent4>
      <a:accent5>
        <a:srgbClr val="2800FF"/>
      </a:accent5>
      <a:accent6>
        <a:srgbClr val="000088"/>
      </a:accent6>
      <a:hlink>
        <a:srgbClr val="2800FF"/>
      </a:hlink>
      <a:folHlink>
        <a:srgbClr val="7E00FF"/>
      </a:folHlink>
    </a:clrScheme>
    <a:fontScheme name="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45720" rtlCol="0">
        <a:spAutoFit/>
      </a:bodyPr>
      <a:lstStyle>
        <a:defPPr>
          <a:defRPr sz="1600" dirty="0"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Presentation1" id="{3AF425F2-D110-4AD7-9186-046FD1A1BA59}" vid="{0A93B61A-D5CB-4DDA-AA86-286514324F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Accenture_Master_Graphik_012017</Template>
  <TotalTime>995</TotalTime>
  <Words>1150</Words>
  <Application>Microsoft Office PowerPoint</Application>
  <PresentationFormat>Widescreen</PresentationFormat>
  <Paragraphs>186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Wingdings</vt:lpstr>
      <vt:lpstr>Graphik Black</vt:lpstr>
      <vt:lpstr>Graphik</vt:lpstr>
      <vt:lpstr>MAIN MASTER - BLACK</vt:lpstr>
      <vt:lpstr>testing</vt:lpstr>
      <vt:lpstr>SELENIUM </vt:lpstr>
      <vt:lpstr>SELENIUM</vt:lpstr>
      <vt:lpstr>testng </vt:lpstr>
      <vt:lpstr>testng</vt:lpstr>
      <vt:lpstr>JUNIT </vt:lpstr>
      <vt:lpstr>JUNIT</vt:lpstr>
      <vt:lpstr>NUNIT </vt:lpstr>
      <vt:lpstr>NUNIT</vt:lpstr>
      <vt:lpstr>Tricentis Tosca</vt:lpstr>
      <vt:lpstr>Tricentis Tosca</vt:lpstr>
      <vt:lpstr>Appium</vt:lpstr>
      <vt:lpstr>Appium</vt:lpstr>
      <vt:lpstr>Calabash</vt:lpstr>
      <vt:lpstr>Calabash</vt:lpstr>
    </vt:vector>
  </TitlesOfParts>
  <Company>Accenture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our new template</dc:title>
  <dc:creator>Tiamzon, Alvin P.</dc:creator>
  <cp:lastModifiedBy>Manlapaz, Mirasol S.</cp:lastModifiedBy>
  <cp:revision>127</cp:revision>
  <dcterms:created xsi:type="dcterms:W3CDTF">2017-01-25T12:18:18Z</dcterms:created>
  <dcterms:modified xsi:type="dcterms:W3CDTF">2017-11-03T08:26:42Z</dcterms:modified>
</cp:coreProperties>
</file>