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0C1A2-0C33-45AA-8A88-46600E2A4F6C}" v="6" dt="2025-03-12T13:10:4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wei Han" userId="10cfedb6-1336-4a35-a765-0fa98c70d033" providerId="ADAL" clId="{6450C1A2-0C33-45AA-8A88-46600E2A4F6C}"/>
    <pc:docChg chg="undo custSel modSld">
      <pc:chgData name="Tianwei Han" userId="10cfedb6-1336-4a35-a765-0fa98c70d033" providerId="ADAL" clId="{6450C1A2-0C33-45AA-8A88-46600E2A4F6C}" dt="2025-03-12T13:10:41.514" v="5" actId="700"/>
      <pc:docMkLst>
        <pc:docMk/>
      </pc:docMkLst>
      <pc:sldChg chg="modSp mod chgLayout">
        <pc:chgData name="Tianwei Han" userId="10cfedb6-1336-4a35-a765-0fa98c70d033" providerId="ADAL" clId="{6450C1A2-0C33-45AA-8A88-46600E2A4F6C}" dt="2025-03-12T13:10:41.514" v="5" actId="700"/>
        <pc:sldMkLst>
          <pc:docMk/>
          <pc:sldMk cId="2100209266" sldId="314"/>
        </pc:sldMkLst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2" creationId="{E931E884-F561-4E4D-994B-875C596FA00F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3" creationId="{CF771B1B-4EB6-37C1-E1DF-DF663492847A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4" creationId="{1B84E96A-38C2-639F-6019-5D210FDEF6DF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5" creationId="{F6A65C22-5AED-A768-0043-B4DF13CF4089}"/>
          </ac:spMkLst>
        </pc:spChg>
        <pc:spChg chg="mod">
          <ac:chgData name="Tianwei Han" userId="10cfedb6-1336-4a35-a765-0fa98c70d033" providerId="ADAL" clId="{6450C1A2-0C33-45AA-8A88-46600E2A4F6C}" dt="2025-03-12T13:10:10.978" v="3" actId="1076"/>
          <ac:spMkLst>
            <pc:docMk/>
            <pc:sldMk cId="2100209266" sldId="314"/>
            <ac:spMk id="6" creationId="{6F1ACEAD-937C-9F38-68FB-6183FE6A7B4B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7" creationId="{129D04F8-766B-205B-5E7C-C6A2D514D292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8" creationId="{D77E23B8-19A1-9E2B-7919-2BECD158CBE6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0" creationId="{283940A0-B5C0-EA7F-EC46-CB6B4CA9A4E6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1" creationId="{01338A1B-8F04-31B8-555B-C4136C332A18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2" creationId="{48AF5B86-3C6C-1FAE-7DA0-81332B7DEBE9}"/>
          </ac:spMkLst>
        </pc:spChg>
        <pc:spChg chg="mod ord">
          <ac:chgData name="Tianwei Han" userId="10cfedb6-1336-4a35-a765-0fa98c70d033" providerId="ADAL" clId="{6450C1A2-0C33-45AA-8A88-46600E2A4F6C}" dt="2025-03-12T13:10:41.514" v="5" actId="700"/>
          <ac:spMkLst>
            <pc:docMk/>
            <pc:sldMk cId="2100209266" sldId="314"/>
            <ac:spMk id="14" creationId="{E45C42D2-AD3F-93AB-C136-C2945103A5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6/11/25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6/11/25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2FF3FC0-4D75-161D-C48F-E663E849A4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9460" y="4892569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211A-2B25-73F9-8610-7F479B5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AC5D-4652-E05B-977E-27B58CD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C35B749-8DE8-ADCB-2F86-C87BF39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7093" y="703251"/>
            <a:ext cx="2338939" cy="5687058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30EDAE8-F31E-51B4-86B8-F173F8DA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25640" y="113030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D79DEA20-1D89-DBC1-6D1C-7E4145FFF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906897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27774AB-5184-F8DC-EBAD-8B9668923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327093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350B783-78C6-EE38-DA71-7E78047B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5836" y="7032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3A7970F0-3A4F-145C-49D5-4CE5EE447C6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99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22D5403-D428-6D60-B735-641C0CE3ACA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219699" y="877457"/>
            <a:ext cx="6128301" cy="494066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FE67-9C10-4AC5-7AE5-D720C34F5C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F1751D-4268-7C4C-9272-15243170D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2790-A345-6FB8-B114-DFC78AB292F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1788450-E182-A40F-B153-45B57049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46BB82-91CD-56DD-D57B-19FC1EE1E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CC7238A-D2BC-B9DF-D479-D4DBB26B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7472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064613E-7729-DDB1-C84F-F320364DC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334527" y="0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432B79C-CB19-6360-5BA9-72FBDF13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62291" y="42271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4847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Photo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9720A26-C873-5C29-E72D-90F3B1CB32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90001" y="1895475"/>
            <a:ext cx="6845169" cy="39226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505280F-C00B-D852-D936-3C62B327FA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649DE42-A034-6938-4645-DADFDF1A59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3716C51-B5CA-9A24-279D-F2F076975B9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F3807AB-A960-C1FA-B9B5-5323E912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D00BC8B3-50EE-3DC1-51C9-B5585196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11860CD-6625-E573-D0AB-DD780DDB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15E657D-9708-6AD2-41B6-BCE5D3F9A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01558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87288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72E3C85-5B78-070D-0E85-F61C36C6DE2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85613" y="1851102"/>
            <a:ext cx="4349557" cy="415217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E81AE97C-0D8A-97CD-143B-4E873DF8D4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6DCA34A-BD0C-B4B3-3A81-BC2314E693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F7D4F-C51A-2B0B-3320-9FFF5DEF75C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13B7FA-DF66-9A42-9196-7AD2A8E7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AFF422F5-A586-964B-51D9-B6E8BCE80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D2898C3-C59B-1BEB-28CF-DD2150F0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900C280-B9AD-55EC-A2F2-5BF54961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414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98573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70DBB60-4744-4506-B04A-029A56CA36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63" y="1906860"/>
            <a:ext cx="4349557" cy="409642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B3F20AB-D164-609C-9D26-6BE8679C14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E316387-4B77-3018-C8D4-20B9C9A4F7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9441A4-CAF7-5B2A-2ADE-FC2E4365252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ED2DB15-A178-88C7-5262-D5BF96969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61A9A58-8325-8CF2-D7A3-B44FA3E2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F55789C7-6AFB-B4A6-ADA1-CA1E7D5BD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BF7BEB2F-49A2-5201-C771-B110DEB1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943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C1E2C21-EE4B-2C8B-7CB9-35AD1DFBB81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73491" y="1971674"/>
            <a:ext cx="4571999" cy="40316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D8EF016-30D8-AA3C-015A-9589348E6E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0C6602-1676-63D6-1D45-CB08F67086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B99027E-21B7-3B09-FAEC-51F2F6D9436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DE6F2C8-E586-9C4B-CC6E-8B149A29B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0B3833-ED9E-3D8F-8DE7-0EF738885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0B80A75-F7DC-AECC-C696-A3DCFAD3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4644226-D2C8-98C1-9FFC-9F9CEDB3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625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8F81365-87E5-251B-1BCF-ABF6619D4CB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19950" y="2081048"/>
            <a:ext cx="4158013" cy="39450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AF5F04F-3552-0155-4200-E7A1C4EFAB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B6C59A-71D8-22D7-CE98-1DDAF46D2A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B553B0B-2158-2C4D-C27C-A2D2B55F9A7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2655BF5-7AA7-4039-DC01-2AEA1413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70227A5-2556-848F-9137-2A55DE728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D5B85F0-622A-57B2-715A-66B3AF0AA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2C03148-53E0-2169-1532-E2E4B419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282627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18A94AB-7FF2-4DBC-2B05-B19E76917E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852884"/>
            <a:ext cx="5696373" cy="51731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1C7FBB2-8AD5-E6A9-791C-CE7DA966EC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4309A19-5C82-3309-2A28-547A4E7EAE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D373E6-1C6D-8642-5490-D3B1F9F41D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73A0C8E-77D0-D5C8-307B-938157217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853E42F0-47C8-3EB7-1F19-F750A4801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F9F7F0-85E0-B87D-444C-C2361D332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9E29C1-F3F8-A591-16E9-2B7A137D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11440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657603" cy="14957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FA52BEC-7ABC-50F9-535E-F0C3BE9893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57726" y="831919"/>
            <a:ext cx="6677448" cy="5152355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E123173-E773-532C-8CA5-400A681543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CE1EE5A-6450-C886-E63C-4D2E9F5F0F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1CC321-2957-0400-79AD-699C25EDFF9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653F13E-2E6C-4DEC-51C1-AC1142651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5FF15E2-F953-F376-A1FD-4F85C5A9A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9E4F101-61A5-5CE5-F69B-1EBC00B9F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5CBF912-5007-F0D7-FEDB-0AAACC658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148281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A771-3360-4848-8058-9B27621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542-750D-FC8A-65A4-8612385F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7B329-1D46-AA3A-055D-010B0A72A1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3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8412-3738-E9A2-F4DD-CDD60FBC7FA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B346E-048F-3002-6F84-0D7265B6FC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66DC-DD77-AECA-A19F-397663A3DADC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74A01-4078-B7D5-B0F6-A66942F0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7B67F74-84C3-4C87-39A2-F4160715D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8F16829-F829-2546-91E9-CE7CD44D7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4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4DABCCA-E2E8-7FB3-9E94-2D5CBC433A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0396" y="5023784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 dirty="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0C90-A64D-EA57-C250-7F6B5C6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744C9-267E-88FA-6A9B-D9965A1C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68B97-7F5A-074A-AA5F-405C1C9A90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2430EE9-AA9B-55F5-E9EB-2477BBEC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86" y="1352403"/>
            <a:ext cx="2338939" cy="415319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7710BA9-6D74-7E0A-A6C5-03915DAC3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5333" y="177237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71C9C084-8011-DA6C-04F3-93DAB6DE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751830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3458FEB-30A1-907F-9C24-4DB1C688A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172026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4B7D57A-D0D1-0C35-57C7-0CBB2D3DD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5529" y="1352403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30337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9CFCA-5141-8256-021F-92BB3135F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37125" y="4517173"/>
            <a:ext cx="2317750" cy="2667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9120-E38E-CE16-47F0-8F3DC507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4969-9E31-5ADB-27D8-169E092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9EEE4-FE5A-9A5A-EB28-51E4823454B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78DD2050-C149-DC86-FA33-E64001825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C1A9F0B7-7647-0A46-600F-093B3C386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7E9B1FA-8FCD-502C-664D-87E4130B7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C0313B8D-267E-4E67-9BB2-73FFF573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02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9554"/>
            <a:ext cx="5434584" cy="347523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BFA94BE-E127-8C23-A23C-2E91D1FDB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860889" y="1399070"/>
            <a:ext cx="4648035" cy="4648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497256-245E-EC2A-B917-DEDA61B3F8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96000" y="523609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EEF3AA-A630-9D65-D67D-432EA12FE2C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0AD288-50C0-FC9F-DFF2-F33E76C91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012F6B-7CD7-7D6F-0D9F-2BF6EC538CD2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C2D5054-A5B7-56F1-E3F8-365E2EC80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942476-48A2-D607-B84B-FD88A7D3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29708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29751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354136"/>
            <a:ext cx="6045200" cy="311626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62EC8-93A3-40EF-101F-50FBD2D5AD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7679" y="5237164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 dirty="0"/>
              <a:t>Presenter Name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4C2926A-B086-77E7-6749-96E15205D1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00956" y="1509621"/>
            <a:ext cx="4535049" cy="45350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0C734-CA33-6E49-8DC7-58412A53CE9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F6CF-C42D-7D83-ED28-050993A06F5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73787-AD5F-AE86-8867-8BABB73AD9C7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0E59924-35CD-287B-17A2-484E741FB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CB918F-9B11-F269-BA0F-2847E01A7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7140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4064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genda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F92CF81-475B-E11D-832D-0072BAC9D8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7675" y="1231969"/>
            <a:ext cx="7025387" cy="471163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47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5D99071-8469-2F9D-85C7-7549823171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876425"/>
            <a:ext cx="10504000" cy="40671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433F8CD-8B1C-F759-42F9-3B3374A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3DFB43-803E-641F-E9EF-8CD3098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FD39A52-5EC5-CA59-5294-453476F7F8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E0B388F-0FE0-B6D7-F2BC-FC99409A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51DEDEB4-48CF-C1E9-4407-F0CABC147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891DE7FF-C57C-1CD5-FF97-087CC77A1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6627F8D-557C-C989-6B73-4EC3FE6F5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9003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513B916-63AB-A388-7882-766F60A6E4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00649" y="2258568"/>
            <a:ext cx="6147351" cy="355701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2DB2-1C39-84E4-0FE0-A2F296AF50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DD7F3D-2965-DB48-7373-4FBBF68B0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BDB344-D893-6274-41D1-D5E6DA9282D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0682207-BEA6-1CC7-B6FF-820FE21D9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001EA4F1-77C1-276D-08ED-B686A267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92033" y="39773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4B00C23-DE19-2EC5-068B-4FBE8A2E4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92050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67A03CBB-1F42-A2CB-AE12-A7B11C16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79799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597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E45B5BB-1826-D3AB-22C7-5A160F6D10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9699" y="1109587"/>
            <a:ext cx="6128301" cy="46388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3427F-794A-5F66-49D6-54CFCA29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8473E-336E-B13F-2690-DA45206C8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B3D79-D6C0-B872-9C9F-86900C2B6083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F662FE3-8DEC-6672-AB7C-3EB25539D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FE3D795-418D-1CFF-7D7B-61B86794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30578" y="427511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49AF0560-4C26-5021-7336-24E0BBFD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8556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10526FF-AF06-7908-5126-67880AE66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50" y="857739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0864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204"/>
              <a:t>Click to edit Master text styles</a:t>
            </a:r>
            <a:endParaRPr lang="en-US"/>
          </a:p>
          <a:p>
            <a:pPr lvl="1"/>
            <a:r>
              <a:rPr lang="en-US" sz="1204"/>
              <a:t>Second level</a:t>
            </a:r>
          </a:p>
          <a:p>
            <a:pPr lvl="2"/>
            <a:r>
              <a:rPr lang="en-US" sz="1204"/>
              <a:t>Third level</a:t>
            </a:r>
          </a:p>
          <a:p>
            <a:pPr lvl="3"/>
            <a:r>
              <a:rPr lang="en-US" sz="1204"/>
              <a:t>Fourth level</a:t>
            </a:r>
          </a:p>
          <a:p>
            <a:pPr lvl="4"/>
            <a:r>
              <a:rPr lang="en-US" sz="1204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01/23/2025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8950C38-3E77-AE3C-1D49-D1FC853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00819"/>
            <a:ext cx="10858500" cy="827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07" r:id="rId3"/>
    <p:sldLayoutId id="2147483721" r:id="rId4"/>
    <p:sldLayoutId id="2147483714" r:id="rId5"/>
    <p:sldLayoutId id="2147483732" r:id="rId6"/>
    <p:sldLayoutId id="2147483667" r:id="rId7"/>
    <p:sldLayoutId id="2147483669" r:id="rId8"/>
    <p:sldLayoutId id="2147483670" r:id="rId9"/>
    <p:sldLayoutId id="2147483671" r:id="rId10"/>
    <p:sldLayoutId id="2147483675" r:id="rId11"/>
    <p:sldLayoutId id="2147483677" r:id="rId12"/>
    <p:sldLayoutId id="2147483678" r:id="rId13"/>
    <p:sldLayoutId id="2147483680" r:id="rId14"/>
    <p:sldLayoutId id="2147483687" r:id="rId15"/>
    <p:sldLayoutId id="2147483688" r:id="rId16"/>
    <p:sldLayoutId id="2147483689" r:id="rId17"/>
    <p:sldLayoutId id="2147483700" r:id="rId18"/>
    <p:sldLayoutId id="2147483661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自定义 1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8076FD"/>
      </a:accent1>
      <a:accent2>
        <a:srgbClr val="232328"/>
      </a:accent2>
      <a:accent3>
        <a:srgbClr val="4EA6DC"/>
      </a:accent3>
      <a:accent4>
        <a:srgbClr val="4775E7"/>
      </a:accent4>
      <a:accent5>
        <a:srgbClr val="AC6AE8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Meiryo"/>
        <a:ea typeface=""/>
        <a:cs typeface=""/>
      </a:majorFont>
      <a:minorFont>
        <a:latin typeface="Franklin Gothic Book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5E0DC9-32A2-412B-BBED-98FD58D61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A1FBFC-04F0-4094-926E-15D44DB73A0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3.xml><?xml version="1.0" encoding="utf-8"?>
<ds:datastoreItem xmlns:ds="http://schemas.openxmlformats.org/officeDocument/2006/customXml" ds:itemID="{FC09CA36-217E-44A9-8C48-2D0E3203A49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1787</TotalTime>
  <Words>0</Words>
  <Application>Microsoft Macintosh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Meiryo</vt:lpstr>
      <vt:lpstr>Aptos</vt:lpstr>
      <vt:lpstr>Arial</vt:lpstr>
      <vt:lpstr>Franklin Gothic Book</vt:lpstr>
      <vt:lpstr>Custom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cp:keywords/>
  <dc:description/>
  <cp:lastModifiedBy>Microsoft Office User</cp:lastModifiedBy>
  <cp:revision>36</cp:revision>
  <dcterms:modified xsi:type="dcterms:W3CDTF">2025-06-11T10:07:43Z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