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 autoAdjust="0"/>
    <p:restoredTop sz="95296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70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4/30/25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4/30/25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7" descr="abstract image">
            <a:extLst>
              <a:ext uri="{FF2B5EF4-FFF2-40B4-BE49-F238E27FC236}">
                <a16:creationId xmlns:a16="http://schemas.microsoft.com/office/drawing/2014/main" id="{15CF15CF-DF14-67AF-A7B4-E0C282F388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8D457C-4576-B9E1-B827-CECCD7D68C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17019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kumimoji="0" lang="en-US" sz="4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Biome" panose="020B0503030204020804" pitchFamily="34" charset="0"/>
              </a:rPr>
              <a:t>Click to add title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C9FF7-6A99-F749-B814-2C8D99D5A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rgbClr val="00023A"/>
              </a:gs>
              <a:gs pos="100000">
                <a:srgbClr val="E89756">
                  <a:lumMod val="97000"/>
                  <a:lumOff val="3000"/>
                </a:srgbClr>
              </a:gs>
              <a:gs pos="50000">
                <a:srgbClr val="A53F51"/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Placeholder 5" descr="A person looking at blueprints on a brick wall">
            <a:extLst>
              <a:ext uri="{FF2B5EF4-FFF2-40B4-BE49-F238E27FC236}">
                <a16:creationId xmlns:a16="http://schemas.microsoft.com/office/drawing/2014/main" id="{67D5F276-CD6B-250D-7618-E270FDA3C1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7157" r="27157"/>
          <a:stretch/>
        </p:blipFill>
        <p:spPr>
          <a:xfrm>
            <a:off x="7500938" y="-22225"/>
            <a:ext cx="4714875" cy="68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lvl1pPr>
          </a:lstStyle>
          <a:p>
            <a:r>
              <a:rPr kumimoji="0" lang="en-US" sz="44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Biome" panose="020B0503030204020804" pitchFamily="34" charset="0"/>
              </a:rPr>
              <a:t>Click to add title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1F3FF-82E0-A6E9-44F3-5D9572819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rgbClr val="00023A"/>
              </a:gs>
              <a:gs pos="100000">
                <a:srgbClr val="E89756">
                  <a:lumMod val="97000"/>
                  <a:lumOff val="3000"/>
                </a:srgbClr>
              </a:gs>
              <a:gs pos="50000">
                <a:srgbClr val="A53F51"/>
              </a:gs>
            </a:gsLst>
            <a:path path="circle">
              <a:fillToRect l="100000" t="100000"/>
            </a:path>
            <a:tileRect r="-100000" b="-100000"/>
          </a:gra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Placeholder 7" descr="A person talking to another person">
            <a:extLst>
              <a:ext uri="{FF2B5EF4-FFF2-40B4-BE49-F238E27FC236}">
                <a16:creationId xmlns:a16="http://schemas.microsoft.com/office/drawing/2014/main" id="{43938C4F-F26B-082E-6C1D-7D09DC145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0437" r="10437"/>
          <a:stretch/>
        </p:blipFill>
        <p:spPr>
          <a:xfrm>
            <a:off x="0" y="0"/>
            <a:ext cx="4287838" cy="6858000"/>
          </a:xfrm>
          <a:prstGeom prst="rect">
            <a:avLst/>
          </a:prstGeom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CA0E0E9-376E-927D-EBAE-6D979CBE6F4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291586" y="2502365"/>
            <a:ext cx="6192490" cy="32140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946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1" y="2474811"/>
            <a:ext cx="8849489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74757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F03C4-FDB1-00F5-8F67-619C72893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6"/>
            <a:ext cx="7619947" cy="6858000"/>
            <a:chOff x="4575462" y="4136"/>
            <a:chExt cx="7619947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E9364C-6EE9-E747-F3B5-9A5FA214C666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3581CD-691C-ADD3-0896-F2E1A4E85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60EB671A-33C5-FB75-F27F-0FD17B37F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8" name="Content Placeholder 14">
              <a:extLst>
                <a:ext uri="{FF2B5EF4-FFF2-40B4-BE49-F238E27FC236}">
                  <a16:creationId xmlns:a16="http://schemas.microsoft.com/office/drawing/2014/main" id="{CC8D74CA-9208-2D40-AB11-204A1C64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6"/>
              <a:ext cx="5652613" cy="68580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99F113-D7C6-17BF-B586-3529CFF21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77815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4661F0-027E-881F-63A9-13BFE96EB8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8174" y="1511300"/>
            <a:ext cx="8928000" cy="5040000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531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Picture 0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795324F-3564-501F-776E-1003E8C38D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5371" y="2488825"/>
            <a:ext cx="6407298" cy="3700454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5" r:id="rId2"/>
    <p:sldLayoutId id="2147483686" r:id="rId3"/>
    <p:sldLayoutId id="2147483683" r:id="rId4"/>
    <p:sldLayoutId id="2147483680" r:id="rId5"/>
    <p:sldLayoutId id="214748367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0</Words>
  <Application>Microsoft Macintosh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Arial</vt:lpstr>
      <vt:lpstr>Arial Nova</vt:lpstr>
      <vt:lpstr>Biome</vt:lpstr>
      <vt:lpstr>Calibri</vt:lpstr>
      <vt:lpstr>Wingdings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Microsoft Office User</cp:lastModifiedBy>
  <cp:revision>35</cp:revision>
  <dcterms:created xsi:type="dcterms:W3CDTF">2024-01-05T14:58:10Z</dcterms:created>
  <dcterms:modified xsi:type="dcterms:W3CDTF">2025-04-30T08:34:48Z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