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</p:sldMasterIdLst>
  <p:notesMasterIdLst>
    <p:notesMasterId r:id="rId11"/>
  </p:notesMasterIdLst>
  <p:handoutMasterIdLst>
    <p:handoutMasterId r:id="rId12"/>
  </p:handoutMasterIdLst>
  <p:sldIdLst>
    <p:sldId id="258" r:id="rId5"/>
    <p:sldId id="259" r:id="rId6"/>
    <p:sldId id="260" r:id="rId7"/>
    <p:sldId id="262" r:id="rId8"/>
    <p:sldId id="263" r:id="rId9"/>
    <p:sldId id="261" r:id="rId10"/>
  </p:sldIdLst>
  <p:sldSz cx="9144000" cy="6858000" type="screen4x3"/>
  <p:notesSz cx="7023100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anna Abraham" initials="DHT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33"/>
    <a:srgbClr val="99FF99"/>
    <a:srgbClr val="E2CBAC"/>
    <a:srgbClr val="B2B2B2"/>
    <a:srgbClr val="002D62"/>
    <a:srgbClr val="DDDDDD"/>
    <a:srgbClr val="FADD06"/>
    <a:srgbClr val="E9CE05"/>
    <a:srgbClr val="000066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624" autoAdjust="0"/>
  </p:normalViewPr>
  <p:slideViewPr>
    <p:cSldViewPr snapToGrid="0">
      <p:cViewPr varScale="1">
        <p:scale>
          <a:sx n="65" d="100"/>
          <a:sy n="65" d="100"/>
        </p:scale>
        <p:origin x="58" y="3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1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" d="100"/>
        <a:sy n="30" d="100"/>
      </p:scale>
      <p:origin x="0" y="174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43649" cy="46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9" tIns="46180" rIns="92359" bIns="46180" numCol="1" anchor="t" anchorCtr="0" compatLnSpc="1">
            <a:prstTxWarp prst="textNoShape">
              <a:avLst/>
            </a:prstTxWarp>
          </a:bodyPr>
          <a:lstStyle>
            <a:lvl1pPr defTabSz="924142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7928" y="1"/>
            <a:ext cx="3043649" cy="46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9" tIns="46180" rIns="92359" bIns="46180" numCol="1" anchor="t" anchorCtr="0" compatLnSpc="1">
            <a:prstTxWarp prst="textNoShape">
              <a:avLst/>
            </a:prstTxWarp>
          </a:bodyPr>
          <a:lstStyle>
            <a:lvl1pPr algn="r" defTabSz="924142">
              <a:defRPr sz="1200"/>
            </a:lvl1pPr>
          </a:lstStyle>
          <a:p>
            <a:fld id="{8BB0148B-BECE-3C41-85DA-8AF480EE6D74}" type="datetime1">
              <a:rPr lang="en-US"/>
              <a:pPr/>
              <a:t>4/21/2014</a:t>
            </a:fld>
            <a:endParaRPr lang="en-US"/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2723"/>
            <a:ext cx="3043649" cy="46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9" tIns="46180" rIns="92359" bIns="46180" numCol="1" anchor="b" anchorCtr="0" compatLnSpc="1">
            <a:prstTxWarp prst="textNoShape">
              <a:avLst/>
            </a:prstTxWarp>
          </a:bodyPr>
          <a:lstStyle>
            <a:lvl1pPr defTabSz="924142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7928" y="8842723"/>
            <a:ext cx="3043649" cy="46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9" tIns="46180" rIns="92359" bIns="46180" numCol="1" anchor="b" anchorCtr="0" compatLnSpc="1">
            <a:prstTxWarp prst="textNoShape">
              <a:avLst/>
            </a:prstTxWarp>
          </a:bodyPr>
          <a:lstStyle>
            <a:lvl1pPr algn="r" defTabSz="924142">
              <a:defRPr sz="1200"/>
            </a:lvl1pPr>
          </a:lstStyle>
          <a:p>
            <a:fld id="{5E20B8A7-B623-6A41-B8EA-093812F0E0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93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43649" cy="46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11" tIns="46656" rIns="93311" bIns="46656" numCol="1" anchor="t" anchorCtr="0" compatLnSpc="1">
            <a:prstTxWarp prst="textNoShape">
              <a:avLst/>
            </a:prstTxWarp>
          </a:bodyPr>
          <a:lstStyle>
            <a:lvl1pPr defTabSz="933337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7928" y="1"/>
            <a:ext cx="3043649" cy="46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11" tIns="46656" rIns="93311" bIns="46656" numCol="1" anchor="t" anchorCtr="0" compatLnSpc="1">
            <a:prstTxWarp prst="textNoShape">
              <a:avLst/>
            </a:prstTxWarp>
          </a:bodyPr>
          <a:lstStyle>
            <a:lvl1pPr algn="r" defTabSz="933337">
              <a:defRPr sz="1200"/>
            </a:lvl1pPr>
          </a:lstStyle>
          <a:p>
            <a:fld id="{EEA13967-4E2A-6E40-ACBC-7A75097C2728}" type="datetime1">
              <a:rPr lang="en-US"/>
              <a:pPr/>
              <a:t>4/21/2014</a:t>
            </a:fld>
            <a:endParaRPr lang="en-US"/>
          </a:p>
        </p:txBody>
      </p:sp>
      <p:sp>
        <p:nvSpPr>
          <p:cNvPr id="141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6913"/>
            <a:ext cx="4656138" cy="3492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2616" y="4422131"/>
            <a:ext cx="5617870" cy="4189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11" tIns="46656" rIns="93311" bIns="466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2723"/>
            <a:ext cx="3043649" cy="46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11" tIns="46656" rIns="93311" bIns="46656" numCol="1" anchor="b" anchorCtr="0" compatLnSpc="1">
            <a:prstTxWarp prst="textNoShape">
              <a:avLst/>
            </a:prstTxWarp>
          </a:bodyPr>
          <a:lstStyle>
            <a:lvl1pPr defTabSz="933337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7928" y="8842723"/>
            <a:ext cx="3043649" cy="46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11" tIns="46656" rIns="93311" bIns="46656" numCol="1" anchor="b" anchorCtr="0" compatLnSpc="1">
            <a:prstTxWarp prst="textNoShape">
              <a:avLst/>
            </a:prstTxWarp>
          </a:bodyPr>
          <a:lstStyle>
            <a:lvl1pPr algn="r" defTabSz="933337">
              <a:defRPr sz="1200"/>
            </a:lvl1pPr>
          </a:lstStyle>
          <a:p>
            <a:fld id="{2711DE12-4149-5B40-AE81-E5EED90921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7012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-1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-1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-1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-1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These slides should not be business sentive. </a:t>
            </a:r>
          </a:p>
        </p:txBody>
      </p:sp>
      <p:sp>
        <p:nvSpPr>
          <p:cNvPr id="14234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337" eaLnBrk="0" hangingPunct="0"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17244" indent="-275863" defTabSz="933337" eaLnBrk="0" hangingPunct="0">
              <a:defRPr sz="2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03452" indent="-220690" defTabSz="933337" eaLnBrk="0" hangingPunct="0">
              <a:defRPr sz="2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544833" indent="-220690" defTabSz="933337" eaLnBrk="0" hangingPunct="0">
              <a:defRPr sz="2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986214" indent="-220690" defTabSz="933337" eaLnBrk="0" hangingPunct="0">
              <a:defRPr sz="2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427595" indent="-220690" defTabSz="93333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868976" indent="-220690" defTabSz="93333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310357" indent="-220690" defTabSz="93333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751737" indent="-220690" defTabSz="93333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CB5E73D-6B77-5F45-851A-B327DDA936B7}" type="datetime1">
              <a:rPr lang="en-US" sz="1200"/>
              <a:pPr eaLnBrk="1" hangingPunct="1"/>
              <a:t>4/21/2014</a:t>
            </a:fld>
            <a:endParaRPr lang="en-US" sz="1200"/>
          </a:p>
        </p:txBody>
      </p:sp>
      <p:sp>
        <p:nvSpPr>
          <p:cNvPr id="1423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337" eaLnBrk="0" hangingPunct="0">
              <a:defRPr sz="27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17244" indent="-275863" defTabSz="933337" eaLnBrk="0" hangingPunct="0">
              <a:defRPr sz="2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03452" indent="-220690" defTabSz="933337" eaLnBrk="0" hangingPunct="0">
              <a:defRPr sz="2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544833" indent="-220690" defTabSz="933337" eaLnBrk="0" hangingPunct="0">
              <a:defRPr sz="2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986214" indent="-220690" defTabSz="933337" eaLnBrk="0" hangingPunct="0">
              <a:defRPr sz="2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427595" indent="-220690" defTabSz="93333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868976" indent="-220690" defTabSz="93333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310357" indent="-220690" defTabSz="93333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751737" indent="-220690" defTabSz="933337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8096272-FF3E-5146-B5D0-149CDC9B988D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558349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030913"/>
            <a:ext cx="914400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4288"/>
            <a:ext cx="9144000" cy="54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>
            <a:off x="1665288" y="5281613"/>
            <a:ext cx="5813425" cy="0"/>
          </a:xfrm>
          <a:prstGeom prst="line">
            <a:avLst/>
          </a:prstGeom>
          <a:noFill/>
          <a:ln w="19050">
            <a:solidFill>
              <a:srgbClr val="2D5C8A"/>
            </a:solidFill>
            <a:round/>
            <a:headEnd/>
            <a:tailEnd/>
          </a:ln>
          <a:effectLst>
            <a:outerShdw blurRad="63500" dist="38100" dir="8100000" algn="tr" rotWithShape="0">
              <a:srgbClr val="00000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9" name="Group 13"/>
          <p:cNvGrpSpPr>
            <a:grpSpLocks/>
          </p:cNvGrpSpPr>
          <p:nvPr userDrawn="1"/>
        </p:nvGrpSpPr>
        <p:grpSpPr bwMode="auto">
          <a:xfrm>
            <a:off x="0" y="6311900"/>
            <a:ext cx="9144000" cy="546100"/>
            <a:chOff x="0" y="5496921"/>
            <a:chExt cx="9144000" cy="546101"/>
          </a:xfrm>
        </p:grpSpPr>
        <p:pic>
          <p:nvPicPr>
            <p:cNvPr id="10" name="Picture 3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496921"/>
              <a:ext cx="9144000" cy="546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21"/>
            <p:cNvSpPr txBox="1">
              <a:spLocks noChangeArrowheads="1"/>
            </p:cNvSpPr>
            <p:nvPr userDrawn="1"/>
          </p:nvSpPr>
          <p:spPr bwMode="auto">
            <a:xfrm>
              <a:off x="173038" y="5592171"/>
              <a:ext cx="8797925" cy="307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>
                  <a:solidFill>
                    <a:schemeClr val="bg1"/>
                  </a:solidFill>
                  <a:latin typeface="Arial Narrow" charset="0"/>
                </a:rPr>
                <a:t>553 South Street                 Quincy, Massachusetts 02169 USA                  T. +1 (617) 715-7000                   www.bluefinrobotics.com</a:t>
              </a:r>
            </a:p>
          </p:txBody>
        </p:sp>
      </p:grpSp>
      <p:pic>
        <p:nvPicPr>
          <p:cNvPr id="12" name="Picture 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27050"/>
            <a:ext cx="914400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60" name="Rectangle 4"/>
          <p:cNvSpPr>
            <a:spLocks noGrp="1" noChangeAspect="1" noChangeArrowheads="1"/>
          </p:cNvSpPr>
          <p:nvPr>
            <p:ph type="ctrTitle"/>
          </p:nvPr>
        </p:nvSpPr>
        <p:spPr>
          <a:xfrm>
            <a:off x="1600200" y="2705319"/>
            <a:ext cx="5943600" cy="519112"/>
          </a:xfrm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6261" name="Rectangle 5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1600200" y="3383512"/>
            <a:ext cx="5943600" cy="396875"/>
          </a:xfrm>
        </p:spPr>
        <p:txBody>
          <a:bodyPr>
            <a:spAutoFit/>
          </a:bodyPr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2217951" y="4311934"/>
            <a:ext cx="4708099" cy="355600"/>
          </a:xfrm>
        </p:spPr>
        <p:txBody>
          <a:bodyPr/>
          <a:lstStyle>
            <a:lvl1pPr algn="ctr">
              <a:buFont typeface="Arial" pitchFamily="34" charset="0"/>
              <a:buNone/>
              <a:def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>
              <a:buNone/>
              <a:def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>
              <a:buNone/>
              <a:def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>
              <a:buNone/>
              <a:def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>
              <a:buNone/>
              <a:def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"/>
          </p:nvPr>
        </p:nvSpPr>
        <p:spPr>
          <a:xfrm>
            <a:off x="2872925" y="5486164"/>
            <a:ext cx="3398151" cy="341431"/>
          </a:xfrm>
        </p:spPr>
        <p:txBody>
          <a:bodyPr/>
          <a:lstStyle>
            <a:lvl1pPr algn="ctr">
              <a:buNone/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6404" y="1068790"/>
            <a:ext cx="3928872" cy="134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107896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152400" y="0"/>
            <a:ext cx="7239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bg1"/>
                </a:solidFill>
                <a:latin typeface="Franklin Gothic Book" charset="0"/>
              </a:rPr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81655" y="946297"/>
            <a:ext cx="5486400" cy="38344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97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98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0"/>
            <a:ext cx="2152650" cy="642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305550" cy="6426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6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72390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143000"/>
            <a:ext cx="4114800" cy="528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528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89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CF04386-50FA-4580-9CED-3410BB472133}" type="datetimeFigureOut">
              <a:rPr lang="en-US" smtClean="0"/>
              <a:t>4/21/2014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80EBFEC-C2D6-4B2E-8775-EDD4CC902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5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54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aker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25463"/>
            <a:ext cx="914400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037263"/>
            <a:ext cx="914400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4288"/>
            <a:ext cx="9144000" cy="54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26188"/>
            <a:ext cx="91440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1"/>
          <p:cNvSpPr>
            <a:spLocks noChangeArrowheads="1"/>
          </p:cNvSpPr>
          <p:nvPr userDrawn="1"/>
        </p:nvSpPr>
        <p:spPr bwMode="auto">
          <a:xfrm>
            <a:off x="30163" y="6577013"/>
            <a:ext cx="14605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tabLst>
                <a:tab pos="2743200" algn="ctr"/>
                <a:tab pos="5486400" algn="r"/>
                <a:tab pos="6057900" algn="r"/>
              </a:tabLst>
            </a:pPr>
            <a:r>
              <a:rPr lang="en-US" sz="1100">
                <a:solidFill>
                  <a:schemeClr val="bg1"/>
                </a:solidFill>
                <a:latin typeface="Arial Narrow" charset="0"/>
              </a:rPr>
              <a:t>www.bluefinrobotics.com</a:t>
            </a:r>
          </a:p>
        </p:txBody>
      </p:sp>
      <p:sp>
        <p:nvSpPr>
          <p:cNvPr id="12" name="Rectangle 22"/>
          <p:cNvSpPr>
            <a:spLocks noChangeArrowheads="1"/>
          </p:cNvSpPr>
          <p:nvPr userDrawn="1"/>
        </p:nvSpPr>
        <p:spPr bwMode="auto">
          <a:xfrm>
            <a:off x="8404225" y="6538913"/>
            <a:ext cx="403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tabLst>
                <a:tab pos="2743200" algn="ctr"/>
                <a:tab pos="5486400" algn="r"/>
                <a:tab pos="6057900" algn="r"/>
              </a:tabLst>
            </a:pPr>
            <a:fld id="{C8B7B4A3-ECEA-CC43-9E78-83CD222C8209}" type="slidenum">
              <a:rPr lang="en-US" sz="1400">
                <a:solidFill>
                  <a:schemeClr val="bg1"/>
                </a:solidFill>
              </a:rPr>
              <a:pPr>
                <a:spcBef>
                  <a:spcPct val="20000"/>
                </a:spcBef>
                <a:tabLst>
                  <a:tab pos="2743200" algn="ctr"/>
                  <a:tab pos="5486400" algn="r"/>
                  <a:tab pos="6057900" algn="r"/>
                </a:tabLst>
              </a:pPr>
              <a:t>‹#›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882502" y="4171966"/>
            <a:ext cx="7378996" cy="477317"/>
          </a:xfrm>
        </p:spPr>
        <p:txBody>
          <a:bodyPr/>
          <a:lstStyle>
            <a:lvl1pPr algn="ctr">
              <a:buNone/>
              <a:defRPr sz="2000" b="0" i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909085" y="2183245"/>
            <a:ext cx="7325831" cy="477317"/>
          </a:xfrm>
        </p:spPr>
        <p:txBody>
          <a:bodyPr/>
          <a:lstStyle>
            <a:lvl1pPr algn="ctr">
              <a:buNone/>
              <a:defRPr sz="32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41516" y="2868021"/>
            <a:ext cx="1012319" cy="100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7310811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52400" y="0"/>
            <a:ext cx="7239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bg1"/>
                </a:solidFill>
                <a:latin typeface="Franklin Gothic Book" charset="0"/>
              </a:rPr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258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14800" cy="5283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5283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72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52400" y="0"/>
            <a:ext cx="7239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bg1"/>
                </a:solidFill>
                <a:latin typeface="Franklin Gothic Book" charset="0"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11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51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72390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15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152400" y="0"/>
            <a:ext cx="7239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bg1"/>
                </a:solidFill>
                <a:latin typeface="Franklin Gothic Book" charset="0"/>
              </a:rPr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9972"/>
            <a:ext cx="3008313" cy="59512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50605"/>
            <a:ext cx="5111750" cy="527555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1600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415088"/>
            <a:ext cx="9144000" cy="16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551613"/>
            <a:ext cx="9144000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22238"/>
            <a:ext cx="9144000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7239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382000" cy="509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1" name="Freeform 58"/>
          <p:cNvSpPr>
            <a:spLocks/>
          </p:cNvSpPr>
          <p:nvPr/>
        </p:nvSpPr>
        <p:spPr bwMode="auto">
          <a:xfrm>
            <a:off x="5994400" y="0"/>
            <a:ext cx="2819400" cy="1841500"/>
          </a:xfrm>
          <a:custGeom>
            <a:avLst/>
            <a:gdLst>
              <a:gd name="T0" fmla="*/ 16 w 1776"/>
              <a:gd name="T1" fmla="*/ 0 h 1160"/>
              <a:gd name="T2" fmla="*/ 1744 w 1776"/>
              <a:gd name="T3" fmla="*/ 576 h 1160"/>
              <a:gd name="T4" fmla="*/ 208 w 1776"/>
              <a:gd name="T5" fmla="*/ 1104 h 1160"/>
              <a:gd name="T6" fmla="*/ 496 w 1776"/>
              <a:gd name="T7" fmla="*/ 912 h 11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776" h="1160">
                <a:moveTo>
                  <a:pt x="16" y="0"/>
                </a:moveTo>
                <a:cubicBezTo>
                  <a:pt x="864" y="196"/>
                  <a:pt x="1712" y="392"/>
                  <a:pt x="1744" y="576"/>
                </a:cubicBezTo>
                <a:cubicBezTo>
                  <a:pt x="1776" y="760"/>
                  <a:pt x="416" y="1048"/>
                  <a:pt x="208" y="1104"/>
                </a:cubicBezTo>
                <a:cubicBezTo>
                  <a:pt x="0" y="1160"/>
                  <a:pt x="248" y="1036"/>
                  <a:pt x="496" y="912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32" name="AutoShape 64"/>
          <p:cNvSpPr>
            <a:spLocks noChangeArrowheads="1"/>
          </p:cNvSpPr>
          <p:nvPr/>
        </p:nvSpPr>
        <p:spPr bwMode="auto">
          <a:xfrm>
            <a:off x="0" y="0"/>
            <a:ext cx="9144000" cy="762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  <a:buFont typeface="Wingdings" charset="0"/>
              <a:buChar char="§"/>
            </a:pPr>
            <a:endParaRPr lang="en-US"/>
          </a:p>
        </p:txBody>
      </p:sp>
      <p:sp>
        <p:nvSpPr>
          <p:cNvPr id="1033" name="Rectangle 22"/>
          <p:cNvSpPr>
            <a:spLocks noChangeArrowheads="1"/>
          </p:cNvSpPr>
          <p:nvPr/>
        </p:nvSpPr>
        <p:spPr bwMode="auto">
          <a:xfrm>
            <a:off x="30163" y="6577013"/>
            <a:ext cx="14605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tabLst>
                <a:tab pos="2743200" algn="ctr"/>
                <a:tab pos="5486400" algn="r"/>
                <a:tab pos="6057900" algn="r"/>
              </a:tabLst>
            </a:pPr>
            <a:r>
              <a:rPr lang="en-US" sz="1100">
                <a:solidFill>
                  <a:schemeClr val="bg1"/>
                </a:solidFill>
                <a:latin typeface="Arial Narrow" charset="0"/>
              </a:rPr>
              <a:t>www.bluefinrobotics.com</a:t>
            </a:r>
          </a:p>
        </p:txBody>
      </p:sp>
      <p:sp>
        <p:nvSpPr>
          <p:cNvPr id="1034" name="Rectangle 22"/>
          <p:cNvSpPr>
            <a:spLocks noChangeArrowheads="1"/>
          </p:cNvSpPr>
          <p:nvPr/>
        </p:nvSpPr>
        <p:spPr bwMode="auto">
          <a:xfrm>
            <a:off x="8404225" y="6538913"/>
            <a:ext cx="403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  <a:tabLst>
                <a:tab pos="2743200" algn="ctr"/>
                <a:tab pos="5486400" algn="r"/>
                <a:tab pos="6057900" algn="r"/>
              </a:tabLst>
            </a:pPr>
            <a:fld id="{FC21CE9F-277E-A244-9D0B-50D0700CDE64}" type="slidenum">
              <a:rPr lang="en-US" sz="1400">
                <a:solidFill>
                  <a:schemeClr val="bg1"/>
                </a:solidFill>
              </a:rPr>
              <a:pPr>
                <a:spcBef>
                  <a:spcPct val="20000"/>
                </a:spcBef>
                <a:tabLst>
                  <a:tab pos="2743200" algn="ctr"/>
                  <a:tab pos="5486400" algn="r"/>
                  <a:tab pos="6057900" algn="r"/>
                </a:tabLst>
              </a:pPr>
              <a:t>‹#›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035" name="Flowchart: Delay 15"/>
          <p:cNvSpPr>
            <a:spLocks noChangeArrowheads="1"/>
          </p:cNvSpPr>
          <p:nvPr/>
        </p:nvSpPr>
        <p:spPr bwMode="auto">
          <a:xfrm rot="10800000">
            <a:off x="7418388" y="188913"/>
            <a:ext cx="614362" cy="566737"/>
          </a:xfrm>
          <a:prstGeom prst="flowChartDelay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Font typeface="Wingdings" charset="0"/>
              <a:buChar char="§"/>
            </a:pPr>
            <a:endParaRPr lang="en-US"/>
          </a:p>
        </p:txBody>
      </p:sp>
      <p:sp>
        <p:nvSpPr>
          <p:cNvPr id="1036" name="Rectangle 16"/>
          <p:cNvSpPr>
            <a:spLocks noChangeArrowheads="1"/>
          </p:cNvSpPr>
          <p:nvPr/>
        </p:nvSpPr>
        <p:spPr bwMode="auto">
          <a:xfrm>
            <a:off x="7716838" y="188913"/>
            <a:ext cx="1427162" cy="5667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Font typeface="Wingdings" charset="0"/>
              <a:buChar char="§"/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81975" y="250745"/>
            <a:ext cx="1291201" cy="44175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958" r:id="rId1"/>
    <p:sldLayoutId id="2147484951" r:id="rId2"/>
    <p:sldLayoutId id="2147484959" r:id="rId3"/>
    <p:sldLayoutId id="2147484960" r:id="rId4"/>
    <p:sldLayoutId id="2147484952" r:id="rId5"/>
    <p:sldLayoutId id="2147484961" r:id="rId6"/>
    <p:sldLayoutId id="2147484953" r:id="rId7"/>
    <p:sldLayoutId id="2147484954" r:id="rId8"/>
    <p:sldLayoutId id="2147484962" r:id="rId9"/>
    <p:sldLayoutId id="2147484963" r:id="rId10"/>
    <p:sldLayoutId id="2147484955" r:id="rId11"/>
    <p:sldLayoutId id="2147484956" r:id="rId12"/>
    <p:sldLayoutId id="2147484957" r:id="rId13"/>
    <p:sldLayoutId id="2147484964" r:id="rId14"/>
  </p:sldLayoutIdLst>
  <p:transition advClick="0"/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ＭＳ Ｐゴシック" pitchFamily="-84" charset="-128"/>
          <a:cs typeface="ＭＳ Ｐゴシック" pitchFamily="-84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Franklin Gothic Book" pitchFamily="34" charset="0"/>
          <a:ea typeface="ＭＳ Ｐゴシック" pitchFamily="-84" charset="-128"/>
          <a:cs typeface="ＭＳ Ｐゴシック" pitchFamily="-8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Franklin Gothic Book" pitchFamily="34" charset="0"/>
          <a:ea typeface="ＭＳ Ｐゴシック" pitchFamily="-84" charset="-128"/>
          <a:cs typeface="ＭＳ Ｐゴシック" pitchFamily="-8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Franklin Gothic Book" pitchFamily="34" charset="0"/>
          <a:ea typeface="ＭＳ Ｐゴシック" pitchFamily="-84" charset="-128"/>
          <a:cs typeface="ＭＳ Ｐゴシック" pitchFamily="-8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Franklin Gothic Book" pitchFamily="34" charset="0"/>
          <a:ea typeface="ＭＳ Ｐゴシック" pitchFamily="-84" charset="-128"/>
          <a:cs typeface="ＭＳ Ｐゴシック" pitchFamily="-8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28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84" charset="-128"/>
          <a:cs typeface="ＭＳ Ｐゴシック" pitchFamily="-84" charset="-128"/>
        </a:defRPr>
      </a:lvl1pPr>
      <a:lvl2pPr marL="5715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−"/>
        <a:defRPr sz="200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Wingdings" charset="0"/>
        <a:buChar char="§"/>
        <a:defRPr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3pPr>
      <a:lvl4pPr marL="1143000" indent="-1143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4pPr>
      <a:lvl5pPr marL="1485900" indent="-1143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−"/>
        <a:defRPr sz="140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5pPr>
      <a:lvl6pPr marL="1943100" indent="-1143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−"/>
        <a:defRPr sz="1400">
          <a:solidFill>
            <a:schemeClr val="tx1"/>
          </a:solidFill>
          <a:latin typeface="+mn-lt"/>
          <a:cs typeface="+mn-cs"/>
        </a:defRPr>
      </a:lvl6pPr>
      <a:lvl7pPr marL="2400300" indent="-1143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−"/>
        <a:defRPr sz="1400">
          <a:solidFill>
            <a:schemeClr val="tx1"/>
          </a:solidFill>
          <a:latin typeface="+mn-lt"/>
          <a:cs typeface="+mn-cs"/>
        </a:defRPr>
      </a:lvl7pPr>
      <a:lvl8pPr marL="2857500" indent="-1143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−"/>
        <a:defRPr sz="1400">
          <a:solidFill>
            <a:schemeClr val="tx1"/>
          </a:solidFill>
          <a:latin typeface="+mn-lt"/>
          <a:cs typeface="+mn-cs"/>
        </a:defRPr>
      </a:lvl8pPr>
      <a:lvl9pPr marL="3314700" indent="-1143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−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ctrTitle"/>
          </p:nvPr>
        </p:nvSpPr>
        <p:spPr>
          <a:xfrm>
            <a:off x="1600200" y="2703046"/>
            <a:ext cx="5943600" cy="52322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Franklin Gothic Book" charset="0"/>
                <a:ea typeface="ＭＳ Ｐゴシック" charset="0"/>
                <a:cs typeface="ＭＳ Ｐゴシック" charset="0"/>
              </a:rPr>
              <a:t>SandShark</a:t>
            </a:r>
            <a:r>
              <a:rPr lang="en-US" dirty="0" smtClean="0">
                <a:latin typeface="Franklin Gothic Book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Franklin Gothic Book" charset="0"/>
                <a:ea typeface="ＭＳ Ｐゴシック" charset="0"/>
                <a:cs typeface="ＭＳ Ｐゴシック" charset="0"/>
              </a:rPr>
              <a:t>Battery</a:t>
            </a:r>
            <a:endParaRPr lang="en-US" dirty="0">
              <a:latin typeface="Franklin Gothic Boo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43" name="Subtitle 2"/>
          <p:cNvSpPr>
            <a:spLocks noGrp="1"/>
          </p:cNvSpPr>
          <p:nvPr>
            <p:ph type="subTitle" idx="1"/>
          </p:nvPr>
        </p:nvSpPr>
        <p:spPr>
          <a:xfrm>
            <a:off x="1600200" y="3382963"/>
            <a:ext cx="5943600" cy="40005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April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21,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2014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4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873375" y="5486400"/>
            <a:ext cx="3397250" cy="341313"/>
          </a:xfrm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Battery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108" y="1149743"/>
            <a:ext cx="4278923" cy="480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36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Battery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1" y="1219200"/>
            <a:ext cx="4382964" cy="481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44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Battery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516" y="1535723"/>
            <a:ext cx="5900449" cy="446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9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Battery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913" y="1283311"/>
            <a:ext cx="5205780" cy="483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14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Battery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111" y="1461819"/>
            <a:ext cx="4759936" cy="451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06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Master Template 2010-11-17 v1">
  <a:themeElements>
    <a:clrScheme name="Slide Master_29Jan09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66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5C8A"/>
      </a:accent6>
      <a:hlink>
        <a:srgbClr val="009999"/>
      </a:hlink>
      <a:folHlink>
        <a:srgbClr val="99CC0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Slide Master_29Jan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Master_29Jan0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Master_29Jan0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Master_29Jan0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Master_29Jan0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Master_29Jan0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 Master_29Jan0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 Master_29Jan0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 Master_29Jan0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 Master_29Jan0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 Master_29Jan0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 Master_29Jan0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 Master_29Jan09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66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5C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Master_29Jan09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66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5C8A"/>
        </a:accent6>
        <a:hlink>
          <a:srgbClr val="009999"/>
        </a:hlink>
        <a:folHlink>
          <a:srgbClr val="FADD0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Master_29Jan09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66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5C8A"/>
        </a:accent6>
        <a:hlink>
          <a:srgbClr val="333399"/>
        </a:hlink>
        <a:folHlink>
          <a:srgbClr val="FADD0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Master_29Jan09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6CFDE"/>
        </a:accent1>
        <a:accent2>
          <a:srgbClr val="4C88C4"/>
        </a:accent2>
        <a:accent3>
          <a:srgbClr val="FFFFFF"/>
        </a:accent3>
        <a:accent4>
          <a:srgbClr val="000000"/>
        </a:accent4>
        <a:accent5>
          <a:srgbClr val="D0E4EC"/>
        </a:accent5>
        <a:accent6>
          <a:srgbClr val="447BB1"/>
        </a:accent6>
        <a:hlink>
          <a:srgbClr val="262674"/>
        </a:hlink>
        <a:folHlink>
          <a:srgbClr val="FADD0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0DFD120B30974C97DAFF81772E9B72" ma:contentTypeVersion="0" ma:contentTypeDescription="Create a new document." ma:contentTypeScope="" ma:versionID="36c12f7b5111cb876140349eed351555">
  <xsd:schema xmlns:xsd="http://www.w3.org/2001/XMLSchema" xmlns:p="http://schemas.microsoft.com/office/2006/metadata/properties" targetNamespace="http://schemas.microsoft.com/office/2006/metadata/properties" ma:root="true" ma:fieldsID="f4d196f5c675f743c82a55ad494504e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5E27CD98-B61E-4751-9E96-E4BC3DD69DFF}">
  <ds:schemaRefs>
    <ds:schemaRef ds:uri="http://purl.org/dc/dcmitype/"/>
    <ds:schemaRef ds:uri="http://schemas.microsoft.com/office/2006/metadata/properties"/>
    <ds:schemaRef ds:uri="http://purl.org/dc/elements/1.1/"/>
    <ds:schemaRef ds:uri="http://purl.org/dc/terms/"/>
    <ds:schemaRef ds:uri="http://schemas.microsoft.com/office/2006/documentManagement/types"/>
    <ds:schemaRef ds:uri="http://www.w3.org/XML/1998/namespace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20F362DB-EB66-40CF-B079-7E01291A5C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78AE5D-7FBF-4F95-81F6-1F3F974C9C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Slide Master Template 2010-11-17 v1</Template>
  <TotalTime>7399</TotalTime>
  <Words>21</Words>
  <Application>Microsoft Office PowerPoint</Application>
  <PresentationFormat>On-screen Show (4:3)</PresentationFormat>
  <Paragraphs>10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ＭＳ Ｐゴシック</vt:lpstr>
      <vt:lpstr>Arial</vt:lpstr>
      <vt:lpstr>Arial Narrow</vt:lpstr>
      <vt:lpstr>Franklin Gothic Book</vt:lpstr>
      <vt:lpstr>Wingdings</vt:lpstr>
      <vt:lpstr>Slide Master Template 2010-11-17 v1</vt:lpstr>
      <vt:lpstr>SandShark Battery</vt:lpstr>
      <vt:lpstr>Battery</vt:lpstr>
      <vt:lpstr>Battery</vt:lpstr>
      <vt:lpstr>Battery</vt:lpstr>
      <vt:lpstr>Battery</vt:lpstr>
      <vt:lpstr>Battery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Bluefin Overview</dc:title>
  <dc:creator>Deanna Abraham</dc:creator>
  <cp:lastModifiedBy>Amy Underwood</cp:lastModifiedBy>
  <cp:revision>322</cp:revision>
  <cp:lastPrinted>2014-03-13T20:37:26Z</cp:lastPrinted>
  <dcterms:created xsi:type="dcterms:W3CDTF">2012-04-05T21:05:11Z</dcterms:created>
  <dcterms:modified xsi:type="dcterms:W3CDTF">2014-04-21T21:47:02Z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0x010100D10DFD120B30974C97DAFF81772E9B72</vt:lpwstr>
  </property>
</Properties>
</file>