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5"/>
  </p:notesMasterIdLst>
  <p:handoutMasterIdLst>
    <p:handoutMasterId r:id="rId6"/>
  </p:handoutMasterIdLst>
  <p:sldIdLst>
    <p:sldId id="258" r:id="rId2"/>
    <p:sldId id="259" r:id="rId3"/>
    <p:sldId id="26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0693" autoAdjust="0"/>
    <p:restoredTop sz="99879" autoAdjust="0"/>
  </p:normalViewPr>
  <p:slideViewPr>
    <p:cSldViewPr>
      <p:cViewPr varScale="1">
        <p:scale>
          <a:sx n="98" d="100"/>
          <a:sy n="98" d="100"/>
        </p:scale>
        <p:origin x="102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199B5-2A5A-40AC-ACA6-A919850839A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FEEBCB-AD16-4DB1-94F2-B2E275171CD9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值班人员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EB1E2F-F0DA-48FA-89D6-CE5B8A593576}" type="sibTrans" cxnId="{2C66A04A-42E4-4BE0-ACC6-1412A91169AE}">
      <dgm:prSet/>
      <dgm:spPr/>
      <dgm:t>
        <a:bodyPr/>
        <a:lstStyle/>
        <a:p>
          <a:endParaRPr lang="zh-CN" altLang="en-US"/>
        </a:p>
      </dgm:t>
    </dgm:pt>
    <dgm:pt modelId="{10869F74-AAF3-44AF-87B3-D4C15FE5D8EA}" type="parTrans" cxnId="{2C66A04A-42E4-4BE0-ACC6-1412A91169AE}">
      <dgm:prSet/>
      <dgm:spPr/>
      <dgm:t>
        <a:bodyPr/>
        <a:lstStyle/>
        <a:p>
          <a:endParaRPr lang="zh-CN" altLang="en-US"/>
        </a:p>
      </dgm:t>
    </dgm:pt>
    <dgm:pt modelId="{B2605A4D-2784-4826-8486-D9C8D8B08DE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张  凯</a:t>
          </a:r>
          <a:endParaRPr lang="en-US" altLang="zh-CN" sz="2000" dirty="0" smtClean="0">
            <a:solidFill>
              <a:schemeClr val="accent5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3C7499F-50A6-465D-92C4-E37F934ED331}" type="sibTrans" cxnId="{6D53483C-D40D-4D8B-85C3-0C867764F214}">
      <dgm:prSet/>
      <dgm:spPr/>
      <dgm:t>
        <a:bodyPr/>
        <a:lstStyle/>
        <a:p>
          <a:endParaRPr lang="zh-CN" altLang="en-US"/>
        </a:p>
      </dgm:t>
    </dgm:pt>
    <dgm:pt modelId="{3FC52E3F-E3DE-440B-A23E-A5EB5FEB74B1}" type="parTrans" cxnId="{6D53483C-D40D-4D8B-85C3-0C867764F214}">
      <dgm:prSet/>
      <dgm:spPr/>
      <dgm:t>
        <a:bodyPr/>
        <a:lstStyle/>
        <a:p>
          <a:endParaRPr lang="zh-CN" altLang="en-US"/>
        </a:p>
      </dgm:t>
    </dgm:pt>
    <dgm:pt modelId="{0D6961B7-1AB4-4761-98AA-87C85395A742}" type="pres">
      <dgm:prSet presAssocID="{9DB199B5-2A5A-40AC-ACA6-A919850839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F84C8E-4382-466B-997F-229938594722}" type="pres">
      <dgm:prSet presAssocID="{0CFEEBCB-AD16-4DB1-94F2-B2E275171CD9}" presName="boxAndChildren" presStyleCnt="0"/>
      <dgm:spPr/>
    </dgm:pt>
    <dgm:pt modelId="{69A09B83-2345-4956-801F-43511C6B1485}" type="pres">
      <dgm:prSet presAssocID="{0CFEEBCB-AD16-4DB1-94F2-B2E275171CD9}" presName="parentTextBox" presStyleLbl="node1" presStyleIdx="0" presStyleCnt="1"/>
      <dgm:spPr/>
      <dgm:t>
        <a:bodyPr/>
        <a:lstStyle/>
        <a:p>
          <a:endParaRPr lang="zh-CN" altLang="en-US"/>
        </a:p>
      </dgm:t>
    </dgm:pt>
    <dgm:pt modelId="{8FDD37B2-81D3-4990-A8A4-FD7D5252E7C4}" type="pres">
      <dgm:prSet presAssocID="{0CFEEBCB-AD16-4DB1-94F2-B2E275171CD9}" presName="entireBox" presStyleLbl="node1" presStyleIdx="0" presStyleCnt="1" custLinFactNeighborX="863" custLinFactNeighborY="-49"/>
      <dgm:spPr/>
      <dgm:t>
        <a:bodyPr/>
        <a:lstStyle/>
        <a:p>
          <a:endParaRPr lang="zh-CN" altLang="en-US"/>
        </a:p>
      </dgm:t>
    </dgm:pt>
    <dgm:pt modelId="{647CD93A-E59F-483F-8E16-D96885507C77}" type="pres">
      <dgm:prSet presAssocID="{0CFEEBCB-AD16-4DB1-94F2-B2E275171CD9}" presName="descendantBox" presStyleCnt="0"/>
      <dgm:spPr/>
    </dgm:pt>
    <dgm:pt modelId="{98A9C8DE-F4D3-42E8-A4F4-D2DD6431EE88}" type="pres">
      <dgm:prSet presAssocID="{B2605A4D-2784-4826-8486-D9C8D8B08DE0}" presName="childTextBox" presStyleLbl="fgAccFollowNode1" presStyleIdx="0" presStyleCnt="1" custLinFactNeighborY="105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53483C-D40D-4D8B-85C3-0C867764F214}" srcId="{0CFEEBCB-AD16-4DB1-94F2-B2E275171CD9}" destId="{B2605A4D-2784-4826-8486-D9C8D8B08DE0}" srcOrd="0" destOrd="0" parTransId="{3FC52E3F-E3DE-440B-A23E-A5EB5FEB74B1}" sibTransId="{93C7499F-50A6-465D-92C4-E37F934ED331}"/>
    <dgm:cxn modelId="{194E53B4-8598-4C01-A3F5-BF4159E19C7C}" type="presOf" srcId="{B2605A4D-2784-4826-8486-D9C8D8B08DE0}" destId="{98A9C8DE-F4D3-42E8-A4F4-D2DD6431EE88}" srcOrd="0" destOrd="0" presId="urn:microsoft.com/office/officeart/2005/8/layout/process4"/>
    <dgm:cxn modelId="{66AA65B1-4F7B-41B3-BAB9-F5F06BAB059B}" type="presOf" srcId="{0CFEEBCB-AD16-4DB1-94F2-B2E275171CD9}" destId="{8FDD37B2-81D3-4990-A8A4-FD7D5252E7C4}" srcOrd="1" destOrd="0" presId="urn:microsoft.com/office/officeart/2005/8/layout/process4"/>
    <dgm:cxn modelId="{2C66A04A-42E4-4BE0-ACC6-1412A91169AE}" srcId="{9DB199B5-2A5A-40AC-ACA6-A919850839A1}" destId="{0CFEEBCB-AD16-4DB1-94F2-B2E275171CD9}" srcOrd="0" destOrd="0" parTransId="{10869F74-AAF3-44AF-87B3-D4C15FE5D8EA}" sibTransId="{23EB1E2F-F0DA-48FA-89D6-CE5B8A593576}"/>
    <dgm:cxn modelId="{6DCA3B6D-A7D9-40A3-BDCF-81304D0BDBB0}" type="presOf" srcId="{9DB199B5-2A5A-40AC-ACA6-A919850839A1}" destId="{0D6961B7-1AB4-4761-98AA-87C85395A742}" srcOrd="0" destOrd="0" presId="urn:microsoft.com/office/officeart/2005/8/layout/process4"/>
    <dgm:cxn modelId="{275677D7-7B44-406D-BFB5-F64FF7B64CF7}" type="presOf" srcId="{0CFEEBCB-AD16-4DB1-94F2-B2E275171CD9}" destId="{69A09B83-2345-4956-801F-43511C6B1485}" srcOrd="0" destOrd="0" presId="urn:microsoft.com/office/officeart/2005/8/layout/process4"/>
    <dgm:cxn modelId="{B7735BCD-A141-4262-947C-EE0F985EA5D5}" type="presParOf" srcId="{0D6961B7-1AB4-4761-98AA-87C85395A742}" destId="{89F84C8E-4382-466B-997F-229938594722}" srcOrd="0" destOrd="0" presId="urn:microsoft.com/office/officeart/2005/8/layout/process4"/>
    <dgm:cxn modelId="{4DC392EC-EE3A-4874-934A-9B1B7B373E16}" type="presParOf" srcId="{89F84C8E-4382-466B-997F-229938594722}" destId="{69A09B83-2345-4956-801F-43511C6B1485}" srcOrd="0" destOrd="0" presId="urn:microsoft.com/office/officeart/2005/8/layout/process4"/>
    <dgm:cxn modelId="{B53C3DFB-8EA9-4BB4-837A-5898D3479736}" type="presParOf" srcId="{89F84C8E-4382-466B-997F-229938594722}" destId="{8FDD37B2-81D3-4990-A8A4-FD7D5252E7C4}" srcOrd="1" destOrd="0" presId="urn:microsoft.com/office/officeart/2005/8/layout/process4"/>
    <dgm:cxn modelId="{35B404CA-31D7-44A8-8E9B-F912C9C9ABEF}" type="presParOf" srcId="{89F84C8E-4382-466B-997F-229938594722}" destId="{647CD93A-E59F-483F-8E16-D96885507C77}" srcOrd="2" destOrd="0" presId="urn:microsoft.com/office/officeart/2005/8/layout/process4"/>
    <dgm:cxn modelId="{827D3FE4-E602-4712-882F-E849E18F32E5}" type="presParOf" srcId="{647CD93A-E59F-483F-8E16-D96885507C77}" destId="{98A9C8DE-F4D3-42E8-A4F4-D2DD6431EE8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199B5-2A5A-40AC-ACA6-A919850839A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FEEBCB-AD16-4DB1-94F2-B2E275171CD9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带班主任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EB1E2F-F0DA-48FA-89D6-CE5B8A593576}" type="sibTrans" cxnId="{2C66A04A-42E4-4BE0-ACC6-1412A91169AE}">
      <dgm:prSet/>
      <dgm:spPr/>
      <dgm:t>
        <a:bodyPr/>
        <a:lstStyle/>
        <a:p>
          <a:endParaRPr lang="zh-CN" altLang="en-US"/>
        </a:p>
      </dgm:t>
    </dgm:pt>
    <dgm:pt modelId="{10869F74-AAF3-44AF-87B3-D4C15FE5D8EA}" type="parTrans" cxnId="{2C66A04A-42E4-4BE0-ACC6-1412A91169AE}">
      <dgm:prSet/>
      <dgm:spPr/>
      <dgm:t>
        <a:bodyPr/>
        <a:lstStyle/>
        <a:p>
          <a:endParaRPr lang="zh-CN" altLang="en-US"/>
        </a:p>
      </dgm:t>
    </dgm:pt>
    <dgm:pt modelId="{B2605A4D-2784-4826-8486-D9C8D8B08DE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唐学术</a:t>
          </a:r>
          <a:endParaRPr lang="en-US" altLang="zh-CN" sz="2000" dirty="0" smtClean="0">
            <a:solidFill>
              <a:schemeClr val="accent5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3C7499F-50A6-465D-92C4-E37F934ED331}" type="sibTrans" cxnId="{6D53483C-D40D-4D8B-85C3-0C867764F214}">
      <dgm:prSet/>
      <dgm:spPr/>
      <dgm:t>
        <a:bodyPr/>
        <a:lstStyle/>
        <a:p>
          <a:endParaRPr lang="zh-CN" altLang="en-US"/>
        </a:p>
      </dgm:t>
    </dgm:pt>
    <dgm:pt modelId="{3FC52E3F-E3DE-440B-A23E-A5EB5FEB74B1}" type="parTrans" cxnId="{6D53483C-D40D-4D8B-85C3-0C867764F214}">
      <dgm:prSet/>
      <dgm:spPr/>
      <dgm:t>
        <a:bodyPr/>
        <a:lstStyle/>
        <a:p>
          <a:endParaRPr lang="zh-CN" altLang="en-US"/>
        </a:p>
      </dgm:t>
    </dgm:pt>
    <dgm:pt modelId="{0D6961B7-1AB4-4761-98AA-87C85395A742}" type="pres">
      <dgm:prSet presAssocID="{9DB199B5-2A5A-40AC-ACA6-A919850839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F84C8E-4382-466B-997F-229938594722}" type="pres">
      <dgm:prSet presAssocID="{0CFEEBCB-AD16-4DB1-94F2-B2E275171CD9}" presName="boxAndChildren" presStyleCnt="0"/>
      <dgm:spPr/>
    </dgm:pt>
    <dgm:pt modelId="{69A09B83-2345-4956-801F-43511C6B1485}" type="pres">
      <dgm:prSet presAssocID="{0CFEEBCB-AD16-4DB1-94F2-B2E275171CD9}" presName="parentTextBox" presStyleLbl="node1" presStyleIdx="0" presStyleCnt="1"/>
      <dgm:spPr/>
      <dgm:t>
        <a:bodyPr/>
        <a:lstStyle/>
        <a:p>
          <a:endParaRPr lang="zh-CN" altLang="en-US"/>
        </a:p>
      </dgm:t>
    </dgm:pt>
    <dgm:pt modelId="{8FDD37B2-81D3-4990-A8A4-FD7D5252E7C4}" type="pres">
      <dgm:prSet presAssocID="{0CFEEBCB-AD16-4DB1-94F2-B2E275171CD9}" presName="entireBox" presStyleLbl="node1" presStyleIdx="0" presStyleCnt="1" custLinFactNeighborX="-863" custLinFactNeighborY="-49"/>
      <dgm:spPr/>
      <dgm:t>
        <a:bodyPr/>
        <a:lstStyle/>
        <a:p>
          <a:endParaRPr lang="zh-CN" altLang="en-US"/>
        </a:p>
      </dgm:t>
    </dgm:pt>
    <dgm:pt modelId="{647CD93A-E59F-483F-8E16-D96885507C77}" type="pres">
      <dgm:prSet presAssocID="{0CFEEBCB-AD16-4DB1-94F2-B2E275171CD9}" presName="descendantBox" presStyleCnt="0"/>
      <dgm:spPr/>
    </dgm:pt>
    <dgm:pt modelId="{98A9C8DE-F4D3-42E8-A4F4-D2DD6431EE88}" type="pres">
      <dgm:prSet presAssocID="{B2605A4D-2784-4826-8486-D9C8D8B08DE0}" presName="childTextBox" presStyleLbl="fgAccFollowNode1" presStyleIdx="0" presStyleCnt="1" custLinFactNeighborY="105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66A04A-42E4-4BE0-ACC6-1412A91169AE}" srcId="{9DB199B5-2A5A-40AC-ACA6-A919850839A1}" destId="{0CFEEBCB-AD16-4DB1-94F2-B2E275171CD9}" srcOrd="0" destOrd="0" parTransId="{10869F74-AAF3-44AF-87B3-D4C15FE5D8EA}" sibTransId="{23EB1E2F-F0DA-48FA-89D6-CE5B8A593576}"/>
    <dgm:cxn modelId="{C091568A-AB10-486F-B3FB-5E12AFFA6CA6}" type="presOf" srcId="{0CFEEBCB-AD16-4DB1-94F2-B2E275171CD9}" destId="{8FDD37B2-81D3-4990-A8A4-FD7D5252E7C4}" srcOrd="1" destOrd="0" presId="urn:microsoft.com/office/officeart/2005/8/layout/process4"/>
    <dgm:cxn modelId="{6D53483C-D40D-4D8B-85C3-0C867764F214}" srcId="{0CFEEBCB-AD16-4DB1-94F2-B2E275171CD9}" destId="{B2605A4D-2784-4826-8486-D9C8D8B08DE0}" srcOrd="0" destOrd="0" parTransId="{3FC52E3F-E3DE-440B-A23E-A5EB5FEB74B1}" sibTransId="{93C7499F-50A6-465D-92C4-E37F934ED331}"/>
    <dgm:cxn modelId="{86C9C89B-0DAA-4EB6-BF7C-8980021F5177}" type="presOf" srcId="{0CFEEBCB-AD16-4DB1-94F2-B2E275171CD9}" destId="{69A09B83-2345-4956-801F-43511C6B1485}" srcOrd="0" destOrd="0" presId="urn:microsoft.com/office/officeart/2005/8/layout/process4"/>
    <dgm:cxn modelId="{84A68AB7-2F2C-4177-83CD-799B1A13C90F}" type="presOf" srcId="{B2605A4D-2784-4826-8486-D9C8D8B08DE0}" destId="{98A9C8DE-F4D3-42E8-A4F4-D2DD6431EE88}" srcOrd="0" destOrd="0" presId="urn:microsoft.com/office/officeart/2005/8/layout/process4"/>
    <dgm:cxn modelId="{83957E6A-7FE0-44B1-AB89-9F3E108138E6}" type="presOf" srcId="{9DB199B5-2A5A-40AC-ACA6-A919850839A1}" destId="{0D6961B7-1AB4-4761-98AA-87C85395A742}" srcOrd="0" destOrd="0" presId="urn:microsoft.com/office/officeart/2005/8/layout/process4"/>
    <dgm:cxn modelId="{655C7C3B-C00D-42B2-ADB6-1A198E182235}" type="presParOf" srcId="{0D6961B7-1AB4-4761-98AA-87C85395A742}" destId="{89F84C8E-4382-466B-997F-229938594722}" srcOrd="0" destOrd="0" presId="urn:microsoft.com/office/officeart/2005/8/layout/process4"/>
    <dgm:cxn modelId="{CDF8AD59-E700-42A9-84A5-80FC2D8F0F30}" type="presParOf" srcId="{89F84C8E-4382-466B-997F-229938594722}" destId="{69A09B83-2345-4956-801F-43511C6B1485}" srcOrd="0" destOrd="0" presId="urn:microsoft.com/office/officeart/2005/8/layout/process4"/>
    <dgm:cxn modelId="{549F686F-8352-46F8-A4FC-1216D727D777}" type="presParOf" srcId="{89F84C8E-4382-466B-997F-229938594722}" destId="{8FDD37B2-81D3-4990-A8A4-FD7D5252E7C4}" srcOrd="1" destOrd="0" presId="urn:microsoft.com/office/officeart/2005/8/layout/process4"/>
    <dgm:cxn modelId="{76353844-4387-42AE-998B-54830FEB7035}" type="presParOf" srcId="{89F84C8E-4382-466B-997F-229938594722}" destId="{647CD93A-E59F-483F-8E16-D96885507C77}" srcOrd="2" destOrd="0" presId="urn:microsoft.com/office/officeart/2005/8/layout/process4"/>
    <dgm:cxn modelId="{1FE0C18A-52F5-40A1-B450-54F227B3152E}" type="presParOf" srcId="{647CD93A-E59F-483F-8E16-D96885507C77}" destId="{98A9C8DE-F4D3-42E8-A4F4-D2DD6431EE8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B199B5-2A5A-40AC-ACA6-A919850839A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FEEBCB-AD16-4DB1-94F2-B2E275171CD9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值班人员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EB1E2F-F0DA-48FA-89D6-CE5B8A593576}" type="sibTrans" cxnId="{2C66A04A-42E4-4BE0-ACC6-1412A91169AE}">
      <dgm:prSet/>
      <dgm:spPr/>
      <dgm:t>
        <a:bodyPr/>
        <a:lstStyle/>
        <a:p>
          <a:endParaRPr lang="zh-CN" altLang="en-US"/>
        </a:p>
      </dgm:t>
    </dgm:pt>
    <dgm:pt modelId="{10869F74-AAF3-44AF-87B3-D4C15FE5D8EA}" type="parTrans" cxnId="{2C66A04A-42E4-4BE0-ACC6-1412A91169AE}">
      <dgm:prSet/>
      <dgm:spPr/>
      <dgm:t>
        <a:bodyPr/>
        <a:lstStyle/>
        <a:p>
          <a:endParaRPr lang="zh-CN" altLang="en-US"/>
        </a:p>
      </dgm:t>
    </dgm:pt>
    <dgm:pt modelId="{B2605A4D-2784-4826-8486-D9C8D8B08DE0}">
      <dgm:prSet phldrT="[文本]" custT="1"/>
      <dgm:spPr/>
      <dgm:t>
        <a:bodyPr/>
        <a:lstStyle/>
        <a:p>
          <a:endParaRPr lang="en-US" altLang="zh-CN" sz="2000" dirty="0" smtClean="0">
            <a:solidFill>
              <a:schemeClr val="accent5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3C7499F-50A6-465D-92C4-E37F934ED331}" type="sibTrans" cxnId="{6D53483C-D40D-4D8B-85C3-0C867764F214}">
      <dgm:prSet/>
      <dgm:spPr/>
      <dgm:t>
        <a:bodyPr/>
        <a:lstStyle/>
        <a:p>
          <a:endParaRPr lang="zh-CN" altLang="en-US"/>
        </a:p>
      </dgm:t>
    </dgm:pt>
    <dgm:pt modelId="{3FC52E3F-E3DE-440B-A23E-A5EB5FEB74B1}" type="parTrans" cxnId="{6D53483C-D40D-4D8B-85C3-0C867764F214}">
      <dgm:prSet/>
      <dgm:spPr/>
      <dgm:t>
        <a:bodyPr/>
        <a:lstStyle/>
        <a:p>
          <a:endParaRPr lang="zh-CN" altLang="en-US"/>
        </a:p>
      </dgm:t>
    </dgm:pt>
    <dgm:pt modelId="{0D6961B7-1AB4-4761-98AA-87C85395A742}" type="pres">
      <dgm:prSet presAssocID="{9DB199B5-2A5A-40AC-ACA6-A919850839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F84C8E-4382-466B-997F-229938594722}" type="pres">
      <dgm:prSet presAssocID="{0CFEEBCB-AD16-4DB1-94F2-B2E275171CD9}" presName="boxAndChildren" presStyleCnt="0"/>
      <dgm:spPr/>
    </dgm:pt>
    <dgm:pt modelId="{69A09B83-2345-4956-801F-43511C6B1485}" type="pres">
      <dgm:prSet presAssocID="{0CFEEBCB-AD16-4DB1-94F2-B2E275171CD9}" presName="parentTextBox" presStyleLbl="node1" presStyleIdx="0" presStyleCnt="1"/>
      <dgm:spPr/>
      <dgm:t>
        <a:bodyPr/>
        <a:lstStyle/>
        <a:p>
          <a:endParaRPr lang="zh-CN" altLang="en-US"/>
        </a:p>
      </dgm:t>
    </dgm:pt>
    <dgm:pt modelId="{8FDD37B2-81D3-4990-A8A4-FD7D5252E7C4}" type="pres">
      <dgm:prSet presAssocID="{0CFEEBCB-AD16-4DB1-94F2-B2E275171CD9}" presName="entireBox" presStyleLbl="node1" presStyleIdx="0" presStyleCnt="1" custLinFactNeighborX="863" custLinFactNeighborY="-49"/>
      <dgm:spPr/>
      <dgm:t>
        <a:bodyPr/>
        <a:lstStyle/>
        <a:p>
          <a:endParaRPr lang="zh-CN" altLang="en-US"/>
        </a:p>
      </dgm:t>
    </dgm:pt>
    <dgm:pt modelId="{647CD93A-E59F-483F-8E16-D96885507C77}" type="pres">
      <dgm:prSet presAssocID="{0CFEEBCB-AD16-4DB1-94F2-B2E275171CD9}" presName="descendantBox" presStyleCnt="0"/>
      <dgm:spPr/>
    </dgm:pt>
    <dgm:pt modelId="{98A9C8DE-F4D3-42E8-A4F4-D2DD6431EE88}" type="pres">
      <dgm:prSet presAssocID="{B2605A4D-2784-4826-8486-D9C8D8B08DE0}" presName="childTextBox" presStyleLbl="fgAccFollowNode1" presStyleIdx="0" presStyleCnt="1" custLinFactNeighborY="105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24BBFB-DEFC-4575-9BAA-DF388B6DA1D0}" type="presOf" srcId="{B2605A4D-2784-4826-8486-D9C8D8B08DE0}" destId="{98A9C8DE-F4D3-42E8-A4F4-D2DD6431EE88}" srcOrd="0" destOrd="0" presId="urn:microsoft.com/office/officeart/2005/8/layout/process4"/>
    <dgm:cxn modelId="{CE203086-A437-4A17-9781-8ECE6035B1C7}" type="presOf" srcId="{9DB199B5-2A5A-40AC-ACA6-A919850839A1}" destId="{0D6961B7-1AB4-4761-98AA-87C85395A742}" srcOrd="0" destOrd="0" presId="urn:microsoft.com/office/officeart/2005/8/layout/process4"/>
    <dgm:cxn modelId="{39214E8B-89B4-46BB-97DF-08DBA614E535}" type="presOf" srcId="{0CFEEBCB-AD16-4DB1-94F2-B2E275171CD9}" destId="{69A09B83-2345-4956-801F-43511C6B1485}" srcOrd="0" destOrd="0" presId="urn:microsoft.com/office/officeart/2005/8/layout/process4"/>
    <dgm:cxn modelId="{2C66A04A-42E4-4BE0-ACC6-1412A91169AE}" srcId="{9DB199B5-2A5A-40AC-ACA6-A919850839A1}" destId="{0CFEEBCB-AD16-4DB1-94F2-B2E275171CD9}" srcOrd="0" destOrd="0" parTransId="{10869F74-AAF3-44AF-87B3-D4C15FE5D8EA}" sibTransId="{23EB1E2F-F0DA-48FA-89D6-CE5B8A593576}"/>
    <dgm:cxn modelId="{6D53483C-D40D-4D8B-85C3-0C867764F214}" srcId="{0CFEEBCB-AD16-4DB1-94F2-B2E275171CD9}" destId="{B2605A4D-2784-4826-8486-D9C8D8B08DE0}" srcOrd="0" destOrd="0" parTransId="{3FC52E3F-E3DE-440B-A23E-A5EB5FEB74B1}" sibTransId="{93C7499F-50A6-465D-92C4-E37F934ED331}"/>
    <dgm:cxn modelId="{D6554ECD-4105-455B-B486-1C491D9671AB}" type="presOf" srcId="{0CFEEBCB-AD16-4DB1-94F2-B2E275171CD9}" destId="{8FDD37B2-81D3-4990-A8A4-FD7D5252E7C4}" srcOrd="1" destOrd="0" presId="urn:microsoft.com/office/officeart/2005/8/layout/process4"/>
    <dgm:cxn modelId="{E0AFDA7F-146F-495C-A1A6-CEAE6EB5DAD9}" type="presParOf" srcId="{0D6961B7-1AB4-4761-98AA-87C85395A742}" destId="{89F84C8E-4382-466B-997F-229938594722}" srcOrd="0" destOrd="0" presId="urn:microsoft.com/office/officeart/2005/8/layout/process4"/>
    <dgm:cxn modelId="{1A27310F-7DF2-446F-BC13-CB5C14C91DA3}" type="presParOf" srcId="{89F84C8E-4382-466B-997F-229938594722}" destId="{69A09B83-2345-4956-801F-43511C6B1485}" srcOrd="0" destOrd="0" presId="urn:microsoft.com/office/officeart/2005/8/layout/process4"/>
    <dgm:cxn modelId="{FE5826A3-346E-4909-8DF5-4404C8799439}" type="presParOf" srcId="{89F84C8E-4382-466B-997F-229938594722}" destId="{8FDD37B2-81D3-4990-A8A4-FD7D5252E7C4}" srcOrd="1" destOrd="0" presId="urn:microsoft.com/office/officeart/2005/8/layout/process4"/>
    <dgm:cxn modelId="{8C05C992-5D62-4506-ACC7-1F9D08AB02C1}" type="presParOf" srcId="{89F84C8E-4382-466B-997F-229938594722}" destId="{647CD93A-E59F-483F-8E16-D96885507C77}" srcOrd="2" destOrd="0" presId="urn:microsoft.com/office/officeart/2005/8/layout/process4"/>
    <dgm:cxn modelId="{F6058910-C4CD-40FB-A833-314E37839769}" type="presParOf" srcId="{647CD93A-E59F-483F-8E16-D96885507C77}" destId="{98A9C8DE-F4D3-42E8-A4F4-D2DD6431EE8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B199B5-2A5A-40AC-ACA6-A919850839A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FEEBCB-AD16-4DB1-94F2-B2E275171CD9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带班主任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EB1E2F-F0DA-48FA-89D6-CE5B8A593576}" type="sibTrans" cxnId="{2C66A04A-42E4-4BE0-ACC6-1412A91169AE}">
      <dgm:prSet/>
      <dgm:spPr/>
      <dgm:t>
        <a:bodyPr/>
        <a:lstStyle/>
        <a:p>
          <a:endParaRPr lang="zh-CN" altLang="en-US"/>
        </a:p>
      </dgm:t>
    </dgm:pt>
    <dgm:pt modelId="{10869F74-AAF3-44AF-87B3-D4C15FE5D8EA}" type="parTrans" cxnId="{2C66A04A-42E4-4BE0-ACC6-1412A91169AE}">
      <dgm:prSet/>
      <dgm:spPr/>
      <dgm:t>
        <a:bodyPr/>
        <a:lstStyle/>
        <a:p>
          <a:endParaRPr lang="zh-CN" altLang="en-US"/>
        </a:p>
      </dgm:t>
    </dgm:pt>
    <dgm:pt modelId="{B2605A4D-2784-4826-8486-D9C8D8B08DE0}">
      <dgm:prSet phldrT="[文本]" custT="1"/>
      <dgm:spPr/>
      <dgm:t>
        <a:bodyPr/>
        <a:lstStyle/>
        <a:p>
          <a:endParaRPr lang="en-US" altLang="zh-CN" sz="2000" dirty="0" smtClean="0">
            <a:solidFill>
              <a:schemeClr val="accent5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3C7499F-50A6-465D-92C4-E37F934ED331}" type="sibTrans" cxnId="{6D53483C-D40D-4D8B-85C3-0C867764F214}">
      <dgm:prSet/>
      <dgm:spPr/>
      <dgm:t>
        <a:bodyPr/>
        <a:lstStyle/>
        <a:p>
          <a:endParaRPr lang="zh-CN" altLang="en-US"/>
        </a:p>
      </dgm:t>
    </dgm:pt>
    <dgm:pt modelId="{3FC52E3F-E3DE-440B-A23E-A5EB5FEB74B1}" type="parTrans" cxnId="{6D53483C-D40D-4D8B-85C3-0C867764F214}">
      <dgm:prSet/>
      <dgm:spPr/>
      <dgm:t>
        <a:bodyPr/>
        <a:lstStyle/>
        <a:p>
          <a:endParaRPr lang="zh-CN" altLang="en-US"/>
        </a:p>
      </dgm:t>
    </dgm:pt>
    <dgm:pt modelId="{0D6961B7-1AB4-4761-98AA-87C85395A742}" type="pres">
      <dgm:prSet presAssocID="{9DB199B5-2A5A-40AC-ACA6-A919850839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F84C8E-4382-466B-997F-229938594722}" type="pres">
      <dgm:prSet presAssocID="{0CFEEBCB-AD16-4DB1-94F2-B2E275171CD9}" presName="boxAndChildren" presStyleCnt="0"/>
      <dgm:spPr/>
    </dgm:pt>
    <dgm:pt modelId="{69A09B83-2345-4956-801F-43511C6B1485}" type="pres">
      <dgm:prSet presAssocID="{0CFEEBCB-AD16-4DB1-94F2-B2E275171CD9}" presName="parentTextBox" presStyleLbl="node1" presStyleIdx="0" presStyleCnt="1"/>
      <dgm:spPr/>
      <dgm:t>
        <a:bodyPr/>
        <a:lstStyle/>
        <a:p>
          <a:endParaRPr lang="zh-CN" altLang="en-US"/>
        </a:p>
      </dgm:t>
    </dgm:pt>
    <dgm:pt modelId="{8FDD37B2-81D3-4990-A8A4-FD7D5252E7C4}" type="pres">
      <dgm:prSet presAssocID="{0CFEEBCB-AD16-4DB1-94F2-B2E275171CD9}" presName="entireBox" presStyleLbl="node1" presStyleIdx="0" presStyleCnt="1" custLinFactNeighborX="-863" custLinFactNeighborY="-49"/>
      <dgm:spPr/>
      <dgm:t>
        <a:bodyPr/>
        <a:lstStyle/>
        <a:p>
          <a:endParaRPr lang="zh-CN" altLang="en-US"/>
        </a:p>
      </dgm:t>
    </dgm:pt>
    <dgm:pt modelId="{647CD93A-E59F-483F-8E16-D96885507C77}" type="pres">
      <dgm:prSet presAssocID="{0CFEEBCB-AD16-4DB1-94F2-B2E275171CD9}" presName="descendantBox" presStyleCnt="0"/>
      <dgm:spPr/>
    </dgm:pt>
    <dgm:pt modelId="{98A9C8DE-F4D3-42E8-A4F4-D2DD6431EE88}" type="pres">
      <dgm:prSet presAssocID="{B2605A4D-2784-4826-8486-D9C8D8B08DE0}" presName="childTextBox" presStyleLbl="fgAccFollowNode1" presStyleIdx="0" presStyleCnt="1" custLinFactNeighborY="105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6392DE-7D16-4BD4-A8F5-80A4882A070E}" type="presOf" srcId="{9DB199B5-2A5A-40AC-ACA6-A919850839A1}" destId="{0D6961B7-1AB4-4761-98AA-87C85395A742}" srcOrd="0" destOrd="0" presId="urn:microsoft.com/office/officeart/2005/8/layout/process4"/>
    <dgm:cxn modelId="{2C66A04A-42E4-4BE0-ACC6-1412A91169AE}" srcId="{9DB199B5-2A5A-40AC-ACA6-A919850839A1}" destId="{0CFEEBCB-AD16-4DB1-94F2-B2E275171CD9}" srcOrd="0" destOrd="0" parTransId="{10869F74-AAF3-44AF-87B3-D4C15FE5D8EA}" sibTransId="{23EB1E2F-F0DA-48FA-89D6-CE5B8A593576}"/>
    <dgm:cxn modelId="{6D53483C-D40D-4D8B-85C3-0C867764F214}" srcId="{0CFEEBCB-AD16-4DB1-94F2-B2E275171CD9}" destId="{B2605A4D-2784-4826-8486-D9C8D8B08DE0}" srcOrd="0" destOrd="0" parTransId="{3FC52E3F-E3DE-440B-A23E-A5EB5FEB74B1}" sibTransId="{93C7499F-50A6-465D-92C4-E37F934ED331}"/>
    <dgm:cxn modelId="{409057EE-0315-4C6E-B306-AD7D797E0470}" type="presOf" srcId="{B2605A4D-2784-4826-8486-D9C8D8B08DE0}" destId="{98A9C8DE-F4D3-42E8-A4F4-D2DD6431EE88}" srcOrd="0" destOrd="0" presId="urn:microsoft.com/office/officeart/2005/8/layout/process4"/>
    <dgm:cxn modelId="{AC46C6FF-FFC1-4800-9941-78C26F7E2B31}" type="presOf" srcId="{0CFEEBCB-AD16-4DB1-94F2-B2E275171CD9}" destId="{69A09B83-2345-4956-801F-43511C6B1485}" srcOrd="0" destOrd="0" presId="urn:microsoft.com/office/officeart/2005/8/layout/process4"/>
    <dgm:cxn modelId="{D5B276C9-3630-4D0C-A28F-34EBFD2A68A5}" type="presOf" srcId="{0CFEEBCB-AD16-4DB1-94F2-B2E275171CD9}" destId="{8FDD37B2-81D3-4990-A8A4-FD7D5252E7C4}" srcOrd="1" destOrd="0" presId="urn:microsoft.com/office/officeart/2005/8/layout/process4"/>
    <dgm:cxn modelId="{4D31346B-942A-4991-8BB1-770B4C47FD9E}" type="presParOf" srcId="{0D6961B7-1AB4-4761-98AA-87C85395A742}" destId="{89F84C8E-4382-466B-997F-229938594722}" srcOrd="0" destOrd="0" presId="urn:microsoft.com/office/officeart/2005/8/layout/process4"/>
    <dgm:cxn modelId="{70DD7EE1-50F7-4C6A-B9A7-2C0B75ADF0D2}" type="presParOf" srcId="{89F84C8E-4382-466B-997F-229938594722}" destId="{69A09B83-2345-4956-801F-43511C6B1485}" srcOrd="0" destOrd="0" presId="urn:microsoft.com/office/officeart/2005/8/layout/process4"/>
    <dgm:cxn modelId="{74407349-6B3A-43D9-9329-EAC6EEA3B9ED}" type="presParOf" srcId="{89F84C8E-4382-466B-997F-229938594722}" destId="{8FDD37B2-81D3-4990-A8A4-FD7D5252E7C4}" srcOrd="1" destOrd="0" presId="urn:microsoft.com/office/officeart/2005/8/layout/process4"/>
    <dgm:cxn modelId="{0AEC68B7-5819-422B-997A-BE71ADFD0BA2}" type="presParOf" srcId="{89F84C8E-4382-466B-997F-229938594722}" destId="{647CD93A-E59F-483F-8E16-D96885507C77}" srcOrd="2" destOrd="0" presId="urn:microsoft.com/office/officeart/2005/8/layout/process4"/>
    <dgm:cxn modelId="{3935DE0B-5CA9-411B-BFBD-98853CE339F3}" type="presParOf" srcId="{647CD93A-E59F-483F-8E16-D96885507C77}" destId="{98A9C8DE-F4D3-42E8-A4F4-D2DD6431EE8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D37B2-81D3-4990-A8A4-FD7D5252E7C4}">
      <dsp:nvSpPr>
        <dsp:cNvPr id="0" name=""/>
        <dsp:cNvSpPr/>
      </dsp:nvSpPr>
      <dsp:spPr>
        <a:xfrm>
          <a:off x="0" y="0"/>
          <a:ext cx="1285056" cy="90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值班人员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1285056" cy="491176"/>
      </dsp:txXfrm>
    </dsp:sp>
    <dsp:sp modelId="{98A9C8DE-F4D3-42E8-A4F4-D2DD6431EE88}">
      <dsp:nvSpPr>
        <dsp:cNvPr id="0" name=""/>
        <dsp:cNvSpPr/>
      </dsp:nvSpPr>
      <dsp:spPr>
        <a:xfrm>
          <a:off x="0" y="492065"/>
          <a:ext cx="1285056" cy="418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张  凯</a:t>
          </a:r>
          <a:endParaRPr lang="en-US" altLang="zh-CN" sz="2000" kern="1200" dirty="0" smtClean="0">
            <a:solidFill>
              <a:schemeClr val="accent5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0" y="492065"/>
        <a:ext cx="1285056" cy="418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D37B2-81D3-4990-A8A4-FD7D5252E7C4}">
      <dsp:nvSpPr>
        <dsp:cNvPr id="0" name=""/>
        <dsp:cNvSpPr/>
      </dsp:nvSpPr>
      <dsp:spPr>
        <a:xfrm>
          <a:off x="0" y="0"/>
          <a:ext cx="1285056" cy="90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带班主任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1285056" cy="491176"/>
      </dsp:txXfrm>
    </dsp:sp>
    <dsp:sp modelId="{98A9C8DE-F4D3-42E8-A4F4-D2DD6431EE88}">
      <dsp:nvSpPr>
        <dsp:cNvPr id="0" name=""/>
        <dsp:cNvSpPr/>
      </dsp:nvSpPr>
      <dsp:spPr>
        <a:xfrm>
          <a:off x="0" y="492065"/>
          <a:ext cx="1285056" cy="418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唐学术</a:t>
          </a:r>
          <a:endParaRPr lang="en-US" altLang="zh-CN" sz="2000" kern="1200" dirty="0" smtClean="0">
            <a:solidFill>
              <a:schemeClr val="accent5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0" y="492065"/>
        <a:ext cx="1285056" cy="418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D37B2-81D3-4990-A8A4-FD7D5252E7C4}">
      <dsp:nvSpPr>
        <dsp:cNvPr id="0" name=""/>
        <dsp:cNvSpPr/>
      </dsp:nvSpPr>
      <dsp:spPr>
        <a:xfrm>
          <a:off x="0" y="0"/>
          <a:ext cx="1285056" cy="910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值班人员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1285056" cy="491656"/>
      </dsp:txXfrm>
    </dsp:sp>
    <dsp:sp modelId="{98A9C8DE-F4D3-42E8-A4F4-D2DD6431EE88}">
      <dsp:nvSpPr>
        <dsp:cNvPr id="0" name=""/>
        <dsp:cNvSpPr/>
      </dsp:nvSpPr>
      <dsp:spPr>
        <a:xfrm>
          <a:off x="0" y="491656"/>
          <a:ext cx="1285056" cy="418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000" kern="1200" dirty="0" smtClean="0">
            <a:solidFill>
              <a:schemeClr val="accent5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0" y="491656"/>
        <a:ext cx="1285056" cy="4188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D37B2-81D3-4990-A8A4-FD7D5252E7C4}">
      <dsp:nvSpPr>
        <dsp:cNvPr id="0" name=""/>
        <dsp:cNvSpPr/>
      </dsp:nvSpPr>
      <dsp:spPr>
        <a:xfrm>
          <a:off x="0" y="0"/>
          <a:ext cx="1285056" cy="9104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带班主任</a:t>
          </a:r>
          <a:endParaRPr lang="zh-CN" alt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1285056" cy="491656"/>
      </dsp:txXfrm>
    </dsp:sp>
    <dsp:sp modelId="{98A9C8DE-F4D3-42E8-A4F4-D2DD6431EE88}">
      <dsp:nvSpPr>
        <dsp:cNvPr id="0" name=""/>
        <dsp:cNvSpPr/>
      </dsp:nvSpPr>
      <dsp:spPr>
        <a:xfrm>
          <a:off x="0" y="491656"/>
          <a:ext cx="1285056" cy="418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000" kern="1200" dirty="0" smtClean="0">
            <a:solidFill>
              <a:schemeClr val="accent5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0" y="491656"/>
        <a:ext cx="1285056" cy="41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C3B3D-1FAE-4980-943A-19FF9CDF8A69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7CD41-5108-4FC2-957A-A7011BB38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3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51E12-8D5C-44F4-8415-DBF3AE976AF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F90CC-5A7F-48A7-B6BB-F98FF41F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33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5DBC9-07C3-4BF8-B570-92E0CC98271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2A05E-BEEF-4FED-83BA-2617330B5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5DBC9-07C3-4BF8-B570-92E0CC98271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2A05E-BEEF-4FED-83BA-2617330B5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981200" cy="4388644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5979"/>
            <a:ext cx="58674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5DBC9-07C3-4BF8-B570-92E0CC98271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2A05E-BEEF-4FED-83BA-2617330B5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5DBC9-07C3-4BF8-B570-92E0CC98271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2A05E-BEEF-4FED-83BA-2617330B5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5DBC9-07C3-4BF8-B570-92E0CC98271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2A05E-BEEF-4FED-83BA-2617330B5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5DBC9-07C3-4BF8-B570-92E0CC98271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2A05E-BEEF-4FED-83BA-2617330B5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5DBC9-07C3-4BF8-B570-92E0CC98271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2A05E-BEEF-4FED-83BA-2617330B5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5DBC9-07C3-4BF8-B570-92E0CC98271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2A05E-BEEF-4FED-83BA-2617330B5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5DBC9-07C3-4BF8-B570-92E0CC98271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2A05E-BEEF-4FED-83BA-2617330B5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5DBC9-07C3-4BF8-B570-92E0CC98271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D2A05E-BEEF-4FED-83BA-2617330B5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41624"/>
            <a:ext cx="2133600" cy="273844"/>
          </a:xfrm>
        </p:spPr>
        <p:txBody>
          <a:bodyPr/>
          <a:lstStyle>
            <a:extLst/>
          </a:lstStyle>
          <a:p>
            <a:fld id="{2165DBC9-07C3-4BF8-B570-92E0CC98271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41624"/>
            <a:ext cx="5562600" cy="273844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41624"/>
            <a:ext cx="457200" cy="273844"/>
          </a:xfrm>
        </p:spPr>
        <p:txBody>
          <a:bodyPr/>
          <a:lstStyle>
            <a:extLst/>
          </a:lstStyle>
          <a:p>
            <a:fld id="{8AD2A05E-BEEF-4FED-83BA-2617330B5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165DBC9-07C3-4BF8-B570-92E0CC98271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AD2A05E-BEEF-4FED-83BA-2617330B5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0641" y="57436"/>
            <a:ext cx="4777383" cy="1794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842368" y="2447297"/>
            <a:ext cx="4283799" cy="264473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zh-CN" dirty="0" smtClean="0"/>
              <a:t>          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42368" y="51470"/>
            <a:ext cx="4283799" cy="235572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876458"/>
            <a:ext cx="4788023" cy="321557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213" y="72956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今日值班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3568" y="1467718"/>
            <a:ext cx="3600400" cy="273844"/>
          </a:xfrm>
        </p:spPr>
        <p:txBody>
          <a:bodyPr/>
          <a:lstStyle/>
          <a:p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小时值班电话：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89116178</a:t>
            </a:r>
            <a:endParaRPr lang="zh-CN" altLang="en-US" sz="1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033437" y="2571750"/>
            <a:ext cx="19799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城区</a:t>
            </a:r>
            <a:r>
              <a:rPr lang="zh-CN" alt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天气预报</a:t>
            </a:r>
          </a:p>
        </p:txBody>
      </p:sp>
      <p:sp>
        <p:nvSpPr>
          <p:cNvPr id="18" name="矩形 17"/>
          <p:cNvSpPr/>
          <p:nvPr/>
        </p:nvSpPr>
        <p:spPr>
          <a:xfrm>
            <a:off x="5009282" y="51470"/>
            <a:ext cx="1178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天气趋势</a:t>
            </a:r>
            <a:endParaRPr lang="en-US" altLang="zh-CN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3291285350"/>
              </p:ext>
            </p:extLst>
          </p:nvPr>
        </p:nvGraphicFramePr>
        <p:xfrm>
          <a:off x="2782888" y="411510"/>
          <a:ext cx="1285056" cy="91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5023014" y="1217335"/>
            <a:ext cx="4040579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964050706"/>
              </p:ext>
            </p:extLst>
          </p:nvPr>
        </p:nvGraphicFramePr>
        <p:xfrm>
          <a:off x="899592" y="411510"/>
          <a:ext cx="1285056" cy="91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矩形 3"/>
          <p:cNvSpPr/>
          <p:nvPr/>
        </p:nvSpPr>
        <p:spPr>
          <a:xfrm>
            <a:off x="4932041" y="411510"/>
            <a:ext cx="4104456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just">
              <a:spcAft>
                <a:spcPts val="600"/>
              </a:spcAft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日白天到夜间，各地多云到晴，坪坝河谷地区早上有雾。大部地区气温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26℃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，城口及东南部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25℃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。相对湿度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324000" algn="just">
              <a:spcAft>
                <a:spcPts val="600"/>
              </a:spcAft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日白天到夜间，各地多云，偏北部分地区有零星小雨。大部地区气温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25℃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，城口及东南部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22℃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。相对湿度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85%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324000" algn="just">
              <a:spcAft>
                <a:spcPts val="600"/>
              </a:spcAft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日白天到夜间，各地多云到晴，坪坝河谷地区早上有雾。大部地区气温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25℃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，城口及东南部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21℃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。相对湿度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00749"/>
              </p:ext>
            </p:extLst>
          </p:nvPr>
        </p:nvGraphicFramePr>
        <p:xfrm>
          <a:off x="5004048" y="3003798"/>
          <a:ext cx="3960440" cy="179921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92088"/>
                <a:gridCol w="1008112"/>
                <a:gridCol w="1080120"/>
                <a:gridCol w="1080120"/>
              </a:tblGrid>
              <a:tr h="326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日期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2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11</a:t>
                      </a:r>
                      <a:r>
                        <a:rPr kumimoji="0" lang="zh-CN" sz="12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月</a:t>
                      </a:r>
                      <a:r>
                        <a:rPr kumimoji="0" lang="en-US" sz="12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r>
                        <a:rPr kumimoji="0" lang="zh-CN" sz="12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11</a:t>
                      </a:r>
                      <a:r>
                        <a:rPr kumimoji="0" lang="zh-CN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月</a:t>
                      </a:r>
                      <a:r>
                        <a:rPr kumimoji="0" lang="en-US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r>
                        <a:rPr kumimoji="0" lang="zh-CN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11</a:t>
                      </a:r>
                      <a:r>
                        <a:rPr kumimoji="0" lang="zh-CN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月</a:t>
                      </a:r>
                      <a:r>
                        <a:rPr kumimoji="0" lang="en-US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5</a:t>
                      </a:r>
                      <a:r>
                        <a:rPr kumimoji="0" lang="zh-CN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日</a:t>
                      </a:r>
                    </a:p>
                  </a:txBody>
                  <a:tcPr marL="68580" marR="68580" marT="0" marB="0" anchor="ctr"/>
                </a:tc>
              </a:tr>
              <a:tr h="465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白天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CN" sz="12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多云转晴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CN" sz="12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多云间阴天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CN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晴</a:t>
                      </a: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夜间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CN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多云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CN" sz="12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晴间多云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CN" sz="12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晴</a:t>
                      </a:r>
                    </a:p>
                  </a:txBody>
                  <a:tcPr marL="68580" marR="68580" marT="0" marB="0" anchor="ctr"/>
                </a:tc>
              </a:tr>
              <a:tr h="359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气温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14</a:t>
                      </a:r>
                      <a:r>
                        <a:rPr kumimoji="0" lang="zh-CN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～</a:t>
                      </a:r>
                      <a:r>
                        <a:rPr kumimoji="0" lang="en-US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24</a:t>
                      </a:r>
                      <a:r>
                        <a:rPr kumimoji="0" lang="zh-CN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16</a:t>
                      </a:r>
                      <a:r>
                        <a:rPr kumimoji="0" lang="zh-CN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～</a:t>
                      </a:r>
                      <a:r>
                        <a:rPr kumimoji="0" lang="en-US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25</a:t>
                      </a:r>
                      <a:r>
                        <a:rPr kumimoji="0" lang="zh-CN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2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13</a:t>
                      </a:r>
                      <a:r>
                        <a:rPr kumimoji="0" lang="zh-CN" sz="12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～</a:t>
                      </a:r>
                      <a:r>
                        <a:rPr kumimoji="0" lang="en-US" sz="12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24</a:t>
                      </a:r>
                      <a:r>
                        <a:rPr kumimoji="0" lang="zh-CN" sz="12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℃</a:t>
                      </a: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相对湿度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50%~90%</a:t>
                      </a:r>
                      <a:endParaRPr kumimoji="0" lang="zh-CN" sz="1200" ker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2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50%~85%</a:t>
                      </a:r>
                      <a:endParaRPr kumimoji="0" lang="zh-CN" sz="1200" ker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sz="12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40%~85%</a:t>
                      </a:r>
                      <a:endParaRPr kumimoji="0" lang="zh-CN" sz="1200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9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0641" y="57436"/>
            <a:ext cx="4777383" cy="1794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842368" y="2447297"/>
            <a:ext cx="4283799" cy="264473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zh-CN" dirty="0" smtClean="0"/>
              <a:t>          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42368" y="51470"/>
            <a:ext cx="4283799" cy="235572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876458"/>
            <a:ext cx="4788023" cy="321557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213" y="72956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今日值班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3568" y="1467718"/>
            <a:ext cx="3600400" cy="273844"/>
          </a:xfrm>
        </p:spPr>
        <p:txBody>
          <a:bodyPr/>
          <a:lstStyle/>
          <a:p>
            <a:r>
              <a:rPr lang="en-US" altLang="zh-CN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小时值班电话：</a:t>
            </a: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89116178</a:t>
            </a:r>
            <a:endParaRPr lang="zh-CN" altLang="en-US" sz="1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033437" y="2571750"/>
            <a:ext cx="19799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城区</a:t>
            </a:r>
            <a:r>
              <a:rPr lang="zh-CN" alt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天气预报</a:t>
            </a:r>
          </a:p>
        </p:txBody>
      </p:sp>
      <p:sp>
        <p:nvSpPr>
          <p:cNvPr id="18" name="矩形 17"/>
          <p:cNvSpPr/>
          <p:nvPr/>
        </p:nvSpPr>
        <p:spPr>
          <a:xfrm>
            <a:off x="5009282" y="51470"/>
            <a:ext cx="1178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天气趋势</a:t>
            </a:r>
            <a:endParaRPr lang="en-US" altLang="zh-CN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图示 22"/>
          <p:cNvGraphicFramePr/>
          <p:nvPr>
            <p:extLst/>
          </p:nvPr>
        </p:nvGraphicFramePr>
        <p:xfrm>
          <a:off x="2782888" y="411510"/>
          <a:ext cx="1285056" cy="91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5023014" y="1217335"/>
            <a:ext cx="4040579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示 21"/>
          <p:cNvGraphicFramePr/>
          <p:nvPr>
            <p:extLst/>
          </p:nvPr>
        </p:nvGraphicFramePr>
        <p:xfrm>
          <a:off x="899592" y="411510"/>
          <a:ext cx="1285056" cy="91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004048" y="3003798"/>
          <a:ext cx="3960440" cy="179921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92088"/>
                <a:gridCol w="1008112"/>
                <a:gridCol w="1080120"/>
                <a:gridCol w="1080120"/>
              </a:tblGrid>
              <a:tr h="326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日期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kumimoji="0" lang="zh-CN" sz="1200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kumimoji="0" lang="zh-CN" sz="1200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kumimoji="0" lang="zh-CN" sz="1200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52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白天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kumimoji="0" lang="zh-CN" sz="1200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kumimoji="0" lang="zh-CN" sz="1200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kumimoji="0" lang="zh-CN" sz="1200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夜间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kumimoji="0" lang="zh-CN" sz="1200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kumimoji="0" lang="zh-CN" sz="1200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kumimoji="0" lang="zh-CN" sz="1200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9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气温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kumimoji="0" lang="zh-CN" sz="1200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kumimoji="0" lang="zh-CN" sz="1200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kumimoji="0" lang="zh-CN" sz="1200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+mn-ea"/>
                          <a:ea typeface="+mn-ea"/>
                          <a:cs typeface="Times New Roman"/>
                        </a:rPr>
                        <a:t>相对湿度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kumimoji="0" lang="zh-CN" sz="1200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kumimoji="0" lang="zh-CN" sz="1200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kumimoji="0" lang="zh-CN" sz="1200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50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0641" y="57436"/>
            <a:ext cx="4777383" cy="1794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842368" y="2447297"/>
            <a:ext cx="4283799" cy="264473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zh-CN" dirty="0" smtClean="0"/>
              <a:t>          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42368" y="51470"/>
            <a:ext cx="4283799" cy="235572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876458"/>
            <a:ext cx="4788023" cy="321557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23014" y="1217335"/>
            <a:ext cx="4040579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78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sz="12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1464310</TotalTime>
  <Words>224</Words>
  <Application>Microsoft Office PowerPoint</Application>
  <PresentationFormat>全屏显示(16:9)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华文楷体</vt:lpstr>
      <vt:lpstr>宋体</vt:lpstr>
      <vt:lpstr>微软雅黑</vt:lpstr>
      <vt:lpstr>Calibri</vt:lpstr>
      <vt:lpstr>Consolas</vt:lpstr>
      <vt:lpstr>Corbel</vt:lpstr>
      <vt:lpstr>Times New Roman</vt:lpstr>
      <vt:lpstr>Wingdings</vt:lpstr>
      <vt:lpstr>Wingdings 2</vt:lpstr>
      <vt:lpstr>Wingdings 3</vt:lpstr>
      <vt:lpstr>穿越</vt:lpstr>
      <vt:lpstr>PowerPoint 演示文稿</vt:lpstr>
      <vt:lpstr>PowerPoint 演示文稿</vt:lpstr>
      <vt:lpstr>PowerPoint 演示文稿</vt:lpstr>
    </vt:vector>
  </TitlesOfParts>
  <Company>CQQX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陈剑</dc:creator>
  <cp:lastModifiedBy>cl</cp:lastModifiedBy>
  <cp:revision>1631</cp:revision>
  <dcterms:created xsi:type="dcterms:W3CDTF">2013-07-15T05:56:31Z</dcterms:created>
  <dcterms:modified xsi:type="dcterms:W3CDTF">2017-11-08T03:14:39Z</dcterms:modified>
</cp:coreProperties>
</file>