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0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10/21/14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OSF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Cailey Fitzgerald</a:t>
            </a:r>
          </a:p>
          <a:p>
            <a:r>
              <a:rPr lang="en-US" dirty="0" smtClean="0"/>
              <a:t>October 21,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267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Why do we test?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Verify OSF is working as intended</a:t>
            </a:r>
          </a:p>
          <a:p>
            <a:r>
              <a:rPr lang="en-US" sz="3200" dirty="0" smtClean="0"/>
              <a:t>Catch errors before users encounter them</a:t>
            </a:r>
          </a:p>
          <a:p>
            <a:r>
              <a:rPr lang="en-US" sz="3200" dirty="0" smtClean="0"/>
              <a:t>Find inconsistencies/interactions with other features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62605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Do testers need to be experts?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YES</a:t>
            </a:r>
          </a:p>
          <a:p>
            <a:pPr lvl="1"/>
            <a:r>
              <a:rPr lang="en-US" sz="2800" dirty="0"/>
              <a:t>Understand intended </a:t>
            </a:r>
            <a:r>
              <a:rPr lang="en-US" sz="2800" dirty="0" smtClean="0"/>
              <a:t>behavior</a:t>
            </a:r>
          </a:p>
          <a:p>
            <a:pPr lvl="1"/>
            <a:r>
              <a:rPr lang="en-US" sz="2800" dirty="0"/>
              <a:t>Can give better description of problem</a:t>
            </a:r>
          </a:p>
          <a:p>
            <a:pPr lvl="1"/>
            <a:r>
              <a:rPr lang="en-US" sz="2800" dirty="0"/>
              <a:t>Foresee possible feature </a:t>
            </a:r>
            <a:r>
              <a:rPr lang="en-US" sz="2800" dirty="0" smtClean="0"/>
              <a:t>interactions</a:t>
            </a:r>
          </a:p>
          <a:p>
            <a:r>
              <a:rPr lang="en-US" sz="2800" dirty="0"/>
              <a:t>… and No</a:t>
            </a:r>
          </a:p>
          <a:p>
            <a:pPr lvl="1"/>
            <a:r>
              <a:rPr lang="en-US" sz="2800" dirty="0"/>
              <a:t>Are things confusing?</a:t>
            </a:r>
          </a:p>
          <a:p>
            <a:pPr lvl="1"/>
            <a:r>
              <a:rPr lang="en-US" sz="2800" dirty="0"/>
              <a:t>Are logical things missing?</a:t>
            </a:r>
          </a:p>
          <a:p>
            <a:pPr lvl="1"/>
            <a:r>
              <a:rPr lang="en-US" sz="2800" dirty="0"/>
              <a:t>May find things overlooked by others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0257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Who can test?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Anyone!</a:t>
            </a:r>
          </a:p>
          <a:p>
            <a:r>
              <a:rPr lang="en-US" sz="7200" dirty="0" smtClean="0"/>
              <a:t>Everyone!</a:t>
            </a:r>
          </a:p>
          <a:p>
            <a:endParaRPr lang="en-US" sz="7200" dirty="0" smtClean="0"/>
          </a:p>
        </p:txBody>
      </p:sp>
    </p:spTree>
    <p:extLst>
      <p:ext uri="{BB962C8B-B14F-4D97-AF65-F5344CB8AC3E}">
        <p14:creationId xmlns:p14="http://schemas.microsoft.com/office/powerpoint/2010/main" val="1420077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Testing process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Teamwork </a:t>
            </a:r>
          </a:p>
          <a:p>
            <a:pPr lvl="1"/>
            <a:r>
              <a:rPr lang="sv-SE" sz="3200" dirty="0" err="1"/>
              <a:t>Devs</a:t>
            </a:r>
            <a:r>
              <a:rPr lang="sv-SE" sz="3200" dirty="0"/>
              <a:t> </a:t>
            </a:r>
          </a:p>
          <a:p>
            <a:pPr lvl="1"/>
            <a:r>
              <a:rPr lang="en-US" sz="3200" dirty="0" smtClean="0"/>
              <a:t>Testers</a:t>
            </a:r>
            <a:endParaRPr lang="en-US" sz="3200" dirty="0"/>
          </a:p>
          <a:p>
            <a:pPr lvl="1"/>
            <a:r>
              <a:rPr lang="en-US" sz="3200" dirty="0"/>
              <a:t>GH team</a:t>
            </a:r>
          </a:p>
          <a:p>
            <a:r>
              <a:rPr lang="en-US" sz="3200" dirty="0"/>
              <a:t>Communication</a:t>
            </a:r>
          </a:p>
          <a:p>
            <a:r>
              <a:rPr lang="en-US" sz="3200" dirty="0"/>
              <a:t>Organization is key!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92974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Testing process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Old school: word of mouth </a:t>
            </a:r>
          </a:p>
          <a:p>
            <a:r>
              <a:rPr lang="en-US" sz="3200" dirty="0"/>
              <a:t>Less old school: email</a:t>
            </a:r>
          </a:p>
          <a:p>
            <a:r>
              <a:rPr lang="en-US" sz="3200" dirty="0"/>
              <a:t>Slightly newer school: Google docs</a:t>
            </a:r>
          </a:p>
          <a:p>
            <a:r>
              <a:rPr lang="en-US" sz="3200" dirty="0"/>
              <a:t>New school: </a:t>
            </a:r>
            <a:r>
              <a:rPr lang="en-US" sz="3200" dirty="0" err="1"/>
              <a:t>Flowdock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0439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Advantag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8</TotalTime>
  <Words>114</Words>
  <Application>Microsoft Macintosh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Advantage</vt:lpstr>
      <vt:lpstr>OSF Testing</vt:lpstr>
      <vt:lpstr>Why do we test?</vt:lpstr>
      <vt:lpstr>Do testers need to be experts?</vt:lpstr>
      <vt:lpstr>Who can test?</vt:lpstr>
      <vt:lpstr>Testing process</vt:lpstr>
      <vt:lpstr>Testing process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OSF Testing</dc:title>
  <dc:creator>Cailey Fitzgerald</dc:creator>
  <cp:lastModifiedBy>Cailey Fitzgerald</cp:lastModifiedBy>
  <cp:revision>1</cp:revision>
  <dcterms:created xsi:type="dcterms:W3CDTF">2014-10-21T14:14:36Z</dcterms:created>
  <dcterms:modified xsi:type="dcterms:W3CDTF">2014-10-21T14:22:43Z</dcterms:modified>
</cp:coreProperties>
</file>