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94" r:id="rId6"/>
    <p:sldId id="298" r:id="rId7"/>
    <p:sldId id="299" r:id="rId8"/>
    <p:sldId id="300" r:id="rId9"/>
    <p:sldId id="301" r:id="rId10"/>
    <p:sldId id="302" r:id="rId11"/>
    <p:sldId id="290" r:id="rId12"/>
    <p:sldId id="291" r:id="rId13"/>
    <p:sldId id="292" r:id="rId14"/>
    <p:sldId id="293" r:id="rId15"/>
    <p:sldId id="295" r:id="rId16"/>
    <p:sldId id="296" r:id="rId17"/>
    <p:sldId id="303" r:id="rId18"/>
    <p:sldId id="306" r:id="rId19"/>
    <p:sldId id="307" r:id="rId20"/>
    <p:sldId id="308" r:id="rId21"/>
    <p:sldId id="309" r:id="rId22"/>
    <p:sldId id="304" r:id="rId23"/>
    <p:sldId id="305" r:id="rId24"/>
    <p:sldId id="297" r:id="rId25"/>
    <p:sldId id="311" r:id="rId26"/>
    <p:sldId id="312" r:id="rId27"/>
    <p:sldId id="313" r:id="rId28"/>
    <p:sldId id="314" r:id="rId29"/>
    <p:sldId id="315" r:id="rId30"/>
    <p:sldId id="316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9F3"/>
    <a:srgbClr val="FFDD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EEBF-F091-47DF-9233-5B14ABEA3996}" v="217" dt="2021-07-01T13:37:05.601"/>
    <p1510:client id="{173C4818-7174-4771-94C7-BC29A2C3496B}" v="4386" dt="2021-07-01T13:21:26.041"/>
    <p1510:client id="{910A1A72-7E6E-4C39-945B-8BAC7108A601}" v="2373" dt="2021-07-01T09:39:48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lleret Levi (cailllev)" userId="76c7c2b0-43a2-4584-98e9-385f6c17cf86" providerId="ADAL" clId="{065CEEBF-F091-47DF-9233-5B14ABEA3996}"/>
    <pc:docChg chg="undo redo custSel modSld">
      <pc:chgData name="Cailleret Levi (cailllev)" userId="76c7c2b0-43a2-4584-98e9-385f6c17cf86" providerId="ADAL" clId="{065CEEBF-F091-47DF-9233-5B14ABEA3996}" dt="2021-07-01T13:37:05.601" v="214" actId="20577"/>
      <pc:docMkLst>
        <pc:docMk/>
      </pc:docMkLst>
      <pc:sldChg chg="modNotesTx">
        <pc:chgData name="Cailleret Levi (cailllev)" userId="76c7c2b0-43a2-4584-98e9-385f6c17cf86" providerId="ADAL" clId="{065CEEBF-F091-47DF-9233-5B14ABEA3996}" dt="2021-07-01T13:29:17.950" v="168"/>
        <pc:sldMkLst>
          <pc:docMk/>
          <pc:sldMk cId="1218036970" sldId="266"/>
        </pc:sldMkLst>
      </pc:sldChg>
      <pc:sldChg chg="modSp mod">
        <pc:chgData name="Cailleret Levi (cailllev)" userId="76c7c2b0-43a2-4584-98e9-385f6c17cf86" providerId="ADAL" clId="{065CEEBF-F091-47DF-9233-5B14ABEA3996}" dt="2021-07-01T13:36:44.818" v="212" actId="20577"/>
        <pc:sldMkLst>
          <pc:docMk/>
          <pc:sldMk cId="3114316399" sldId="290"/>
        </pc:sldMkLst>
        <pc:spChg chg="mod">
          <ac:chgData name="Cailleret Levi (cailllev)" userId="76c7c2b0-43a2-4584-98e9-385f6c17cf86" providerId="ADAL" clId="{065CEEBF-F091-47DF-9233-5B14ABEA3996}" dt="2021-07-01T13:36:44.818" v="212" actId="20577"/>
          <ac:spMkLst>
            <pc:docMk/>
            <pc:sldMk cId="3114316399" sldId="290"/>
            <ac:spMk id="3" creationId="{FC7F84D5-A019-4774-8ED9-2637EB1ADDCD}"/>
          </ac:spMkLst>
        </pc:spChg>
      </pc:sldChg>
      <pc:sldChg chg="modNotesTx">
        <pc:chgData name="Cailleret Levi (cailllev)" userId="76c7c2b0-43a2-4584-98e9-385f6c17cf86" providerId="ADAL" clId="{065CEEBF-F091-47DF-9233-5B14ABEA3996}" dt="2021-07-01T13:29:27.646" v="169"/>
        <pc:sldMkLst>
          <pc:docMk/>
          <pc:sldMk cId="3796898799" sldId="295"/>
        </pc:sldMkLst>
      </pc:sldChg>
      <pc:sldChg chg="modSp mod">
        <pc:chgData name="Cailleret Levi (cailllev)" userId="76c7c2b0-43a2-4584-98e9-385f6c17cf86" providerId="ADAL" clId="{065CEEBF-F091-47DF-9233-5B14ABEA3996}" dt="2021-07-01T13:36:54.580" v="213" actId="20577"/>
        <pc:sldMkLst>
          <pc:docMk/>
          <pc:sldMk cId="3139502048" sldId="296"/>
        </pc:sldMkLst>
        <pc:spChg chg="mod">
          <ac:chgData name="Cailleret Levi (cailllev)" userId="76c7c2b0-43a2-4584-98e9-385f6c17cf86" providerId="ADAL" clId="{065CEEBF-F091-47DF-9233-5B14ABEA3996}" dt="2021-07-01T13:31:28.853" v="174" actId="20577"/>
          <ac:spMkLst>
            <pc:docMk/>
            <pc:sldMk cId="3139502048" sldId="296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065CEEBF-F091-47DF-9233-5B14ABEA3996}" dt="2021-07-01T13:36:54.580" v="213" actId="20577"/>
          <ac:spMkLst>
            <pc:docMk/>
            <pc:sldMk cId="3139502048" sldId="296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37:05.601" v="214" actId="20577"/>
        <pc:sldMkLst>
          <pc:docMk/>
          <pc:sldMk cId="3171313820" sldId="304"/>
        </pc:sldMkLst>
        <pc:spChg chg="mod">
          <ac:chgData name="Cailleret Levi (cailllev)" userId="76c7c2b0-43a2-4584-98e9-385f6c17cf86" providerId="ADAL" clId="{065CEEBF-F091-47DF-9233-5B14ABEA3996}" dt="2021-07-01T13:37:05.601" v="214" actId="20577"/>
          <ac:spMkLst>
            <pc:docMk/>
            <pc:sldMk cId="3171313820" sldId="304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36:20.363" v="209" actId="20577"/>
        <pc:sldMkLst>
          <pc:docMk/>
          <pc:sldMk cId="16971047" sldId="305"/>
        </pc:sldMkLst>
        <pc:spChg chg="mod">
          <ac:chgData name="Cailleret Levi (cailllev)" userId="76c7c2b0-43a2-4584-98e9-385f6c17cf86" providerId="ADAL" clId="{065CEEBF-F091-47DF-9233-5B14ABEA3996}" dt="2021-07-01T13:36:20.363" v="209" actId="20577"/>
          <ac:spMkLst>
            <pc:docMk/>
            <pc:sldMk cId="16971047" sldId="305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08:11.532" v="18" actId="404"/>
        <pc:sldMkLst>
          <pc:docMk/>
          <pc:sldMk cId="3539935593" sldId="306"/>
        </pc:sldMkLst>
        <pc:spChg chg="mod">
          <ac:chgData name="Cailleret Levi (cailllev)" userId="76c7c2b0-43a2-4584-98e9-385f6c17cf86" providerId="ADAL" clId="{065CEEBF-F091-47DF-9233-5B14ABEA3996}" dt="2021-07-01T13:08:11.532" v="18" actId="404"/>
          <ac:spMkLst>
            <pc:docMk/>
            <pc:sldMk cId="3539935593" sldId="306"/>
            <ac:spMk id="2" creationId="{9184DCB1-6092-4CFE-8F7F-0D42982D83BE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25:24.539" v="167" actId="20577"/>
        <pc:sldMkLst>
          <pc:docMk/>
          <pc:sldMk cId="2443794709" sldId="307"/>
        </pc:sldMkLst>
        <pc:spChg chg="mod">
          <ac:chgData name="Cailleret Levi (cailllev)" userId="76c7c2b0-43a2-4584-98e9-385f6c17cf86" providerId="ADAL" clId="{065CEEBF-F091-47DF-9233-5B14ABEA3996}" dt="2021-07-01T13:08:33.211" v="30" actId="404"/>
          <ac:spMkLst>
            <pc:docMk/>
            <pc:sldMk cId="2443794709" sldId="307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065CEEBF-F091-47DF-9233-5B14ABEA3996}" dt="2021-07-01T13:25:24.539" v="167" actId="20577"/>
          <ac:spMkLst>
            <pc:docMk/>
            <pc:sldMk cId="2443794709" sldId="307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08:56.539" v="42" actId="404"/>
        <pc:sldMkLst>
          <pc:docMk/>
          <pc:sldMk cId="2560439548" sldId="308"/>
        </pc:sldMkLst>
        <pc:spChg chg="mod">
          <ac:chgData name="Cailleret Levi (cailllev)" userId="76c7c2b0-43a2-4584-98e9-385f6c17cf86" providerId="ADAL" clId="{065CEEBF-F091-47DF-9233-5B14ABEA3996}" dt="2021-07-01T13:08:56.539" v="42" actId="404"/>
          <ac:spMkLst>
            <pc:docMk/>
            <pc:sldMk cId="2560439548" sldId="308"/>
            <ac:spMk id="2" creationId="{9184DCB1-6092-4CFE-8F7F-0D42982D83BE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36:11.859" v="206" actId="20577"/>
        <pc:sldMkLst>
          <pc:docMk/>
          <pc:sldMk cId="3496359596" sldId="309"/>
        </pc:sldMkLst>
        <pc:spChg chg="mod">
          <ac:chgData name="Cailleret Levi (cailllev)" userId="76c7c2b0-43a2-4584-98e9-385f6c17cf86" providerId="ADAL" clId="{065CEEBF-F091-47DF-9233-5B14ABEA3996}" dt="2021-07-01T13:36:11.859" v="206" actId="20577"/>
          <ac:spMkLst>
            <pc:docMk/>
            <pc:sldMk cId="3496359596" sldId="309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20:48.480" v="53" actId="20577"/>
        <pc:sldMkLst>
          <pc:docMk/>
          <pc:sldMk cId="2066962155" sldId="311"/>
        </pc:sldMkLst>
        <pc:spChg chg="mod">
          <ac:chgData name="Cailleret Levi (cailllev)" userId="76c7c2b0-43a2-4584-98e9-385f6c17cf86" providerId="ADAL" clId="{065CEEBF-F091-47DF-9233-5B14ABEA3996}" dt="2021-07-01T13:20:48.480" v="53" actId="20577"/>
          <ac:spMkLst>
            <pc:docMk/>
            <pc:sldMk cId="2066962155" sldId="311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22:39.841" v="69" actId="6549"/>
        <pc:sldMkLst>
          <pc:docMk/>
          <pc:sldMk cId="1844801877" sldId="312"/>
        </pc:sldMkLst>
        <pc:spChg chg="mod">
          <ac:chgData name="Cailleret Levi (cailllev)" userId="76c7c2b0-43a2-4584-98e9-385f6c17cf86" providerId="ADAL" clId="{065CEEBF-F091-47DF-9233-5B14ABEA3996}" dt="2021-07-01T13:22:39.841" v="69" actId="6549"/>
          <ac:spMkLst>
            <pc:docMk/>
            <pc:sldMk cId="1844801877" sldId="312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22:23.595" v="64" actId="403"/>
        <pc:sldMkLst>
          <pc:docMk/>
          <pc:sldMk cId="2540188869" sldId="313"/>
        </pc:sldMkLst>
        <pc:spChg chg="mod">
          <ac:chgData name="Cailleret Levi (cailllev)" userId="76c7c2b0-43a2-4584-98e9-385f6c17cf86" providerId="ADAL" clId="{065CEEBF-F091-47DF-9233-5B14ABEA3996}" dt="2021-07-01T13:22:23.595" v="64" actId="403"/>
          <ac:spMkLst>
            <pc:docMk/>
            <pc:sldMk cId="2540188869" sldId="313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34:41.055" v="205" actId="20577"/>
        <pc:sldMkLst>
          <pc:docMk/>
          <pc:sldMk cId="297504382" sldId="314"/>
        </pc:sldMkLst>
        <pc:spChg chg="mod">
          <ac:chgData name="Cailleret Levi (cailllev)" userId="76c7c2b0-43a2-4584-98e9-385f6c17cf86" providerId="ADAL" clId="{065CEEBF-F091-47DF-9233-5B14ABEA3996}" dt="2021-07-01T13:34:41.055" v="205" actId="20577"/>
          <ac:spMkLst>
            <pc:docMk/>
            <pc:sldMk cId="297504382" sldId="314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065CEEBF-F091-47DF-9233-5B14ABEA3996}" dt="2021-07-01T13:23:14.700" v="85" actId="403"/>
        <pc:sldMkLst>
          <pc:docMk/>
          <pc:sldMk cId="3341022493" sldId="315"/>
        </pc:sldMkLst>
        <pc:spChg chg="mod">
          <ac:chgData name="Cailleret Levi (cailllev)" userId="76c7c2b0-43a2-4584-98e9-385f6c17cf86" providerId="ADAL" clId="{065CEEBF-F091-47DF-9233-5B14ABEA3996}" dt="2021-07-01T13:23:14.700" v="85" actId="403"/>
          <ac:spMkLst>
            <pc:docMk/>
            <pc:sldMk cId="3341022493" sldId="315"/>
            <ac:spMk id="3" creationId="{FC7F84D5-A019-4774-8ED9-2637EB1ADDCD}"/>
          </ac:spMkLst>
        </pc:spChg>
      </pc:sldChg>
    </pc:docChg>
  </pc:docChgLst>
  <pc:docChgLst>
    <pc:chgData name="Cailleret Levi (cailllev)" userId="76c7c2b0-43a2-4584-98e9-385f6c17cf86" providerId="ADAL" clId="{910A1A72-7E6E-4C39-945B-8BAC7108A601}"/>
    <pc:docChg chg="undo custSel addSld delSld modSld sldOrd">
      <pc:chgData name="Cailleret Levi (cailllev)" userId="76c7c2b0-43a2-4584-98e9-385f6c17cf86" providerId="ADAL" clId="{910A1A72-7E6E-4C39-945B-8BAC7108A601}" dt="2021-07-01T09:39:48.747" v="711" actId="20577"/>
      <pc:docMkLst>
        <pc:docMk/>
      </pc:docMkLst>
      <pc:sldChg chg="addSp delSp modSp mod setBg addAnim modAnim">
        <pc:chgData name="Cailleret Levi (cailllev)" userId="76c7c2b0-43a2-4584-98e9-385f6c17cf86" providerId="ADAL" clId="{910A1A72-7E6E-4C39-945B-8BAC7108A601}" dt="2021-07-01T07:21:56.505" v="537" actId="790"/>
        <pc:sldMkLst>
          <pc:docMk/>
          <pc:sldMk cId="109857222" sldId="256"/>
        </pc:sldMkLst>
        <pc:spChg chg="mod">
          <ac:chgData name="Cailleret Levi (cailllev)" userId="76c7c2b0-43a2-4584-98e9-385f6c17cf86" providerId="ADAL" clId="{910A1A72-7E6E-4C39-945B-8BAC7108A601}" dt="2021-07-01T07:21:56.505" v="537" actId="7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illeret Levi (cailllev)" userId="76c7c2b0-43a2-4584-98e9-385f6c17cf86" providerId="ADAL" clId="{910A1A72-7E6E-4C39-945B-8BAC7108A601}" dt="2021-06-30T14:04:49.273" v="498" actId="40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Cailleret Levi (cailllev)" userId="76c7c2b0-43a2-4584-98e9-385f6c17cf86" providerId="ADAL" clId="{910A1A72-7E6E-4C39-945B-8BAC7108A601}" dt="2021-06-30T14:03:05.283" v="457" actId="26606"/>
          <ac:spMkLst>
            <pc:docMk/>
            <pc:sldMk cId="109857222" sldId="256"/>
            <ac:spMk id="11" creationId="{C497725C-6431-496A-B11C-691354780DCD}"/>
          </ac:spMkLst>
        </pc:spChg>
        <pc:spChg chg="add">
          <ac:chgData name="Cailleret Levi (cailllev)" userId="76c7c2b0-43a2-4584-98e9-385f6c17cf86" providerId="ADAL" clId="{910A1A72-7E6E-4C39-945B-8BAC7108A601}" dt="2021-06-30T14:03:05.283" v="457" actId="26606"/>
          <ac:spMkLst>
            <pc:docMk/>
            <pc:sldMk cId="109857222" sldId="256"/>
            <ac:spMk id="18" creationId="{B81933D1-5615-42C7-9C0B-4EB7105CCE2D}"/>
          </ac:spMkLst>
        </pc:spChg>
        <pc:spChg chg="add">
          <ac:chgData name="Cailleret Levi (cailllev)" userId="76c7c2b0-43a2-4584-98e9-385f6c17cf86" providerId="ADAL" clId="{910A1A72-7E6E-4C39-945B-8BAC7108A601}" dt="2021-06-30T14:03:05.283" v="457" actId="26606"/>
          <ac:spMkLst>
            <pc:docMk/>
            <pc:sldMk cId="109857222" sldId="256"/>
            <ac:spMk id="20" creationId="{B089A89A-1E9C-4761-9DFF-53C275FBF870}"/>
          </ac:spMkLst>
        </pc:spChg>
        <pc:spChg chg="add">
          <ac:chgData name="Cailleret Levi (cailllev)" userId="76c7c2b0-43a2-4584-98e9-385f6c17cf86" providerId="ADAL" clId="{910A1A72-7E6E-4C39-945B-8BAC7108A601}" dt="2021-06-30T14:03:05.283" v="457" actId="26606"/>
          <ac:spMkLst>
            <pc:docMk/>
            <pc:sldMk cId="109857222" sldId="256"/>
            <ac:spMk id="22" creationId="{19C9EAEA-39D0-4B0E-A0EB-51E7B26740B1}"/>
          </ac:spMkLst>
        </pc:spChg>
        <pc:grpChg chg="add">
          <ac:chgData name="Cailleret Levi (cailllev)" userId="76c7c2b0-43a2-4584-98e9-385f6c17cf86" providerId="ADAL" clId="{910A1A72-7E6E-4C39-945B-8BAC7108A601}" dt="2021-06-30T14:03:05.283" v="457" actId="26606"/>
          <ac:grpSpMkLst>
            <pc:docMk/>
            <pc:sldMk cId="109857222" sldId="256"/>
            <ac:grpSpMk id="13" creationId="{032D8612-31EB-44CF-A1D0-14FD4C705424}"/>
          </ac:grpSpMkLst>
        </pc:grpChg>
        <pc:picChg chg="mod ord">
          <ac:chgData name="Cailleret Levi (cailllev)" userId="76c7c2b0-43a2-4584-98e9-385f6c17cf86" providerId="ADAL" clId="{910A1A72-7E6E-4C39-945B-8BAC7108A601}" dt="2021-06-30T14:05:07.906" v="504" actId="14826"/>
          <ac:picMkLst>
            <pc:docMk/>
            <pc:sldMk cId="109857222" sldId="256"/>
            <ac:picMk id="5" creationId="{E020A987-63A7-41FC-ABF4-C4084FA27ED0}"/>
          </ac:picMkLst>
        </pc:picChg>
        <pc:picChg chg="add mod">
          <ac:chgData name="Cailleret Levi (cailllev)" userId="76c7c2b0-43a2-4584-98e9-385f6c17cf86" providerId="ADAL" clId="{910A1A72-7E6E-4C39-945B-8BAC7108A601}" dt="2021-06-30T14:05:03.521" v="503" actId="14826"/>
          <ac:picMkLst>
            <pc:docMk/>
            <pc:sldMk cId="109857222" sldId="256"/>
            <ac:picMk id="6" creationId="{59541293-534C-4C5A-82F1-920B1C0EF371}"/>
          </ac:picMkLst>
        </pc:picChg>
        <pc:picChg chg="add del mod">
          <ac:chgData name="Cailleret Levi (cailllev)" userId="76c7c2b0-43a2-4584-98e9-385f6c17cf86" providerId="ADAL" clId="{910A1A72-7E6E-4C39-945B-8BAC7108A601}" dt="2021-06-30T14:05:08.906" v="505" actId="478"/>
          <ac:picMkLst>
            <pc:docMk/>
            <pc:sldMk cId="109857222" sldId="256"/>
            <ac:picMk id="17" creationId="{CECF38DE-1F5A-4A25-8E9C-4B0950368687}"/>
          </ac:picMkLst>
        </pc:picChg>
        <pc:picChg chg="add del mod">
          <ac:chgData name="Cailleret Levi (cailllev)" userId="76c7c2b0-43a2-4584-98e9-385f6c17cf86" providerId="ADAL" clId="{910A1A72-7E6E-4C39-945B-8BAC7108A601}" dt="2021-06-30T14:05:09.426" v="506" actId="478"/>
          <ac:picMkLst>
            <pc:docMk/>
            <pc:sldMk cId="109857222" sldId="256"/>
            <ac:picMk id="19" creationId="{F7E5CCB7-CF98-4E4B-B52D-9C30DF2B5048}"/>
          </ac:picMkLst>
        </pc:picChg>
      </pc:sldChg>
      <pc:sldChg chg="del">
        <pc:chgData name="Cailleret Levi (cailllev)" userId="76c7c2b0-43a2-4584-98e9-385f6c17cf86" providerId="ADAL" clId="{910A1A72-7E6E-4C39-945B-8BAC7108A601}" dt="2021-06-30T13:33:28.428" v="35" actId="47"/>
        <pc:sldMkLst>
          <pc:docMk/>
          <pc:sldMk cId="74789628" sldId="257"/>
        </pc:sldMkLst>
      </pc:sldChg>
      <pc:sldChg chg="del">
        <pc:chgData name="Cailleret Levi (cailllev)" userId="76c7c2b0-43a2-4584-98e9-385f6c17cf86" providerId="ADAL" clId="{910A1A72-7E6E-4C39-945B-8BAC7108A601}" dt="2021-06-30T13:31:07.475" v="24" actId="47"/>
        <pc:sldMkLst>
          <pc:docMk/>
          <pc:sldMk cId="1452166829" sldId="258"/>
        </pc:sldMkLst>
      </pc:sldChg>
      <pc:sldChg chg="del">
        <pc:chgData name="Cailleret Levi (cailllev)" userId="76c7c2b0-43a2-4584-98e9-385f6c17cf86" providerId="ADAL" clId="{910A1A72-7E6E-4C39-945B-8BAC7108A601}" dt="2021-06-30T13:33:46.828" v="36" actId="2696"/>
        <pc:sldMkLst>
          <pc:docMk/>
          <pc:sldMk cId="4074816215" sldId="260"/>
        </pc:sldMkLst>
      </pc:sldChg>
      <pc:sldChg chg="del">
        <pc:chgData name="Cailleret Levi (cailllev)" userId="76c7c2b0-43a2-4584-98e9-385f6c17cf86" providerId="ADAL" clId="{910A1A72-7E6E-4C39-945B-8BAC7108A601}" dt="2021-06-30T13:35:19.642" v="97" actId="47"/>
        <pc:sldMkLst>
          <pc:docMk/>
          <pc:sldMk cId="4053948176" sldId="262"/>
        </pc:sldMkLst>
      </pc:sldChg>
      <pc:sldChg chg="addSp modSp mod setBg">
        <pc:chgData name="Cailleret Levi (cailllev)" userId="76c7c2b0-43a2-4584-98e9-385f6c17cf86" providerId="ADAL" clId="{910A1A72-7E6E-4C39-945B-8BAC7108A601}" dt="2021-06-30T14:08:05.849" v="532" actId="26606"/>
        <pc:sldMkLst>
          <pc:docMk/>
          <pc:sldMk cId="1218036970" sldId="266"/>
        </pc:sldMkLst>
        <pc:spChg chg="mo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2" creationId="{00000000-0000-0000-0000-000000000000}"/>
          </ac:spMkLst>
        </pc:spChg>
        <pc:spChg chg="ad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7" creationId="{A7895A40-19A4-42D6-9D30-DBC1E8002635}"/>
          </ac:spMkLst>
        </pc:spChg>
        <pc:spChg chg="ad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9" creationId="{02F429C4-ABC9-46FC-818A-B5429CDE4A96}"/>
          </ac:spMkLst>
        </pc:spChg>
        <pc:spChg chg="ad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11" creationId="{2CEF98E4-3709-4952-8F42-2305CCE34FA3}"/>
          </ac:spMkLst>
        </pc:spChg>
        <pc:spChg chg="ad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13" creationId="{F10BCCF5-D685-47FF-B675-647EAEB72C8E}"/>
          </ac:spMkLst>
        </pc:spChg>
        <pc:spChg chg="add">
          <ac:chgData name="Cailleret Levi (cailllev)" userId="76c7c2b0-43a2-4584-98e9-385f6c17cf86" providerId="ADAL" clId="{910A1A72-7E6E-4C39-945B-8BAC7108A601}" dt="2021-06-30T14:08:05.849" v="532" actId="26606"/>
          <ac:spMkLst>
            <pc:docMk/>
            <pc:sldMk cId="1218036970" sldId="266"/>
            <ac:spMk id="15" creationId="{B0EE8A42-107A-4D4C-8D56-BBAE95C7FC0D}"/>
          </ac:spMkLst>
        </pc:spChg>
      </pc:sldChg>
      <pc:sldChg chg="del">
        <pc:chgData name="Cailleret Levi (cailllev)" userId="76c7c2b0-43a2-4584-98e9-385f6c17cf86" providerId="ADAL" clId="{910A1A72-7E6E-4C39-945B-8BAC7108A601}" dt="2021-06-30T13:41:44.527" v="196" actId="47"/>
        <pc:sldMkLst>
          <pc:docMk/>
          <pc:sldMk cId="3569557725" sldId="273"/>
        </pc:sldMkLst>
      </pc:sldChg>
      <pc:sldChg chg="del">
        <pc:chgData name="Cailleret Levi (cailllev)" userId="76c7c2b0-43a2-4584-98e9-385f6c17cf86" providerId="ADAL" clId="{910A1A72-7E6E-4C39-945B-8BAC7108A601}" dt="2021-06-30T13:35:54.574" v="111" actId="47"/>
        <pc:sldMkLst>
          <pc:docMk/>
          <pc:sldMk cId="1159225600" sldId="274"/>
        </pc:sldMkLst>
      </pc:sldChg>
      <pc:sldChg chg="del">
        <pc:chgData name="Cailleret Levi (cailllev)" userId="76c7c2b0-43a2-4584-98e9-385f6c17cf86" providerId="ADAL" clId="{910A1A72-7E6E-4C39-945B-8BAC7108A601}" dt="2021-06-30T13:33:28.428" v="35" actId="47"/>
        <pc:sldMkLst>
          <pc:docMk/>
          <pc:sldMk cId="1790401991" sldId="276"/>
        </pc:sldMkLst>
      </pc:sldChg>
      <pc:sldChg chg="del">
        <pc:chgData name="Cailleret Levi (cailllev)" userId="76c7c2b0-43a2-4584-98e9-385f6c17cf86" providerId="ADAL" clId="{910A1A72-7E6E-4C39-945B-8BAC7108A601}" dt="2021-06-30T13:33:28.428" v="35" actId="47"/>
        <pc:sldMkLst>
          <pc:docMk/>
          <pc:sldMk cId="3223632474" sldId="277"/>
        </pc:sldMkLst>
      </pc:sldChg>
      <pc:sldChg chg="del">
        <pc:chgData name="Cailleret Levi (cailllev)" userId="76c7c2b0-43a2-4584-98e9-385f6c17cf86" providerId="ADAL" clId="{910A1A72-7E6E-4C39-945B-8BAC7108A601}" dt="2021-06-30T13:31:07.475" v="24" actId="47"/>
        <pc:sldMkLst>
          <pc:docMk/>
          <pc:sldMk cId="2050671452" sldId="278"/>
        </pc:sldMkLst>
      </pc:sldChg>
      <pc:sldChg chg="del">
        <pc:chgData name="Cailleret Levi (cailllev)" userId="76c7c2b0-43a2-4584-98e9-385f6c17cf86" providerId="ADAL" clId="{910A1A72-7E6E-4C39-945B-8BAC7108A601}" dt="2021-06-30T14:01:27.264" v="427" actId="47"/>
        <pc:sldMkLst>
          <pc:docMk/>
          <pc:sldMk cId="2328630490" sldId="280"/>
        </pc:sldMkLst>
      </pc:sldChg>
      <pc:sldChg chg="del">
        <pc:chgData name="Cailleret Levi (cailllev)" userId="76c7c2b0-43a2-4584-98e9-385f6c17cf86" providerId="ADAL" clId="{910A1A72-7E6E-4C39-945B-8BAC7108A601}" dt="2021-06-30T14:01:27.264" v="427" actId="47"/>
        <pc:sldMkLst>
          <pc:docMk/>
          <pc:sldMk cId="1558261951" sldId="281"/>
        </pc:sldMkLst>
      </pc:sldChg>
      <pc:sldChg chg="del">
        <pc:chgData name="Cailleret Levi (cailllev)" userId="76c7c2b0-43a2-4584-98e9-385f6c17cf86" providerId="ADAL" clId="{910A1A72-7E6E-4C39-945B-8BAC7108A601}" dt="2021-06-30T14:01:27.264" v="427" actId="47"/>
        <pc:sldMkLst>
          <pc:docMk/>
          <pc:sldMk cId="3728974954" sldId="282"/>
        </pc:sldMkLst>
      </pc:sldChg>
      <pc:sldChg chg="del">
        <pc:chgData name="Cailleret Levi (cailllev)" userId="76c7c2b0-43a2-4584-98e9-385f6c17cf86" providerId="ADAL" clId="{910A1A72-7E6E-4C39-945B-8BAC7108A601}" dt="2021-06-30T14:01:27.264" v="427" actId="47"/>
        <pc:sldMkLst>
          <pc:docMk/>
          <pc:sldMk cId="1483476301" sldId="283"/>
        </pc:sldMkLst>
      </pc:sldChg>
      <pc:sldChg chg="del">
        <pc:chgData name="Cailleret Levi (cailllev)" userId="76c7c2b0-43a2-4584-98e9-385f6c17cf86" providerId="ADAL" clId="{910A1A72-7E6E-4C39-945B-8BAC7108A601}" dt="2021-06-30T14:01:27.264" v="427" actId="47"/>
        <pc:sldMkLst>
          <pc:docMk/>
          <pc:sldMk cId="806452672" sldId="284"/>
        </pc:sldMkLst>
      </pc:sldChg>
      <pc:sldChg chg="del">
        <pc:chgData name="Cailleret Levi (cailllev)" userId="76c7c2b0-43a2-4584-98e9-385f6c17cf86" providerId="ADAL" clId="{910A1A72-7E6E-4C39-945B-8BAC7108A601}" dt="2021-06-30T14:02:43.232" v="454" actId="47"/>
        <pc:sldMkLst>
          <pc:docMk/>
          <pc:sldMk cId="362854446" sldId="285"/>
        </pc:sldMkLst>
      </pc:sldChg>
      <pc:sldChg chg="del">
        <pc:chgData name="Cailleret Levi (cailllev)" userId="76c7c2b0-43a2-4584-98e9-385f6c17cf86" providerId="ADAL" clId="{910A1A72-7E6E-4C39-945B-8BAC7108A601}" dt="2021-06-30T13:41:45.303" v="197" actId="47"/>
        <pc:sldMkLst>
          <pc:docMk/>
          <pc:sldMk cId="4230919571" sldId="286"/>
        </pc:sldMkLst>
      </pc:sldChg>
      <pc:sldChg chg="del">
        <pc:chgData name="Cailleret Levi (cailllev)" userId="76c7c2b0-43a2-4584-98e9-385f6c17cf86" providerId="ADAL" clId="{910A1A72-7E6E-4C39-945B-8BAC7108A601}" dt="2021-06-30T13:41:46.410" v="198" actId="47"/>
        <pc:sldMkLst>
          <pc:docMk/>
          <pc:sldMk cId="467108448" sldId="287"/>
        </pc:sldMkLst>
      </pc:sldChg>
      <pc:sldChg chg="modSp mod">
        <pc:chgData name="Cailleret Levi (cailllev)" userId="76c7c2b0-43a2-4584-98e9-385f6c17cf86" providerId="ADAL" clId="{910A1A72-7E6E-4C39-945B-8BAC7108A601}" dt="2021-07-01T07:26:36.415" v="658" actId="20577"/>
        <pc:sldMkLst>
          <pc:docMk/>
          <pc:sldMk cId="3114316399" sldId="290"/>
        </pc:sldMkLst>
        <pc:spChg chg="mod">
          <ac:chgData name="Cailleret Levi (cailllev)" userId="76c7c2b0-43a2-4584-98e9-385f6c17cf86" providerId="ADAL" clId="{910A1A72-7E6E-4C39-945B-8BAC7108A601}" dt="2021-07-01T07:26:36.415" v="658" actId="20577"/>
          <ac:spMkLst>
            <pc:docMk/>
            <pc:sldMk cId="3114316399" sldId="290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910A1A72-7E6E-4C39-945B-8BAC7108A601}" dt="2021-07-01T08:39:15.596" v="706" actId="242"/>
        <pc:sldMkLst>
          <pc:docMk/>
          <pc:sldMk cId="1092601531" sldId="291"/>
        </pc:sldMkLst>
        <pc:spChg chg="mod">
          <ac:chgData name="Cailleret Levi (cailllev)" userId="76c7c2b0-43a2-4584-98e9-385f6c17cf86" providerId="ADAL" clId="{910A1A72-7E6E-4C39-945B-8BAC7108A601}" dt="2021-07-01T08:39:15.596" v="706" actId="242"/>
          <ac:spMkLst>
            <pc:docMk/>
            <pc:sldMk cId="1092601531" sldId="291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7-01T08:23:59.823" v="693" actId="14826"/>
          <ac:picMkLst>
            <pc:docMk/>
            <pc:sldMk cId="1092601531" sldId="291"/>
            <ac:picMk id="4" creationId="{C39189DF-5FDE-4178-BAA0-396AB1E5E5CA}"/>
          </ac:picMkLst>
        </pc:picChg>
      </pc:sldChg>
      <pc:sldChg chg="modSp mod">
        <pc:chgData name="Cailleret Levi (cailllev)" userId="76c7c2b0-43a2-4584-98e9-385f6c17cf86" providerId="ADAL" clId="{910A1A72-7E6E-4C39-945B-8BAC7108A601}" dt="2021-07-01T08:23:44.258" v="692" actId="14826"/>
        <pc:sldMkLst>
          <pc:docMk/>
          <pc:sldMk cId="2634411652" sldId="292"/>
        </pc:sldMkLst>
        <pc:spChg chg="mod">
          <ac:chgData name="Cailleret Levi (cailllev)" userId="76c7c2b0-43a2-4584-98e9-385f6c17cf86" providerId="ADAL" clId="{910A1A72-7E6E-4C39-945B-8BAC7108A601}" dt="2021-06-30T13:40:36.912" v="180" actId="403"/>
          <ac:spMkLst>
            <pc:docMk/>
            <pc:sldMk cId="2634411652" sldId="292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7-01T08:23:44.258" v="692" actId="14826"/>
          <ac:picMkLst>
            <pc:docMk/>
            <pc:sldMk cId="2634411652" sldId="292"/>
            <ac:picMk id="4" creationId="{C39189DF-5FDE-4178-BAA0-396AB1E5E5CA}"/>
          </ac:picMkLst>
        </pc:picChg>
      </pc:sldChg>
      <pc:sldChg chg="addSp modSp mod">
        <pc:chgData name="Cailleret Levi (cailllev)" userId="76c7c2b0-43a2-4584-98e9-385f6c17cf86" providerId="ADAL" clId="{910A1A72-7E6E-4C39-945B-8BAC7108A601}" dt="2021-07-01T08:39:14.776" v="705" actId="242"/>
        <pc:sldMkLst>
          <pc:docMk/>
          <pc:sldMk cId="1556977397" sldId="293"/>
        </pc:sldMkLst>
        <pc:spChg chg="mod">
          <ac:chgData name="Cailleret Levi (cailllev)" userId="76c7c2b0-43a2-4584-98e9-385f6c17cf86" providerId="ADAL" clId="{910A1A72-7E6E-4C39-945B-8BAC7108A601}" dt="2021-07-01T08:39:14.776" v="705" actId="242"/>
          <ac:spMkLst>
            <pc:docMk/>
            <pc:sldMk cId="1556977397" sldId="293"/>
            <ac:spMk id="3" creationId="{FC7F84D5-A019-4774-8ED9-2637EB1ADDCD}"/>
          </ac:spMkLst>
        </pc:spChg>
        <pc:picChg chg="add mod">
          <ac:chgData name="Cailleret Levi (cailllev)" userId="76c7c2b0-43a2-4584-98e9-385f6c17cf86" providerId="ADAL" clId="{910A1A72-7E6E-4C39-945B-8BAC7108A601}" dt="2021-07-01T08:22:49.641" v="688" actId="571"/>
          <ac:picMkLst>
            <pc:docMk/>
            <pc:sldMk cId="1556977397" sldId="293"/>
            <ac:picMk id="11" creationId="{23EA4B86-5A1F-435C-8F59-27DCADD2D3FA}"/>
          </ac:picMkLst>
        </pc:picChg>
        <pc:picChg chg="add mod">
          <ac:chgData name="Cailleret Levi (cailllev)" userId="76c7c2b0-43a2-4584-98e9-385f6c17cf86" providerId="ADAL" clId="{910A1A72-7E6E-4C39-945B-8BAC7108A601}" dt="2021-07-01T08:22:54.911" v="689" actId="571"/>
          <ac:picMkLst>
            <pc:docMk/>
            <pc:sldMk cId="1556977397" sldId="293"/>
            <ac:picMk id="12" creationId="{8F7E6900-ECA1-4A28-A4C2-7DFEF10F686C}"/>
          </ac:picMkLst>
        </pc:picChg>
        <pc:picChg chg="add mod">
          <ac:chgData name="Cailleret Levi (cailllev)" userId="76c7c2b0-43a2-4584-98e9-385f6c17cf86" providerId="ADAL" clId="{910A1A72-7E6E-4C39-945B-8BAC7108A601}" dt="2021-07-01T08:23:01.482" v="690" actId="571"/>
          <ac:picMkLst>
            <pc:docMk/>
            <pc:sldMk cId="1556977397" sldId="293"/>
            <ac:picMk id="13" creationId="{79541735-311D-4883-9078-C6FF15B7F085}"/>
          </ac:picMkLst>
        </pc:picChg>
        <pc:picChg chg="add mod">
          <ac:chgData name="Cailleret Levi (cailllev)" userId="76c7c2b0-43a2-4584-98e9-385f6c17cf86" providerId="ADAL" clId="{910A1A72-7E6E-4C39-945B-8BAC7108A601}" dt="2021-07-01T08:24:12.901" v="694" actId="14826"/>
          <ac:picMkLst>
            <pc:docMk/>
            <pc:sldMk cId="1556977397" sldId="293"/>
            <ac:picMk id="14" creationId="{E5BD69E5-9AD3-4B32-9C32-59024D512588}"/>
          </ac:picMkLst>
        </pc:picChg>
      </pc:sldChg>
      <pc:sldChg chg="modSp mod">
        <pc:chgData name="Cailleret Levi (cailllev)" userId="76c7c2b0-43a2-4584-98e9-385f6c17cf86" providerId="ADAL" clId="{910A1A72-7E6E-4C39-945B-8BAC7108A601}" dt="2021-06-30T13:31:53.276" v="27"/>
        <pc:sldMkLst>
          <pc:docMk/>
          <pc:sldMk cId="3609043434" sldId="294"/>
        </pc:sldMkLst>
        <pc:spChg chg="mod">
          <ac:chgData name="Cailleret Levi (cailllev)" userId="76c7c2b0-43a2-4584-98e9-385f6c17cf86" providerId="ADAL" clId="{910A1A72-7E6E-4C39-945B-8BAC7108A601}" dt="2021-06-30T13:31:46.693" v="26"/>
          <ac:spMkLst>
            <pc:docMk/>
            <pc:sldMk cId="3609043434" sldId="294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31:53.276" v="27"/>
          <ac:spMkLst>
            <pc:docMk/>
            <pc:sldMk cId="3609043434" sldId="294"/>
            <ac:spMk id="3" creationId="{FC7F84D5-A019-4774-8ED9-2637EB1ADDCD}"/>
          </ac:spMkLst>
        </pc:spChg>
      </pc:sldChg>
      <pc:sldChg chg="modSp mod">
        <pc:chgData name="Cailleret Levi (cailllev)" userId="76c7c2b0-43a2-4584-98e9-385f6c17cf86" providerId="ADAL" clId="{910A1A72-7E6E-4C39-945B-8BAC7108A601}" dt="2021-07-01T08:38:22.923" v="702" actId="1076"/>
        <pc:sldMkLst>
          <pc:docMk/>
          <pc:sldMk cId="3796898799" sldId="295"/>
        </pc:sldMkLst>
        <pc:spChg chg="mod">
          <ac:chgData name="Cailleret Levi (cailllev)" userId="76c7c2b0-43a2-4584-98e9-385f6c17cf86" providerId="ADAL" clId="{910A1A72-7E6E-4C39-945B-8BAC7108A601}" dt="2021-06-30T13:28:56.132" v="0" actId="790"/>
          <ac:spMkLst>
            <pc:docMk/>
            <pc:sldMk cId="3796898799" sldId="295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40:25.250" v="170" actId="404"/>
          <ac:spMkLst>
            <pc:docMk/>
            <pc:sldMk cId="3796898799" sldId="295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7-01T08:38:22.923" v="702" actId="1076"/>
          <ac:picMkLst>
            <pc:docMk/>
            <pc:sldMk cId="3796898799" sldId="295"/>
            <ac:picMk id="10" creationId="{1AC5FE48-707B-4681-B2FB-EB7B5A8C08E3}"/>
          </ac:picMkLst>
        </pc:picChg>
      </pc:sldChg>
      <pc:sldChg chg="modSp mod modShow">
        <pc:chgData name="Cailleret Levi (cailllev)" userId="76c7c2b0-43a2-4584-98e9-385f6c17cf86" providerId="ADAL" clId="{910A1A72-7E6E-4C39-945B-8BAC7108A601}" dt="2021-07-01T09:39:48.747" v="711" actId="20577"/>
        <pc:sldMkLst>
          <pc:docMk/>
          <pc:sldMk cId="3139502048" sldId="296"/>
        </pc:sldMkLst>
        <pc:spChg chg="mod">
          <ac:chgData name="Cailleret Levi (cailllev)" userId="76c7c2b0-43a2-4584-98e9-385f6c17cf86" providerId="ADAL" clId="{910A1A72-7E6E-4C39-945B-8BAC7108A601}" dt="2021-07-01T09:39:48.747" v="711" actId="20577"/>
          <ac:spMkLst>
            <pc:docMk/>
            <pc:sldMk cId="3139502048" sldId="296"/>
            <ac:spMk id="3" creationId="{FC7F84D5-A019-4774-8ED9-2637EB1ADDCD}"/>
          </ac:spMkLst>
        </pc:spChg>
      </pc:sldChg>
      <pc:sldChg chg="modSp add mod ord">
        <pc:chgData name="Cailleret Levi (cailllev)" userId="76c7c2b0-43a2-4584-98e9-385f6c17cf86" providerId="ADAL" clId="{910A1A72-7E6E-4C39-945B-8BAC7108A601}" dt="2021-07-01T07:22:12.529" v="538" actId="790"/>
        <pc:sldMkLst>
          <pc:docMk/>
          <pc:sldMk cId="3797580921" sldId="298"/>
        </pc:sldMkLst>
        <pc:spChg chg="mod">
          <ac:chgData name="Cailleret Levi (cailllev)" userId="76c7c2b0-43a2-4584-98e9-385f6c17cf86" providerId="ADAL" clId="{910A1A72-7E6E-4C39-945B-8BAC7108A601}" dt="2021-06-30T13:32:00.184" v="28"/>
          <ac:spMkLst>
            <pc:docMk/>
            <pc:sldMk cId="3797580921" sldId="298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7-01T07:22:12.529" v="538" actId="790"/>
          <ac:spMkLst>
            <pc:docMk/>
            <pc:sldMk cId="3797580921" sldId="298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6-30T13:32:19.983" v="30" actId="14826"/>
          <ac:picMkLst>
            <pc:docMk/>
            <pc:sldMk cId="3797580921" sldId="298"/>
            <ac:picMk id="4" creationId="{C39189DF-5FDE-4178-BAA0-396AB1E5E5CA}"/>
          </ac:picMkLst>
        </pc:picChg>
      </pc:sldChg>
      <pc:sldChg chg="modSp add mod ord">
        <pc:chgData name="Cailleret Levi (cailllev)" userId="76c7c2b0-43a2-4584-98e9-385f6c17cf86" providerId="ADAL" clId="{910A1A72-7E6E-4C39-945B-8BAC7108A601}" dt="2021-06-30T13:32:59.320" v="34"/>
        <pc:sldMkLst>
          <pc:docMk/>
          <pc:sldMk cId="1932587118" sldId="299"/>
        </pc:sldMkLst>
        <pc:spChg chg="mod">
          <ac:chgData name="Cailleret Levi (cailllev)" userId="76c7c2b0-43a2-4584-98e9-385f6c17cf86" providerId="ADAL" clId="{910A1A72-7E6E-4C39-945B-8BAC7108A601}" dt="2021-06-30T13:32:32.269" v="31"/>
          <ac:spMkLst>
            <pc:docMk/>
            <pc:sldMk cId="1932587118" sldId="299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32:59.320" v="34"/>
          <ac:spMkLst>
            <pc:docMk/>
            <pc:sldMk cId="1932587118" sldId="299"/>
            <ac:spMk id="3" creationId="{FC7F84D5-A019-4774-8ED9-2637EB1ADDCD}"/>
          </ac:spMkLst>
        </pc:spChg>
      </pc:sldChg>
      <pc:sldChg chg="add">
        <pc:chgData name="Cailleret Levi (cailllev)" userId="76c7c2b0-43a2-4584-98e9-385f6c17cf86" providerId="ADAL" clId="{910A1A72-7E6E-4C39-945B-8BAC7108A601}" dt="2021-06-30T13:31:40.433" v="25" actId="2890"/>
        <pc:sldMkLst>
          <pc:docMk/>
          <pc:sldMk cId="927120467" sldId="300"/>
        </pc:sldMkLst>
      </pc:sldChg>
      <pc:sldChg chg="modSp add mod replId">
        <pc:chgData name="Cailleret Levi (cailllev)" userId="76c7c2b0-43a2-4584-98e9-385f6c17cf86" providerId="ADAL" clId="{910A1A72-7E6E-4C39-945B-8BAC7108A601}" dt="2021-06-30T13:40:59.900" v="188" actId="403"/>
        <pc:sldMkLst>
          <pc:docMk/>
          <pc:sldMk cId="2972032375" sldId="301"/>
        </pc:sldMkLst>
        <pc:spChg chg="mod">
          <ac:chgData name="Cailleret Levi (cailllev)" userId="76c7c2b0-43a2-4584-98e9-385f6c17cf86" providerId="ADAL" clId="{910A1A72-7E6E-4C39-945B-8BAC7108A601}" dt="2021-06-30T13:40:59.900" v="188" actId="403"/>
          <ac:spMkLst>
            <pc:docMk/>
            <pc:sldMk cId="2972032375" sldId="301"/>
            <ac:spMk id="3" creationId="{FC7F84D5-A019-4774-8ED9-2637EB1ADDCD}"/>
          </ac:spMkLst>
        </pc:spChg>
      </pc:sldChg>
      <pc:sldChg chg="modSp add mod replId">
        <pc:chgData name="Cailleret Levi (cailllev)" userId="76c7c2b0-43a2-4584-98e9-385f6c17cf86" providerId="ADAL" clId="{910A1A72-7E6E-4C39-945B-8BAC7108A601}" dt="2021-07-01T07:22:24.850" v="539" actId="790"/>
        <pc:sldMkLst>
          <pc:docMk/>
          <pc:sldMk cId="2299382579" sldId="302"/>
        </pc:sldMkLst>
        <pc:spChg chg="mod">
          <ac:chgData name="Cailleret Levi (cailllev)" userId="76c7c2b0-43a2-4584-98e9-385f6c17cf86" providerId="ADAL" clId="{910A1A72-7E6E-4C39-945B-8BAC7108A601}" dt="2021-07-01T07:22:24.850" v="539" actId="790"/>
          <ac:spMkLst>
            <pc:docMk/>
            <pc:sldMk cId="2299382579" sldId="302"/>
            <ac:spMk id="3" creationId="{FC7F84D5-A019-4774-8ED9-2637EB1ADDCD}"/>
          </ac:spMkLst>
        </pc:spChg>
      </pc:sldChg>
      <pc:sldChg chg="modSp add mod ord">
        <pc:chgData name="Cailleret Levi (cailllev)" userId="76c7c2b0-43a2-4584-98e9-385f6c17cf86" providerId="ADAL" clId="{910A1A72-7E6E-4C39-945B-8BAC7108A601}" dt="2021-06-30T13:44:13.843" v="305" actId="20577"/>
        <pc:sldMkLst>
          <pc:docMk/>
          <pc:sldMk cId="4076844951" sldId="303"/>
        </pc:sldMkLst>
        <pc:spChg chg="mod">
          <ac:chgData name="Cailleret Levi (cailllev)" userId="76c7c2b0-43a2-4584-98e9-385f6c17cf86" providerId="ADAL" clId="{910A1A72-7E6E-4C39-945B-8BAC7108A601}" dt="2021-06-30T13:34:09.545" v="50" actId="20577"/>
          <ac:spMkLst>
            <pc:docMk/>
            <pc:sldMk cId="4076844951" sldId="303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44:13.843" v="305" actId="20577"/>
          <ac:spMkLst>
            <pc:docMk/>
            <pc:sldMk cId="4076844951" sldId="303"/>
            <ac:spMk id="3" creationId="{FC7F84D5-A019-4774-8ED9-2637EB1ADDCD}"/>
          </ac:spMkLst>
        </pc:spChg>
      </pc:sldChg>
      <pc:sldChg chg="modSp add mod ord">
        <pc:chgData name="Cailleret Levi (cailllev)" userId="76c7c2b0-43a2-4584-98e9-385f6c17cf86" providerId="ADAL" clId="{910A1A72-7E6E-4C39-945B-8BAC7108A601}" dt="2021-07-01T07:44:15.095" v="676" actId="20577"/>
        <pc:sldMkLst>
          <pc:docMk/>
          <pc:sldMk cId="3171313820" sldId="304"/>
        </pc:sldMkLst>
        <pc:spChg chg="mod">
          <ac:chgData name="Cailleret Levi (cailllev)" userId="76c7c2b0-43a2-4584-98e9-385f6c17cf86" providerId="ADAL" clId="{910A1A72-7E6E-4C39-945B-8BAC7108A601}" dt="2021-06-30T13:35:03.556" v="92"/>
          <ac:spMkLst>
            <pc:docMk/>
            <pc:sldMk cId="3171313820" sldId="304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7-01T07:44:15.095" v="676" actId="20577"/>
          <ac:spMkLst>
            <pc:docMk/>
            <pc:sldMk cId="3171313820" sldId="304"/>
            <ac:spMk id="3" creationId="{FC7F84D5-A019-4774-8ED9-2637EB1ADDCD}"/>
          </ac:spMkLst>
        </pc:spChg>
      </pc:sldChg>
      <pc:sldChg chg="modSp add mod ord">
        <pc:chgData name="Cailleret Levi (cailllev)" userId="76c7c2b0-43a2-4584-98e9-385f6c17cf86" providerId="ADAL" clId="{910A1A72-7E6E-4C39-945B-8BAC7108A601}" dt="2021-07-01T07:51:08.595" v="685" actId="20577"/>
        <pc:sldMkLst>
          <pc:docMk/>
          <pc:sldMk cId="16971047" sldId="305"/>
        </pc:sldMkLst>
        <pc:spChg chg="mod">
          <ac:chgData name="Cailleret Levi (cailllev)" userId="76c7c2b0-43a2-4584-98e9-385f6c17cf86" providerId="ADAL" clId="{910A1A72-7E6E-4C39-945B-8BAC7108A601}" dt="2021-06-30T13:35:33.638" v="101"/>
          <ac:spMkLst>
            <pc:docMk/>
            <pc:sldMk cId="16971047" sldId="305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7-01T07:51:08.595" v="685" actId="20577"/>
          <ac:spMkLst>
            <pc:docMk/>
            <pc:sldMk cId="16971047" sldId="305"/>
            <ac:spMk id="3" creationId="{FC7F84D5-A019-4774-8ED9-2637EB1ADDCD}"/>
          </ac:spMkLst>
        </pc:spChg>
      </pc:sldChg>
      <pc:sldChg chg="addSp delSp modSp add mod ord">
        <pc:chgData name="Cailleret Levi (cailllev)" userId="76c7c2b0-43a2-4584-98e9-385f6c17cf86" providerId="ADAL" clId="{910A1A72-7E6E-4C39-945B-8BAC7108A601}" dt="2021-06-30T13:46:57.454" v="338" actId="14826"/>
        <pc:sldMkLst>
          <pc:docMk/>
          <pc:sldMk cId="3539935593" sldId="306"/>
        </pc:sldMkLst>
        <pc:spChg chg="mod">
          <ac:chgData name="Cailleret Levi (cailllev)" userId="76c7c2b0-43a2-4584-98e9-385f6c17cf86" providerId="ADAL" clId="{910A1A72-7E6E-4C39-945B-8BAC7108A601}" dt="2021-06-30T13:43:39.607" v="258" actId="20577"/>
          <ac:spMkLst>
            <pc:docMk/>
            <pc:sldMk cId="3539935593" sldId="306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41:26.575" v="191" actId="20577"/>
          <ac:spMkLst>
            <pc:docMk/>
            <pc:sldMk cId="3539935593" sldId="306"/>
            <ac:spMk id="3" creationId="{FC7F84D5-A019-4774-8ED9-2637EB1ADDCD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23" creationId="{DBC6133C-0615-4CE4-9132-37E609A9BDFA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25" creationId="{169CC832-2974-4E8D-90ED-3E2941BA7336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27" creationId="{55222F96-971A-4F90-B841-6BAB416C7AC1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29" creationId="{08980754-6F4B-43C9-B9BE-127B6BED6586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31" creationId="{2C1BBA94-3F40-40AA-8BB9-E69E25E537C1}"/>
          </ac:spMkLst>
        </pc:spChg>
        <pc:spChg chg="add del">
          <ac:chgData name="Cailleret Levi (cailllev)" userId="76c7c2b0-43a2-4584-98e9-385f6c17cf86" providerId="ADAL" clId="{910A1A72-7E6E-4C39-945B-8BAC7108A601}" dt="2021-06-30T13:37:23.924" v="125" actId="26606"/>
          <ac:spMkLst>
            <pc:docMk/>
            <pc:sldMk cId="3539935593" sldId="306"/>
            <ac:spMk id="36" creationId="{6ECA6DCB-B7E1-40A9-9524-540C6DA40B1B}"/>
          </ac:spMkLst>
        </pc:spChg>
        <pc:spChg chg="add del">
          <ac:chgData name="Cailleret Levi (cailllev)" userId="76c7c2b0-43a2-4584-98e9-385f6c17cf86" providerId="ADAL" clId="{910A1A72-7E6E-4C39-945B-8BAC7108A601}" dt="2021-06-30T13:37:23.924" v="125" actId="26606"/>
          <ac:spMkLst>
            <pc:docMk/>
            <pc:sldMk cId="3539935593" sldId="306"/>
            <ac:spMk id="42" creationId="{3873B707-463F-40B0-8227-E8CC6C67EB25}"/>
          </ac:spMkLst>
        </pc:spChg>
        <pc:spChg chg="add del">
          <ac:chgData name="Cailleret Levi (cailllev)" userId="76c7c2b0-43a2-4584-98e9-385f6c17cf86" providerId="ADAL" clId="{910A1A72-7E6E-4C39-945B-8BAC7108A601}" dt="2021-06-30T13:37:23.924" v="125" actId="26606"/>
          <ac:spMkLst>
            <pc:docMk/>
            <pc:sldMk cId="3539935593" sldId="306"/>
            <ac:spMk id="44" creationId="{C13237C8-E62C-4F0D-A318-BD6FB6C2D138}"/>
          </ac:spMkLst>
        </pc:spChg>
        <pc:spChg chg="add del">
          <ac:chgData name="Cailleret Levi (cailllev)" userId="76c7c2b0-43a2-4584-98e9-385f6c17cf86" providerId="ADAL" clId="{910A1A72-7E6E-4C39-945B-8BAC7108A601}" dt="2021-06-30T13:37:23.924" v="125" actId="26606"/>
          <ac:spMkLst>
            <pc:docMk/>
            <pc:sldMk cId="3539935593" sldId="306"/>
            <ac:spMk id="46" creationId="{19C9EAEA-39D0-4B0E-A0EB-51E7B26740B1}"/>
          </ac:spMkLst>
        </pc:spChg>
        <pc:spChg chg="add del">
          <ac:chgData name="Cailleret Levi (cailllev)" userId="76c7c2b0-43a2-4584-98e9-385f6c17cf86" providerId="ADAL" clId="{910A1A72-7E6E-4C39-945B-8BAC7108A601}" dt="2021-06-30T13:37:23.924" v="125" actId="26606"/>
          <ac:spMkLst>
            <pc:docMk/>
            <pc:sldMk cId="3539935593" sldId="306"/>
            <ac:spMk id="48" creationId="{8CB5D2D7-DF65-4E86-BFBA-FFB9B5ACEB64}"/>
          </ac:spMkLst>
        </pc:spChg>
        <pc:spChg chg="add del">
          <ac:chgData name="Cailleret Levi (cailllev)" userId="76c7c2b0-43a2-4584-98e9-385f6c17cf86" providerId="ADAL" clId="{910A1A72-7E6E-4C39-945B-8BAC7108A601}" dt="2021-06-30T13:37:26.965" v="127" actId="26606"/>
          <ac:spMkLst>
            <pc:docMk/>
            <pc:sldMk cId="3539935593" sldId="306"/>
            <ac:spMk id="50" creationId="{AAAE94E3-A7DB-4868-B1E3-E49703488BBC}"/>
          </ac:spMkLst>
        </pc:spChg>
        <pc:spChg chg="add del">
          <ac:chgData name="Cailleret Levi (cailllev)" userId="76c7c2b0-43a2-4584-98e9-385f6c17cf86" providerId="ADAL" clId="{910A1A72-7E6E-4C39-945B-8BAC7108A601}" dt="2021-06-30T13:37:26.965" v="127" actId="26606"/>
          <ac:spMkLst>
            <pc:docMk/>
            <pc:sldMk cId="3539935593" sldId="306"/>
            <ac:spMk id="54" creationId="{3873B707-463F-40B0-8227-E8CC6C67EB25}"/>
          </ac:spMkLst>
        </pc:spChg>
        <pc:spChg chg="add del">
          <ac:chgData name="Cailleret Levi (cailllev)" userId="76c7c2b0-43a2-4584-98e9-385f6c17cf86" providerId="ADAL" clId="{910A1A72-7E6E-4C39-945B-8BAC7108A601}" dt="2021-06-30T13:37:26.965" v="127" actId="26606"/>
          <ac:spMkLst>
            <pc:docMk/>
            <pc:sldMk cId="3539935593" sldId="306"/>
            <ac:spMk id="55" creationId="{C13237C8-E62C-4F0D-A318-BD6FB6C2D138}"/>
          </ac:spMkLst>
        </pc:spChg>
        <pc:spChg chg="add del">
          <ac:chgData name="Cailleret Levi (cailllev)" userId="76c7c2b0-43a2-4584-98e9-385f6c17cf86" providerId="ADAL" clId="{910A1A72-7E6E-4C39-945B-8BAC7108A601}" dt="2021-06-30T13:37:26.965" v="127" actId="26606"/>
          <ac:spMkLst>
            <pc:docMk/>
            <pc:sldMk cId="3539935593" sldId="306"/>
            <ac:spMk id="56" creationId="{19C9EAEA-39D0-4B0E-A0EB-51E7B26740B1}"/>
          </ac:spMkLst>
        </pc:spChg>
        <pc:spChg chg="add del">
          <ac:chgData name="Cailleret Levi (cailllev)" userId="76c7c2b0-43a2-4584-98e9-385f6c17cf86" providerId="ADAL" clId="{910A1A72-7E6E-4C39-945B-8BAC7108A601}" dt="2021-06-30T13:37:26.965" v="127" actId="26606"/>
          <ac:spMkLst>
            <pc:docMk/>
            <pc:sldMk cId="3539935593" sldId="306"/>
            <ac:spMk id="57" creationId="{8CB5D2D7-DF65-4E86-BFBA-FFB9B5ACEB64}"/>
          </ac:spMkLst>
        </pc:spChg>
        <pc:spChg chg="add del">
          <ac:chgData name="Cailleret Levi (cailllev)" userId="76c7c2b0-43a2-4584-98e9-385f6c17cf86" providerId="ADAL" clId="{910A1A72-7E6E-4C39-945B-8BAC7108A601}" dt="2021-06-30T13:37:30.465" v="129" actId="26606"/>
          <ac:spMkLst>
            <pc:docMk/>
            <pc:sldMk cId="3539935593" sldId="306"/>
            <ac:spMk id="59" creationId="{6ECA6DCB-B7E1-40A9-9524-540C6DA40B1B}"/>
          </ac:spMkLst>
        </pc:spChg>
        <pc:spChg chg="add del">
          <ac:chgData name="Cailleret Levi (cailllev)" userId="76c7c2b0-43a2-4584-98e9-385f6c17cf86" providerId="ADAL" clId="{910A1A72-7E6E-4C39-945B-8BAC7108A601}" dt="2021-06-30T13:37:30.465" v="129" actId="26606"/>
          <ac:spMkLst>
            <pc:docMk/>
            <pc:sldMk cId="3539935593" sldId="306"/>
            <ac:spMk id="61" creationId="{3873B707-463F-40B0-8227-E8CC6C67EB25}"/>
          </ac:spMkLst>
        </pc:spChg>
        <pc:spChg chg="add del">
          <ac:chgData name="Cailleret Levi (cailllev)" userId="76c7c2b0-43a2-4584-98e9-385f6c17cf86" providerId="ADAL" clId="{910A1A72-7E6E-4C39-945B-8BAC7108A601}" dt="2021-06-30T13:37:30.465" v="129" actId="26606"/>
          <ac:spMkLst>
            <pc:docMk/>
            <pc:sldMk cId="3539935593" sldId="306"/>
            <ac:spMk id="62" creationId="{C13237C8-E62C-4F0D-A318-BD6FB6C2D138}"/>
          </ac:spMkLst>
        </pc:spChg>
        <pc:spChg chg="add del">
          <ac:chgData name="Cailleret Levi (cailllev)" userId="76c7c2b0-43a2-4584-98e9-385f6c17cf86" providerId="ADAL" clId="{910A1A72-7E6E-4C39-945B-8BAC7108A601}" dt="2021-06-30T13:37:30.465" v="129" actId="26606"/>
          <ac:spMkLst>
            <pc:docMk/>
            <pc:sldMk cId="3539935593" sldId="306"/>
            <ac:spMk id="63" creationId="{19C9EAEA-39D0-4B0E-A0EB-51E7B26740B1}"/>
          </ac:spMkLst>
        </pc:spChg>
        <pc:spChg chg="add del">
          <ac:chgData name="Cailleret Levi (cailllev)" userId="76c7c2b0-43a2-4584-98e9-385f6c17cf86" providerId="ADAL" clId="{910A1A72-7E6E-4C39-945B-8BAC7108A601}" dt="2021-06-30T13:37:30.465" v="129" actId="26606"/>
          <ac:spMkLst>
            <pc:docMk/>
            <pc:sldMk cId="3539935593" sldId="306"/>
            <ac:spMk id="64" creationId="{8CB5D2D7-DF65-4E86-BFBA-FFB9B5ACEB64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66" creationId="{AAAE94E3-A7DB-4868-B1E3-E49703488BBC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70" creationId="{3873B707-463F-40B0-8227-E8CC6C67EB25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71" creationId="{C13237C8-E62C-4F0D-A318-BD6FB6C2D138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72" creationId="{19C9EAEA-39D0-4B0E-A0EB-51E7B26740B1}"/>
          </ac:spMkLst>
        </pc:spChg>
        <pc:spChg chg="add del">
          <ac:chgData name="Cailleret Levi (cailllev)" userId="76c7c2b0-43a2-4584-98e9-385f6c17cf86" providerId="ADAL" clId="{910A1A72-7E6E-4C39-945B-8BAC7108A601}" dt="2021-06-30T13:38:31.082" v="155" actId="26606"/>
          <ac:spMkLst>
            <pc:docMk/>
            <pc:sldMk cId="3539935593" sldId="306"/>
            <ac:spMk id="73" creationId="{8CB5D2D7-DF65-4E86-BFBA-FFB9B5ACEB64}"/>
          </ac:spMkLst>
        </pc:spChg>
        <pc:grpChg chg="add del">
          <ac:chgData name="Cailleret Levi (cailllev)" userId="76c7c2b0-43a2-4584-98e9-385f6c17cf86" providerId="ADAL" clId="{910A1A72-7E6E-4C39-945B-8BAC7108A601}" dt="2021-06-30T13:37:23.924" v="125" actId="26606"/>
          <ac:grpSpMkLst>
            <pc:docMk/>
            <pc:sldMk cId="3539935593" sldId="306"/>
            <ac:grpSpMk id="38" creationId="{1DE889C7-FAD6-4397-98E2-05D503484459}"/>
          </ac:grpSpMkLst>
        </pc:grpChg>
        <pc:grpChg chg="add del">
          <ac:chgData name="Cailleret Levi (cailllev)" userId="76c7c2b0-43a2-4584-98e9-385f6c17cf86" providerId="ADAL" clId="{910A1A72-7E6E-4C39-945B-8BAC7108A601}" dt="2021-06-30T13:37:26.965" v="127" actId="26606"/>
          <ac:grpSpMkLst>
            <pc:docMk/>
            <pc:sldMk cId="3539935593" sldId="306"/>
            <ac:grpSpMk id="51" creationId="{1DE889C7-FAD6-4397-98E2-05D503484459}"/>
          </ac:grpSpMkLst>
        </pc:grpChg>
        <pc:grpChg chg="add del">
          <ac:chgData name="Cailleret Levi (cailllev)" userId="76c7c2b0-43a2-4584-98e9-385f6c17cf86" providerId="ADAL" clId="{910A1A72-7E6E-4C39-945B-8BAC7108A601}" dt="2021-06-30T13:37:30.465" v="129" actId="26606"/>
          <ac:grpSpMkLst>
            <pc:docMk/>
            <pc:sldMk cId="3539935593" sldId="306"/>
            <ac:grpSpMk id="60" creationId="{1DE889C7-FAD6-4397-98E2-05D503484459}"/>
          </ac:grpSpMkLst>
        </pc:grpChg>
        <pc:grpChg chg="add del">
          <ac:chgData name="Cailleret Levi (cailllev)" userId="76c7c2b0-43a2-4584-98e9-385f6c17cf86" providerId="ADAL" clId="{910A1A72-7E6E-4C39-945B-8BAC7108A601}" dt="2021-06-30T13:38:31.082" v="155" actId="26606"/>
          <ac:grpSpMkLst>
            <pc:docMk/>
            <pc:sldMk cId="3539935593" sldId="306"/>
            <ac:grpSpMk id="67" creationId="{1DE889C7-FAD6-4397-98E2-05D503484459}"/>
          </ac:grpSpMkLst>
        </pc:grpChg>
        <pc:picChg chg="del">
          <ac:chgData name="Cailleret Levi (cailllev)" userId="76c7c2b0-43a2-4584-98e9-385f6c17cf86" providerId="ADAL" clId="{910A1A72-7E6E-4C39-945B-8BAC7108A601}" dt="2021-06-30T13:37:00.254" v="119" actId="478"/>
          <ac:picMkLst>
            <pc:docMk/>
            <pc:sldMk cId="3539935593" sldId="306"/>
            <ac:picMk id="10" creationId="{1AC5FE48-707B-4681-B2FB-EB7B5A8C08E3}"/>
          </ac:picMkLst>
        </pc:picChg>
        <pc:picChg chg="add del mod ord">
          <ac:chgData name="Cailleret Levi (cailllev)" userId="76c7c2b0-43a2-4584-98e9-385f6c17cf86" providerId="ADAL" clId="{910A1A72-7E6E-4C39-945B-8BAC7108A601}" dt="2021-06-30T13:46:57.454" v="338" actId="14826"/>
          <ac:picMkLst>
            <pc:docMk/>
            <pc:sldMk cId="3539935593" sldId="306"/>
            <ac:picMk id="11" creationId="{B42DD77B-B9D7-4C53-A45C-09428B34F7B0}"/>
          </ac:picMkLst>
        </pc:picChg>
        <pc:picChg chg="add del mod">
          <ac:chgData name="Cailleret Levi (cailllev)" userId="76c7c2b0-43a2-4584-98e9-385f6c17cf86" providerId="ADAL" clId="{910A1A72-7E6E-4C39-945B-8BAC7108A601}" dt="2021-06-30T13:39:10.469" v="156" actId="478"/>
          <ac:picMkLst>
            <pc:docMk/>
            <pc:sldMk cId="3539935593" sldId="306"/>
            <ac:picMk id="12" creationId="{19753F64-1C86-4B7C-AE4B-121271598A22}"/>
          </ac:picMkLst>
        </pc:picChg>
        <pc:picChg chg="add del mod ord">
          <ac:chgData name="Cailleret Levi (cailllev)" userId="76c7c2b0-43a2-4584-98e9-385f6c17cf86" providerId="ADAL" clId="{910A1A72-7E6E-4C39-945B-8BAC7108A601}" dt="2021-06-30T13:38:30.745" v="154"/>
          <ac:picMkLst>
            <pc:docMk/>
            <pc:sldMk cId="3539935593" sldId="306"/>
            <ac:picMk id="43" creationId="{A36AEC81-F396-4866-B0D5-163C694F28AA}"/>
          </ac:picMkLst>
        </pc:picChg>
        <pc:picChg chg="add del mod">
          <ac:chgData name="Cailleret Levi (cailllev)" userId="76c7c2b0-43a2-4584-98e9-385f6c17cf86" providerId="ADAL" clId="{910A1A72-7E6E-4C39-945B-8BAC7108A601}" dt="2021-06-30T13:38:29.740" v="151"/>
          <ac:picMkLst>
            <pc:docMk/>
            <pc:sldMk cId="3539935593" sldId="306"/>
            <ac:picMk id="45" creationId="{28B587B6-DB9B-476A-BA4B-573EDEA91DA5}"/>
          </ac:picMkLst>
        </pc:picChg>
      </pc:sldChg>
      <pc:sldChg chg="modSp add del mod ord">
        <pc:chgData name="Cailleret Levi (cailllev)" userId="76c7c2b0-43a2-4584-98e9-385f6c17cf86" providerId="ADAL" clId="{910A1A72-7E6E-4C39-945B-8BAC7108A601}" dt="2021-06-30T13:40:02.160" v="163" actId="47"/>
        <pc:sldMkLst>
          <pc:docMk/>
          <pc:sldMk cId="955471962" sldId="307"/>
        </pc:sldMkLst>
        <pc:spChg chg="mod">
          <ac:chgData name="Cailleret Levi (cailllev)" userId="76c7c2b0-43a2-4584-98e9-385f6c17cf86" providerId="ADAL" clId="{910A1A72-7E6E-4C39-945B-8BAC7108A601}" dt="2021-06-30T13:39:35.311" v="161"/>
          <ac:spMkLst>
            <pc:docMk/>
            <pc:sldMk cId="955471962" sldId="307"/>
            <ac:spMk id="2" creationId="{9184DCB1-6092-4CFE-8F7F-0D42982D83BE}"/>
          </ac:spMkLst>
        </pc:spChg>
        <pc:picChg chg="mod">
          <ac:chgData name="Cailleret Levi (cailllev)" userId="76c7c2b0-43a2-4584-98e9-385f6c17cf86" providerId="ADAL" clId="{910A1A72-7E6E-4C39-945B-8BAC7108A601}" dt="2021-06-30T13:39:30.051" v="160" actId="14826"/>
          <ac:picMkLst>
            <pc:docMk/>
            <pc:sldMk cId="955471962" sldId="307"/>
            <ac:picMk id="4" creationId="{C39189DF-5FDE-4178-BAA0-396AB1E5E5CA}"/>
          </ac:picMkLst>
        </pc:picChg>
      </pc:sldChg>
      <pc:sldChg chg="modSp add mod">
        <pc:chgData name="Cailleret Levi (cailllev)" userId="76c7c2b0-43a2-4584-98e9-385f6c17cf86" providerId="ADAL" clId="{910A1A72-7E6E-4C39-945B-8BAC7108A601}" dt="2021-06-30T13:47:24.235" v="339" actId="14826"/>
        <pc:sldMkLst>
          <pc:docMk/>
          <pc:sldMk cId="2443794709" sldId="307"/>
        </pc:sldMkLst>
        <pc:spChg chg="mod">
          <ac:chgData name="Cailleret Levi (cailllev)" userId="76c7c2b0-43a2-4584-98e9-385f6c17cf86" providerId="ADAL" clId="{910A1A72-7E6E-4C39-945B-8BAC7108A601}" dt="2021-06-30T13:43:41.693" v="259" actId="20577"/>
          <ac:spMkLst>
            <pc:docMk/>
            <pc:sldMk cId="2443794709" sldId="307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42:26.338" v="243" actId="20577"/>
          <ac:spMkLst>
            <pc:docMk/>
            <pc:sldMk cId="2443794709" sldId="307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6-30T13:47:24.235" v="339" actId="14826"/>
          <ac:picMkLst>
            <pc:docMk/>
            <pc:sldMk cId="2443794709" sldId="307"/>
            <ac:picMk id="11" creationId="{B42DD77B-B9D7-4C53-A45C-09428B34F7B0}"/>
          </ac:picMkLst>
        </pc:picChg>
      </pc:sldChg>
      <pc:sldChg chg="modSp add mod">
        <pc:chgData name="Cailleret Levi (cailllev)" userId="76c7c2b0-43a2-4584-98e9-385f6c17cf86" providerId="ADAL" clId="{910A1A72-7E6E-4C39-945B-8BAC7108A601}" dt="2021-06-30T13:47:53.695" v="340" actId="14826"/>
        <pc:sldMkLst>
          <pc:docMk/>
          <pc:sldMk cId="2560439548" sldId="308"/>
        </pc:sldMkLst>
        <pc:spChg chg="mod">
          <ac:chgData name="Cailleret Levi (cailllev)" userId="76c7c2b0-43a2-4584-98e9-385f6c17cf86" providerId="ADAL" clId="{910A1A72-7E6E-4C39-945B-8BAC7108A601}" dt="2021-06-30T13:43:44.110" v="260" actId="20577"/>
          <ac:spMkLst>
            <pc:docMk/>
            <pc:sldMk cId="2560439548" sldId="308"/>
            <ac:spMk id="2" creationId="{9184DCB1-6092-4CFE-8F7F-0D42982D83BE}"/>
          </ac:spMkLst>
        </pc:spChg>
        <pc:picChg chg="mod">
          <ac:chgData name="Cailleret Levi (cailllev)" userId="76c7c2b0-43a2-4584-98e9-385f6c17cf86" providerId="ADAL" clId="{910A1A72-7E6E-4C39-945B-8BAC7108A601}" dt="2021-06-30T13:47:53.695" v="340" actId="14826"/>
          <ac:picMkLst>
            <pc:docMk/>
            <pc:sldMk cId="2560439548" sldId="308"/>
            <ac:picMk id="11" creationId="{B42DD77B-B9D7-4C53-A45C-09428B34F7B0}"/>
          </ac:picMkLst>
        </pc:picChg>
      </pc:sldChg>
      <pc:sldChg chg="modSp add mod">
        <pc:chgData name="Cailleret Levi (cailllev)" userId="76c7c2b0-43a2-4584-98e9-385f6c17cf86" providerId="ADAL" clId="{910A1A72-7E6E-4C39-945B-8BAC7108A601}" dt="2021-06-30T13:46:25.448" v="337" actId="14826"/>
        <pc:sldMkLst>
          <pc:docMk/>
          <pc:sldMk cId="3496359596" sldId="309"/>
        </pc:sldMkLst>
        <pc:spChg chg="mod">
          <ac:chgData name="Cailleret Levi (cailllev)" userId="76c7c2b0-43a2-4584-98e9-385f6c17cf86" providerId="ADAL" clId="{910A1A72-7E6E-4C39-945B-8BAC7108A601}" dt="2021-06-30T13:43:46.446" v="261" actId="20577"/>
          <ac:spMkLst>
            <pc:docMk/>
            <pc:sldMk cId="3496359596" sldId="309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45:50.284" v="336" actId="20577"/>
          <ac:spMkLst>
            <pc:docMk/>
            <pc:sldMk cId="3496359596" sldId="309"/>
            <ac:spMk id="3" creationId="{FC7F84D5-A019-4774-8ED9-2637EB1ADDCD}"/>
          </ac:spMkLst>
        </pc:spChg>
        <pc:picChg chg="mod">
          <ac:chgData name="Cailleret Levi (cailllev)" userId="76c7c2b0-43a2-4584-98e9-385f6c17cf86" providerId="ADAL" clId="{910A1A72-7E6E-4C39-945B-8BAC7108A601}" dt="2021-06-30T13:46:25.448" v="337" actId="14826"/>
          <ac:picMkLst>
            <pc:docMk/>
            <pc:sldMk cId="3496359596" sldId="309"/>
            <ac:picMk id="11" creationId="{B42DD77B-B9D7-4C53-A45C-09428B34F7B0}"/>
          </ac:picMkLst>
        </pc:picChg>
      </pc:sldChg>
      <pc:sldChg chg="modSp add mod">
        <pc:chgData name="Cailleret Levi (cailllev)" userId="76c7c2b0-43a2-4584-98e9-385f6c17cf86" providerId="ADAL" clId="{910A1A72-7E6E-4C39-945B-8BAC7108A601}" dt="2021-06-30T13:57:18.657" v="356" actId="404"/>
        <pc:sldMkLst>
          <pc:docMk/>
          <pc:sldMk cId="676495676" sldId="310"/>
        </pc:sldMkLst>
        <pc:spChg chg="mod">
          <ac:chgData name="Cailleret Levi (cailllev)" userId="76c7c2b0-43a2-4584-98e9-385f6c17cf86" providerId="ADAL" clId="{910A1A72-7E6E-4C39-945B-8BAC7108A601}" dt="2021-06-30T13:57:18.657" v="356" actId="404"/>
          <ac:spMkLst>
            <pc:docMk/>
            <pc:sldMk cId="676495676" sldId="310"/>
            <ac:spMk id="2" creationId="{9184DCB1-6092-4CFE-8F7F-0D42982D83BE}"/>
          </ac:spMkLst>
        </pc:spChg>
      </pc:sldChg>
      <pc:sldChg chg="modSp add mod">
        <pc:chgData name="Cailleret Levi (cailllev)" userId="76c7c2b0-43a2-4584-98e9-385f6c17cf86" providerId="ADAL" clId="{910A1A72-7E6E-4C39-945B-8BAC7108A601}" dt="2021-06-30T13:59:48.319" v="409" actId="5793"/>
        <pc:sldMkLst>
          <pc:docMk/>
          <pc:sldMk cId="2066962155" sldId="311"/>
        </pc:sldMkLst>
        <pc:spChg chg="mod">
          <ac:chgData name="Cailleret Levi (cailllev)" userId="76c7c2b0-43a2-4584-98e9-385f6c17cf86" providerId="ADAL" clId="{910A1A72-7E6E-4C39-945B-8BAC7108A601}" dt="2021-06-30T13:59:48.319" v="409" actId="5793"/>
          <ac:spMkLst>
            <pc:docMk/>
            <pc:sldMk cId="2066962155" sldId="311"/>
            <ac:spMk id="3" creationId="{FC7F84D5-A019-4774-8ED9-2637EB1ADDCD}"/>
          </ac:spMkLst>
        </pc:spChg>
      </pc:sldChg>
      <pc:sldChg chg="add del">
        <pc:chgData name="Cailleret Levi (cailllev)" userId="76c7c2b0-43a2-4584-98e9-385f6c17cf86" providerId="ADAL" clId="{910A1A72-7E6E-4C39-945B-8BAC7108A601}" dt="2021-06-30T13:57:25.860" v="357" actId="47"/>
        <pc:sldMkLst>
          <pc:docMk/>
          <pc:sldMk cId="3961209767" sldId="311"/>
        </pc:sldMkLst>
      </pc:sldChg>
      <pc:sldChg chg="add del">
        <pc:chgData name="Cailleret Levi (cailllev)" userId="76c7c2b0-43a2-4584-98e9-385f6c17cf86" providerId="ADAL" clId="{910A1A72-7E6E-4C39-945B-8BAC7108A601}" dt="2021-06-30T13:57:25.860" v="357" actId="47"/>
        <pc:sldMkLst>
          <pc:docMk/>
          <pc:sldMk cId="1767965805" sldId="312"/>
        </pc:sldMkLst>
      </pc:sldChg>
      <pc:sldChg chg="modSp add mod">
        <pc:chgData name="Cailleret Levi (cailllev)" userId="76c7c2b0-43a2-4584-98e9-385f6c17cf86" providerId="ADAL" clId="{910A1A72-7E6E-4C39-945B-8BAC7108A601}" dt="2021-06-30T13:59:50.535" v="410" actId="5793"/>
        <pc:sldMkLst>
          <pc:docMk/>
          <pc:sldMk cId="1844801877" sldId="312"/>
        </pc:sldMkLst>
        <pc:spChg chg="mod">
          <ac:chgData name="Cailleret Levi (cailllev)" userId="76c7c2b0-43a2-4584-98e9-385f6c17cf86" providerId="ADAL" clId="{910A1A72-7E6E-4C39-945B-8BAC7108A601}" dt="2021-06-30T13:58:02.257" v="368" actId="20577"/>
          <ac:spMkLst>
            <pc:docMk/>
            <pc:sldMk cId="1844801877" sldId="312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3:59:50.535" v="410" actId="5793"/>
          <ac:spMkLst>
            <pc:docMk/>
            <pc:sldMk cId="1844801877" sldId="312"/>
            <ac:spMk id="3" creationId="{FC7F84D5-A019-4774-8ED9-2637EB1ADDCD}"/>
          </ac:spMkLst>
        </pc:spChg>
      </pc:sldChg>
      <pc:sldChg chg="add del">
        <pc:chgData name="Cailleret Levi (cailllev)" userId="76c7c2b0-43a2-4584-98e9-385f6c17cf86" providerId="ADAL" clId="{910A1A72-7E6E-4C39-945B-8BAC7108A601}" dt="2021-06-30T13:57:25.860" v="357" actId="47"/>
        <pc:sldMkLst>
          <pc:docMk/>
          <pc:sldMk cId="829546467" sldId="313"/>
        </pc:sldMkLst>
      </pc:sldChg>
      <pc:sldChg chg="modSp add mod">
        <pc:chgData name="Cailleret Levi (cailllev)" userId="76c7c2b0-43a2-4584-98e9-385f6c17cf86" providerId="ADAL" clId="{910A1A72-7E6E-4C39-945B-8BAC7108A601}" dt="2021-06-30T14:00:03.062" v="415" actId="20577"/>
        <pc:sldMkLst>
          <pc:docMk/>
          <pc:sldMk cId="2540188869" sldId="313"/>
        </pc:sldMkLst>
        <pc:spChg chg="mod">
          <ac:chgData name="Cailleret Levi (cailllev)" userId="76c7c2b0-43a2-4584-98e9-385f6c17cf86" providerId="ADAL" clId="{910A1A72-7E6E-4C39-945B-8BAC7108A601}" dt="2021-06-30T13:58:24.746" v="373" actId="20577"/>
          <ac:spMkLst>
            <pc:docMk/>
            <pc:sldMk cId="2540188869" sldId="313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4:00:03.062" v="415" actId="20577"/>
          <ac:spMkLst>
            <pc:docMk/>
            <pc:sldMk cId="2540188869" sldId="313"/>
            <ac:spMk id="3" creationId="{FC7F84D5-A019-4774-8ED9-2637EB1ADDCD}"/>
          </ac:spMkLst>
        </pc:spChg>
      </pc:sldChg>
      <pc:sldChg chg="add del">
        <pc:chgData name="Cailleret Levi (cailllev)" userId="76c7c2b0-43a2-4584-98e9-385f6c17cf86" providerId="ADAL" clId="{910A1A72-7E6E-4C39-945B-8BAC7108A601}" dt="2021-06-30T13:57:25.860" v="357" actId="47"/>
        <pc:sldMkLst>
          <pc:docMk/>
          <pc:sldMk cId="139568157" sldId="314"/>
        </pc:sldMkLst>
      </pc:sldChg>
      <pc:sldChg chg="modSp add mod">
        <pc:chgData name="Cailleret Levi (cailllev)" userId="76c7c2b0-43a2-4584-98e9-385f6c17cf86" providerId="ADAL" clId="{910A1A72-7E6E-4C39-945B-8BAC7108A601}" dt="2021-06-30T14:01:08.389" v="421" actId="113"/>
        <pc:sldMkLst>
          <pc:docMk/>
          <pc:sldMk cId="297504382" sldId="314"/>
        </pc:sldMkLst>
        <pc:spChg chg="mod">
          <ac:chgData name="Cailleret Levi (cailllev)" userId="76c7c2b0-43a2-4584-98e9-385f6c17cf86" providerId="ADAL" clId="{910A1A72-7E6E-4C39-945B-8BAC7108A601}" dt="2021-06-30T14:00:11.002" v="417" actId="20577"/>
          <ac:spMkLst>
            <pc:docMk/>
            <pc:sldMk cId="297504382" sldId="314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4:01:08.389" v="421" actId="113"/>
          <ac:spMkLst>
            <pc:docMk/>
            <pc:sldMk cId="297504382" sldId="314"/>
            <ac:spMk id="3" creationId="{FC7F84D5-A019-4774-8ED9-2637EB1ADDCD}"/>
          </ac:spMkLst>
        </pc:spChg>
      </pc:sldChg>
      <pc:sldChg chg="modSp add mod">
        <pc:chgData name="Cailleret Levi (cailllev)" userId="76c7c2b0-43a2-4584-98e9-385f6c17cf86" providerId="ADAL" clId="{910A1A72-7E6E-4C39-945B-8BAC7108A601}" dt="2021-06-30T14:01:22.990" v="426" actId="404"/>
        <pc:sldMkLst>
          <pc:docMk/>
          <pc:sldMk cId="3341022493" sldId="315"/>
        </pc:sldMkLst>
        <pc:spChg chg="mod">
          <ac:chgData name="Cailleret Levi (cailllev)" userId="76c7c2b0-43a2-4584-98e9-385f6c17cf86" providerId="ADAL" clId="{910A1A72-7E6E-4C39-945B-8BAC7108A601}" dt="2021-06-30T14:01:11.780" v="423" actId="20577"/>
          <ac:spMkLst>
            <pc:docMk/>
            <pc:sldMk cId="3341022493" sldId="315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4:01:22.990" v="426" actId="404"/>
          <ac:spMkLst>
            <pc:docMk/>
            <pc:sldMk cId="3341022493" sldId="315"/>
            <ac:spMk id="3" creationId="{FC7F84D5-A019-4774-8ED9-2637EB1ADDCD}"/>
          </ac:spMkLst>
        </pc:spChg>
      </pc:sldChg>
      <pc:sldChg chg="modSp add mod ord">
        <pc:chgData name="Cailleret Levi (cailllev)" userId="76c7c2b0-43a2-4584-98e9-385f6c17cf86" providerId="ADAL" clId="{910A1A72-7E6E-4C39-945B-8BAC7108A601}" dt="2021-06-30T14:02:36.631" v="453" actId="404"/>
        <pc:sldMkLst>
          <pc:docMk/>
          <pc:sldMk cId="2483476374" sldId="316"/>
        </pc:sldMkLst>
        <pc:spChg chg="mod">
          <ac:chgData name="Cailleret Levi (cailllev)" userId="76c7c2b0-43a2-4584-98e9-385f6c17cf86" providerId="ADAL" clId="{910A1A72-7E6E-4C39-945B-8BAC7108A601}" dt="2021-06-30T14:01:54.543" v="431"/>
          <ac:spMkLst>
            <pc:docMk/>
            <pc:sldMk cId="2483476374" sldId="316"/>
            <ac:spMk id="2" creationId="{9184DCB1-6092-4CFE-8F7F-0D42982D83BE}"/>
          </ac:spMkLst>
        </pc:spChg>
        <pc:spChg chg="mod">
          <ac:chgData name="Cailleret Levi (cailllev)" userId="76c7c2b0-43a2-4584-98e9-385f6c17cf86" providerId="ADAL" clId="{910A1A72-7E6E-4C39-945B-8BAC7108A601}" dt="2021-06-30T14:02:36.631" v="453" actId="404"/>
          <ac:spMkLst>
            <pc:docMk/>
            <pc:sldMk cId="2483476374" sldId="316"/>
            <ac:spMk id="3" creationId="{FC7F84D5-A019-4774-8ED9-2637EB1ADDCD}"/>
          </ac:spMkLst>
        </pc:spChg>
      </pc:sldChg>
    </pc:docChg>
  </pc:docChgLst>
  <pc:docChgLst>
    <pc:chgData name="Kyburz Sascha (kybursas)" userId="6108f776-b8e0-44dd-9499-e42e667682e4" providerId="ADAL" clId="{173C4818-7174-4771-94C7-BC29A2C3496B}"/>
    <pc:docChg chg="undo custSel addSld delSld modSld sldOrd">
      <pc:chgData name="Kyburz Sascha (kybursas)" userId="6108f776-b8e0-44dd-9499-e42e667682e4" providerId="ADAL" clId="{173C4818-7174-4771-94C7-BC29A2C3496B}" dt="2021-07-01T13:21:26.041" v="1000" actId="12"/>
      <pc:docMkLst>
        <pc:docMk/>
      </pc:docMkLst>
      <pc:sldChg chg="addSp modSp mod">
        <pc:chgData name="Kyburz Sascha (kybursas)" userId="6108f776-b8e0-44dd-9499-e42e667682e4" providerId="ADAL" clId="{173C4818-7174-4771-94C7-BC29A2C3496B}" dt="2021-06-30T13:59:35.459" v="134" actId="1076"/>
        <pc:sldMkLst>
          <pc:docMk/>
          <pc:sldMk cId="109857222" sldId="256"/>
        </pc:sldMkLst>
        <pc:picChg chg="add mod">
          <ac:chgData name="Kyburz Sascha (kybursas)" userId="6108f776-b8e0-44dd-9499-e42e667682e4" providerId="ADAL" clId="{173C4818-7174-4771-94C7-BC29A2C3496B}" dt="2021-06-30T13:59:35.459" v="134" actId="1076"/>
          <ac:picMkLst>
            <pc:docMk/>
            <pc:sldMk cId="109857222" sldId="256"/>
            <ac:picMk id="5" creationId="{E020A987-63A7-41FC-ABF4-C4084FA27ED0}"/>
          </ac:picMkLst>
        </pc:picChg>
      </pc:sldChg>
      <pc:sldChg chg="modSp mod">
        <pc:chgData name="Kyburz Sascha (kybursas)" userId="6108f776-b8e0-44dd-9499-e42e667682e4" providerId="ADAL" clId="{173C4818-7174-4771-94C7-BC29A2C3496B}" dt="2021-06-30T13:28:35.545" v="130" actId="5793"/>
        <pc:sldMkLst>
          <pc:docMk/>
          <pc:sldMk cId="362854446" sldId="285"/>
        </pc:sldMkLst>
        <pc:spChg chg="mod">
          <ac:chgData name="Kyburz Sascha (kybursas)" userId="6108f776-b8e0-44dd-9499-e42e667682e4" providerId="ADAL" clId="{173C4818-7174-4771-94C7-BC29A2C3496B}" dt="2021-06-30T13:27:20.675" v="84" actId="20577"/>
          <ac:spMkLst>
            <pc:docMk/>
            <pc:sldMk cId="362854446" sldId="285"/>
            <ac:spMk id="2" creationId="{A0C4F2D7-3C50-4AB5-AA9A-4D8E0E1850B1}"/>
          </ac:spMkLst>
        </pc:spChg>
        <pc:spChg chg="mod">
          <ac:chgData name="Kyburz Sascha (kybursas)" userId="6108f776-b8e0-44dd-9499-e42e667682e4" providerId="ADAL" clId="{173C4818-7174-4771-94C7-BC29A2C3496B}" dt="2021-06-30T13:28:35.545" v="130" actId="5793"/>
          <ac:spMkLst>
            <pc:docMk/>
            <pc:sldMk cId="362854446" sldId="285"/>
            <ac:spMk id="3" creationId="{CF1FD7F4-DB9D-44D6-BEF4-97D564BEE7F4}"/>
          </ac:spMkLst>
        </pc:spChg>
      </pc:sldChg>
      <pc:sldChg chg="modSp mod">
        <pc:chgData name="Kyburz Sascha (kybursas)" userId="6108f776-b8e0-44dd-9499-e42e667682e4" providerId="ADAL" clId="{173C4818-7174-4771-94C7-BC29A2C3496B}" dt="2021-06-30T13:26:41.905" v="41" actId="20577"/>
        <pc:sldMkLst>
          <pc:docMk/>
          <pc:sldMk cId="3609043434" sldId="294"/>
        </pc:sldMkLst>
        <pc:spChg chg="mod">
          <ac:chgData name="Kyburz Sascha (kybursas)" userId="6108f776-b8e0-44dd-9499-e42e667682e4" providerId="ADAL" clId="{173C4818-7174-4771-94C7-BC29A2C3496B}" dt="2021-06-30T13:26:41.905" v="41" actId="20577"/>
          <ac:spMkLst>
            <pc:docMk/>
            <pc:sldMk cId="3609043434" sldId="294"/>
            <ac:spMk id="3" creationId="{FC7F84D5-A019-4774-8ED9-2637EB1ADDCD}"/>
          </ac:spMkLst>
        </pc:spChg>
      </pc:sldChg>
      <pc:sldChg chg="modSp add mod ord">
        <pc:chgData name="Kyburz Sascha (kybursas)" userId="6108f776-b8e0-44dd-9499-e42e667682e4" providerId="ADAL" clId="{173C4818-7174-4771-94C7-BC29A2C3496B}" dt="2021-06-30T13:27:43.745" v="100" actId="20577"/>
        <pc:sldMkLst>
          <pc:docMk/>
          <pc:sldMk cId="4051183705" sldId="297"/>
        </pc:sldMkLst>
        <pc:spChg chg="mod">
          <ac:chgData name="Kyburz Sascha (kybursas)" userId="6108f776-b8e0-44dd-9499-e42e667682e4" providerId="ADAL" clId="{173C4818-7174-4771-94C7-BC29A2C3496B}" dt="2021-06-30T13:27:05.646" v="62" actId="20577"/>
          <ac:spMkLst>
            <pc:docMk/>
            <pc:sldMk cId="4051183705" sldId="297"/>
            <ac:spMk id="2" creationId="{9184DCB1-6092-4CFE-8F7F-0D42982D83BE}"/>
          </ac:spMkLst>
        </pc:spChg>
        <pc:spChg chg="mod">
          <ac:chgData name="Kyburz Sascha (kybursas)" userId="6108f776-b8e0-44dd-9499-e42e667682e4" providerId="ADAL" clId="{173C4818-7174-4771-94C7-BC29A2C3496B}" dt="2021-06-30T13:27:43.745" v="100" actId="20577"/>
          <ac:spMkLst>
            <pc:docMk/>
            <pc:sldMk cId="4051183705" sldId="297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6-30T14:05:47.809" v="136" actId="20577"/>
        <pc:sldMkLst>
          <pc:docMk/>
          <pc:sldMk cId="3797580921" sldId="298"/>
        </pc:sldMkLst>
        <pc:spChg chg="mod">
          <ac:chgData name="Kyburz Sascha (kybursas)" userId="6108f776-b8e0-44dd-9499-e42e667682e4" providerId="ADAL" clId="{173C4818-7174-4771-94C7-BC29A2C3496B}" dt="2021-06-30T14:05:47.809" v="136" actId="20577"/>
          <ac:spMkLst>
            <pc:docMk/>
            <pc:sldMk cId="3797580921" sldId="298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11:33:40.839" v="834" actId="20577"/>
        <pc:sldMkLst>
          <pc:docMk/>
          <pc:sldMk cId="1932587118" sldId="299"/>
        </pc:sldMkLst>
        <pc:spChg chg="mod">
          <ac:chgData name="Kyburz Sascha (kybursas)" userId="6108f776-b8e0-44dd-9499-e42e667682e4" providerId="ADAL" clId="{173C4818-7174-4771-94C7-BC29A2C3496B}" dt="2021-07-01T11:33:40.839" v="834" actId="20577"/>
          <ac:spMkLst>
            <pc:docMk/>
            <pc:sldMk cId="1932587118" sldId="299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11:57:02.368" v="835" actId="20577"/>
        <pc:sldMkLst>
          <pc:docMk/>
          <pc:sldMk cId="2972032375" sldId="301"/>
        </pc:sldMkLst>
        <pc:spChg chg="mod">
          <ac:chgData name="Kyburz Sascha (kybursas)" userId="6108f776-b8e0-44dd-9499-e42e667682e4" providerId="ADAL" clId="{173C4818-7174-4771-94C7-BC29A2C3496B}" dt="2021-07-01T11:57:02.368" v="835" actId="20577"/>
          <ac:spMkLst>
            <pc:docMk/>
            <pc:sldMk cId="2972032375" sldId="301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11:59:31.129" v="997" actId="20577"/>
        <pc:sldMkLst>
          <pc:docMk/>
          <pc:sldMk cId="2299382579" sldId="302"/>
        </pc:sldMkLst>
        <pc:spChg chg="mod">
          <ac:chgData name="Kyburz Sascha (kybursas)" userId="6108f776-b8e0-44dd-9499-e42e667682e4" providerId="ADAL" clId="{173C4818-7174-4771-94C7-BC29A2C3496B}" dt="2021-07-01T11:59:31.129" v="997" actId="20577"/>
          <ac:spMkLst>
            <pc:docMk/>
            <pc:sldMk cId="2299382579" sldId="302"/>
            <ac:spMk id="3" creationId="{FC7F84D5-A019-4774-8ED9-2637EB1ADDCD}"/>
          </ac:spMkLst>
        </pc:spChg>
      </pc:sldChg>
      <pc:sldChg chg="del">
        <pc:chgData name="Kyburz Sascha (kybursas)" userId="6108f776-b8e0-44dd-9499-e42e667682e4" providerId="ADAL" clId="{173C4818-7174-4771-94C7-BC29A2C3496B}" dt="2021-06-30T14:07:43.105" v="155" actId="47"/>
        <pc:sldMkLst>
          <pc:docMk/>
          <pc:sldMk cId="676495676" sldId="310"/>
        </pc:sldMkLst>
      </pc:sldChg>
      <pc:sldChg chg="modSp mod">
        <pc:chgData name="Kyburz Sascha (kybursas)" userId="6108f776-b8e0-44dd-9499-e42e667682e4" providerId="ADAL" clId="{173C4818-7174-4771-94C7-BC29A2C3496B}" dt="2021-07-01T09:05:13.644" v="280" actId="255"/>
        <pc:sldMkLst>
          <pc:docMk/>
          <pc:sldMk cId="2066962155" sldId="311"/>
        </pc:sldMkLst>
        <pc:spChg chg="mod">
          <ac:chgData name="Kyburz Sascha (kybursas)" userId="6108f776-b8e0-44dd-9499-e42e667682e4" providerId="ADAL" clId="{173C4818-7174-4771-94C7-BC29A2C3496B}" dt="2021-07-01T09:05:13.644" v="280" actId="255"/>
          <ac:spMkLst>
            <pc:docMk/>
            <pc:sldMk cId="2066962155" sldId="311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13:21:26.041" v="1000" actId="12"/>
        <pc:sldMkLst>
          <pc:docMk/>
          <pc:sldMk cId="1844801877" sldId="312"/>
        </pc:sldMkLst>
        <pc:spChg chg="mod">
          <ac:chgData name="Kyburz Sascha (kybursas)" userId="6108f776-b8e0-44dd-9499-e42e667682e4" providerId="ADAL" clId="{173C4818-7174-4771-94C7-BC29A2C3496B}" dt="2021-07-01T13:21:26.041" v="1000" actId="12"/>
          <ac:spMkLst>
            <pc:docMk/>
            <pc:sldMk cId="1844801877" sldId="312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09:06:31.208" v="458" actId="255"/>
        <pc:sldMkLst>
          <pc:docMk/>
          <pc:sldMk cId="2540188869" sldId="313"/>
        </pc:sldMkLst>
        <pc:spChg chg="mod">
          <ac:chgData name="Kyburz Sascha (kybursas)" userId="6108f776-b8e0-44dd-9499-e42e667682e4" providerId="ADAL" clId="{173C4818-7174-4771-94C7-BC29A2C3496B}" dt="2021-07-01T09:06:31.208" v="458" actId="255"/>
          <ac:spMkLst>
            <pc:docMk/>
            <pc:sldMk cId="2540188869" sldId="313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13:20:46.415" v="998" actId="20577"/>
        <pc:sldMkLst>
          <pc:docMk/>
          <pc:sldMk cId="297504382" sldId="314"/>
        </pc:sldMkLst>
        <pc:spChg chg="mod">
          <ac:chgData name="Kyburz Sascha (kybursas)" userId="6108f776-b8e0-44dd-9499-e42e667682e4" providerId="ADAL" clId="{173C4818-7174-4771-94C7-BC29A2C3496B}" dt="2021-07-01T13:20:46.415" v="998" actId="20577"/>
          <ac:spMkLst>
            <pc:docMk/>
            <pc:sldMk cId="297504382" sldId="314"/>
            <ac:spMk id="3" creationId="{FC7F84D5-A019-4774-8ED9-2637EB1ADDCD}"/>
          </ac:spMkLst>
        </pc:spChg>
      </pc:sldChg>
      <pc:sldChg chg="modSp mod">
        <pc:chgData name="Kyburz Sascha (kybursas)" userId="6108f776-b8e0-44dd-9499-e42e667682e4" providerId="ADAL" clId="{173C4818-7174-4771-94C7-BC29A2C3496B}" dt="2021-07-01T09:08:09.217" v="630" actId="313"/>
        <pc:sldMkLst>
          <pc:docMk/>
          <pc:sldMk cId="3341022493" sldId="315"/>
        </pc:sldMkLst>
        <pc:spChg chg="mod">
          <ac:chgData name="Kyburz Sascha (kybursas)" userId="6108f776-b8e0-44dd-9499-e42e667682e4" providerId="ADAL" clId="{173C4818-7174-4771-94C7-BC29A2C3496B}" dt="2021-07-01T09:08:09.217" v="630" actId="313"/>
          <ac:spMkLst>
            <pc:docMk/>
            <pc:sldMk cId="3341022493" sldId="315"/>
            <ac:spMk id="3" creationId="{FC7F84D5-A019-4774-8ED9-2637EB1ADD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5A291-A446-48D9-821B-33585B6D535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EF03-969D-4EDA-8BEF-CD11A8897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1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RbZdRdgBsJVyBzNMq8OfwoClZ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RbZdRdgBsJVyBzNMq8OfwoClZ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i="0" u="sng">
                <a:effectLst/>
                <a:latin typeface="Whitney"/>
                <a:hlinkClick r:id="rId3" tooltip="https://asciinema.org/a/RbZdRdgBsJVyBzNMq8OfwoClZ"/>
              </a:rPr>
              <a:t>https://asciinema.org/a/RbZdRdgBsJVyBzNMq8OfwoClZ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EF03-969D-4EDA-8BEF-CD11A8897C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i="0" u="sng">
                <a:effectLst/>
                <a:latin typeface="Whitney"/>
                <a:hlinkClick r:id="rId3" tooltip="https://asciinema.org/a/RbZdRdgBsJVyBzNMq8OfwoClZ"/>
              </a:rPr>
              <a:t>https://asciinema.org/a/RbZdRdgBsJVyBzNMq8OfwoClZ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EF03-969D-4EDA-8BEF-CD11A8897C3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4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3023755"/>
            <a:ext cx="4900144" cy="1014172"/>
          </a:xfrm>
        </p:spPr>
        <p:txBody>
          <a:bodyPr anchor="t">
            <a:normAutofit/>
          </a:bodyPr>
          <a:lstStyle/>
          <a:p>
            <a:pPr algn="l"/>
            <a:r>
              <a:rPr lang="de-CH" sz="5400">
                <a:cs typeface="Calibri Light"/>
              </a:rPr>
              <a:t>Bachelorarbeit</a:t>
            </a:r>
            <a:endParaRPr lang="de-CH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809" y="4290825"/>
            <a:ext cx="4900143" cy="588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CH" sz="2800">
                <a:cs typeface="Calibri"/>
              </a:rPr>
              <a:t>Verteidigung</a:t>
            </a:r>
            <a:endParaRPr lang="de-C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41293-534C-4C5A-82F1-920B1C0EF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20A987-63A7-41FC-ABF4-C4084FA27E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Test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400" kern="1200">
                <a:latin typeface="+mn-lt"/>
                <a:ea typeface="+mn-ea"/>
                <a:cs typeface="+mn-cs"/>
              </a:rPr>
              <a:t>Legitime Knoten entfernen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89DF-5FDE-4178-BAA0-396AB1E5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7585" y="587829"/>
            <a:ext cx="5203387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Test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400" kern="1200">
                <a:latin typeface="+mn-lt"/>
                <a:ea typeface="+mn-ea"/>
                <a:cs typeface="+mn-cs"/>
              </a:rPr>
              <a:t>Blockchain manipulieren mit gewisser Mehrheit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5FE48-707B-4681-B2FB-EB7B5A8C0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30" y="650494"/>
            <a:ext cx="5181432" cy="5324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A4B86-5A1F-435C-8F59-27DCADD2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587829"/>
            <a:ext cx="5181432" cy="5324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E6900-ECA1-4A28-A4C2-7DFEF10F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515" y="543983"/>
            <a:ext cx="5181432" cy="5324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541735-311D-4883-9078-C6FF15B7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563" y="512651"/>
            <a:ext cx="5181432" cy="5324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BD69E5-9AD3-4B32-9C32-59024D51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515" y="500137"/>
            <a:ext cx="518143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 kern="1200">
                <a:latin typeface="+mj-lt"/>
                <a:ea typeface="+mj-ea"/>
                <a:cs typeface="+mj-cs"/>
              </a:rPr>
              <a:t>Teststand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400" kern="1200">
                <a:latin typeface="+mn-lt"/>
                <a:ea typeface="+mn-ea"/>
                <a:cs typeface="+mn-cs"/>
              </a:rPr>
              <a:t>Aufbau</a:t>
            </a:r>
            <a:endParaRPr lang="de-CH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5FE48-707B-4681-B2FB-EB7B5A8C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4232" y="721765"/>
            <a:ext cx="581009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8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Tests – Erwartete Resultate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Byzantinische Fehlertoleranz 3f+1 erfüllt</a:t>
            </a:r>
          </a:p>
          <a:p>
            <a:r>
              <a:rPr lang="de-CH" sz="2400"/>
              <a:t>Keine Performance-Einbussen</a:t>
            </a:r>
          </a:p>
        </p:txBody>
      </p:sp>
    </p:spTree>
    <p:extLst>
      <p:ext uri="{BB962C8B-B14F-4D97-AF65-F5344CB8AC3E}">
        <p14:creationId xmlns:p14="http://schemas.microsoft.com/office/powerpoint/2010/main" val="313950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5400"/>
              <a:t>Resultate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Teststand</a:t>
            </a:r>
          </a:p>
          <a:p>
            <a:r>
              <a:rPr lang="de-CH" sz="2400"/>
              <a:t>Statische Analyse</a:t>
            </a:r>
          </a:p>
          <a:p>
            <a:r>
              <a:rPr lang="de-CH" sz="2400"/>
              <a:t>Risikominimierung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684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Test 1</a:t>
            </a:r>
            <a:br>
              <a:rPr lang="de-CH" sz="3600"/>
            </a:br>
            <a:r>
              <a:rPr lang="de-DE" sz="2000"/>
              <a:t>Neue Einträge in die Blockchain verhindern</a:t>
            </a:r>
            <a:endParaRPr lang="de-CH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Hälfte anstatt zwei Drittel</a:t>
            </a:r>
            <a:endParaRPr lang="de-CH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DD77B-B9D7-4C53-A45C-09428B34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3620" y="1492828"/>
            <a:ext cx="5451317" cy="36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Test 2</a:t>
            </a:r>
            <a:br>
              <a:rPr lang="de-CH" sz="3600"/>
            </a:br>
            <a:r>
              <a:rPr lang="de-CH" sz="2000"/>
              <a:t>Legitime Knoten entfernen</a:t>
            </a:r>
            <a:endParaRPr lang="de-CH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Beliebig Knoten entfernen</a:t>
            </a:r>
          </a:p>
          <a:p>
            <a:r>
              <a:rPr lang="de-CH" sz="2400"/>
              <a:t>Hälfte anstatt zwei Drittel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Standardverhalten unsicher</a:t>
            </a:r>
            <a:endParaRPr lang="de-CH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DD77B-B9D7-4C53-A45C-09428B34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5891" y="1386381"/>
            <a:ext cx="5366774" cy="38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Test 3</a:t>
            </a:r>
            <a:br>
              <a:rPr lang="de-CH" sz="3600"/>
            </a:br>
            <a:r>
              <a:rPr lang="de-DE" sz="2000"/>
              <a:t>Blockchain manipulieren mit gewisser Mehrheit</a:t>
            </a:r>
            <a:endParaRPr lang="de-CH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Hälfte anstatt zwei Drittel</a:t>
            </a:r>
            <a:endParaRPr lang="de-CH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DD77B-B9D7-4C53-A45C-09428B34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938" y="1386381"/>
            <a:ext cx="5444680" cy="38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39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Performance</a:t>
            </a:r>
            <a:endParaRPr lang="de-CH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Schlecht bis viel zu schlecht</a:t>
            </a:r>
            <a:endParaRPr lang="de-CH" sz="1800" kern="1200"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DD77B-B9D7-4C53-A45C-09428B34F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3620" y="1400571"/>
            <a:ext cx="5451317" cy="38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Statische Analyse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Neuen Block hinzufügen</a:t>
            </a:r>
          </a:p>
          <a:p>
            <a:pPr lvl="1"/>
            <a:r>
              <a:rPr lang="de-CH" sz="2000"/>
              <a:t>js-sha3 : 0.8.0</a:t>
            </a:r>
          </a:p>
          <a:p>
            <a:pPr lvl="1"/>
            <a:r>
              <a:rPr lang="de-CH" sz="2000"/>
              <a:t>ed25519.js : 1.3.0</a:t>
            </a:r>
          </a:p>
          <a:p>
            <a:r>
              <a:rPr lang="de-CH" sz="2400"/>
              <a:t>Zugriffsrechte auf lokale Dateien</a:t>
            </a:r>
          </a:p>
          <a:p>
            <a:pPr lvl="1"/>
            <a:r>
              <a:rPr lang="de-CH" sz="2000"/>
              <a:t>Keinen Zugriff für Unbefugte auf die lokale Blockchain und private Schlüssel</a:t>
            </a:r>
          </a:p>
        </p:txBody>
      </p:sp>
    </p:spTree>
    <p:extLst>
      <p:ext uri="{BB962C8B-B14F-4D97-AF65-F5344CB8AC3E}">
        <p14:creationId xmlns:p14="http://schemas.microsoft.com/office/powerpoint/2010/main" val="317131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5400"/>
              <a:t>Inhalt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Einleitung </a:t>
            </a:r>
          </a:p>
          <a:p>
            <a:r>
              <a:rPr lang="de-CH"/>
              <a:t>Technologien und Theorie</a:t>
            </a:r>
          </a:p>
          <a:p>
            <a:r>
              <a:rPr lang="de-CH"/>
              <a:t>Methodik</a:t>
            </a:r>
          </a:p>
          <a:p>
            <a:r>
              <a:rPr lang="de-CH"/>
              <a:t>Resultate</a:t>
            </a:r>
          </a:p>
          <a:p>
            <a:r>
              <a:rPr lang="de-CH"/>
              <a:t>Schlussfolgerungen</a:t>
            </a:r>
          </a:p>
        </p:txBody>
      </p:sp>
    </p:spTree>
    <p:extLst>
      <p:ext uri="{BB962C8B-B14F-4D97-AF65-F5344CB8AC3E}">
        <p14:creationId xmlns:p14="http://schemas.microsoft.com/office/powerpoint/2010/main" val="360904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Risikominimierung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Keine veraltete und unbekannte Verschlüsselungen</a:t>
            </a:r>
          </a:p>
          <a:p>
            <a:r>
              <a:rPr lang="de-CH" sz="2400"/>
              <a:t>Sichere Passwörter und regelmässige Code Checks</a:t>
            </a:r>
          </a:p>
        </p:txBody>
      </p:sp>
    </p:spTree>
    <p:extLst>
      <p:ext uri="{BB962C8B-B14F-4D97-AF65-F5344CB8AC3E}">
        <p14:creationId xmlns:p14="http://schemas.microsoft.com/office/powerpoint/2010/main" val="1697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5400"/>
              <a:t>Schlussfolgerungen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Hypothesen</a:t>
            </a:r>
          </a:p>
          <a:p>
            <a:r>
              <a:rPr lang="de-DE"/>
              <a:t>Empfehlungen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118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Hypothese 1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CH" sz="2400" b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Blockchain-Ebene weist alle Blöcke ab, bei denen die Knoten keinen Konsens finden.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YAC erfüllt die byzantinische Fehlertoleranz nicht.</a:t>
            </a:r>
            <a:endParaRPr lang="de-CH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6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Hypothese 2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CH" sz="2400" b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Daten innerhalb eines Blockes sind von den betroffenen Personen autorisiert, sind stets authentisch und konform mit den Vorgaben von DIVA.EXCHANGE.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Nur Knoten selbst haben zugriff auf den Schlüssel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Blöcke sind geschützt durch Hash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API bietet keine Möglichkeit Blöcke zu ändern</a:t>
            </a:r>
          </a:p>
        </p:txBody>
      </p:sp>
    </p:spTree>
    <p:extLst>
      <p:ext uri="{BB962C8B-B14F-4D97-AF65-F5344CB8AC3E}">
        <p14:creationId xmlns:p14="http://schemas.microsoft.com/office/powerpoint/2010/main" val="184480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Hypothese 3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CH" sz="2400" b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Quorum ist resistent gegen böswillige Manipulationen.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Angreifer können Knoten nach belieben entfernen und hinzufügen</a:t>
            </a:r>
          </a:p>
        </p:txBody>
      </p:sp>
    </p:spTree>
    <p:extLst>
      <p:ext uri="{BB962C8B-B14F-4D97-AF65-F5344CB8AC3E}">
        <p14:creationId xmlns:p14="http://schemas.microsoft.com/office/powerpoint/2010/main" val="254018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Hypothese 4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de-CH" sz="2400" b="1"/>
              <a:t>DIVA.EXCHANGE verwendet die eigene und externe APIs in sicherer Art und Weise.</a:t>
            </a:r>
            <a:endParaRPr lang="de-CH" sz="2400" b="1">
              <a:solidFill>
                <a:srgbClr val="53813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Genaue Überprüfung des Sourcecodes wäre zu aufwändig.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cs typeface="Times New Roman" panose="02020603050405020304" pitchFamily="18" charset="0"/>
              </a:rPr>
              <a:t>Überflüssig wegen divachain</a:t>
            </a:r>
          </a:p>
        </p:txBody>
      </p:sp>
    </p:spTree>
    <p:extLst>
      <p:ext uri="{BB962C8B-B14F-4D97-AF65-F5344CB8AC3E}">
        <p14:creationId xmlns:p14="http://schemas.microsoft.com/office/powerpoint/2010/main" val="29750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Hypothese 5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CH" sz="2400" b="1">
                <a:solidFill>
                  <a:srgbClr val="5381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Knoten sind vollständig anonym und können nicht von anderen Knoten im Netzwerk manipuliert werden.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CH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I2P gilt als vollständig anonym</a:t>
            </a:r>
            <a:endParaRPr lang="de-CH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22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Empfehlungen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/>
              <a:t>Hyperledger Iroha als Blockchain?</a:t>
            </a:r>
          </a:p>
          <a:p>
            <a:r>
              <a:rPr lang="de-CH"/>
              <a:t>Probleme bei der Performance</a:t>
            </a:r>
          </a:p>
          <a:p>
            <a:endParaRPr lang="de-CH"/>
          </a:p>
          <a:p>
            <a:pPr marL="0" indent="0" algn="ctr">
              <a:buNone/>
            </a:pPr>
            <a:r>
              <a:rPr lang="de-CH" sz="2400"/>
              <a:t>Wir empfehlen DIVA.EXCHANGE Hyperledger Iroha zum aktuellen Stand nicht zu nutzen.</a:t>
            </a:r>
          </a:p>
        </p:txBody>
      </p:sp>
    </p:spTree>
    <p:extLst>
      <p:ext uri="{BB962C8B-B14F-4D97-AF65-F5344CB8AC3E}">
        <p14:creationId xmlns:p14="http://schemas.microsoft.com/office/powerpoint/2010/main" val="2483476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de-CH" sz="8000">
                <a:cs typeface="Calibri Light"/>
              </a:rPr>
              <a:t>Diskussion</a:t>
            </a:r>
            <a:endParaRPr lang="de-CH" sz="8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DIVA.EXCHANGE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Das Ziel: Ein vollständig</a:t>
            </a:r>
            <a:br>
              <a:rPr lang="de-CH" sz="2400" kern="1200">
                <a:latin typeface="+mn-lt"/>
                <a:ea typeface="+mn-ea"/>
                <a:cs typeface="+mn-cs"/>
              </a:rPr>
            </a:br>
            <a:r>
              <a:rPr lang="de-CH" sz="2400" kern="1200">
                <a:latin typeface="+mn-lt"/>
                <a:ea typeface="+mn-ea"/>
                <a:cs typeface="+mn-cs"/>
              </a:rPr>
              <a:t>verteiltes Banksystem 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Der Vergleich zu heutigen Banken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Umsetzung mit Blockchain</a:t>
            </a:r>
            <a:br>
              <a:rPr lang="de-CH" sz="2400" kern="1200">
                <a:latin typeface="+mn-lt"/>
                <a:ea typeface="+mn-ea"/>
                <a:cs typeface="+mn-cs"/>
              </a:rPr>
            </a:br>
            <a:r>
              <a:rPr lang="en-US" sz="2400" kern="1200">
                <a:latin typeface="+mn-lt"/>
                <a:ea typeface="+mn-ea"/>
                <a:cs typeface="+mn-cs"/>
              </a:rPr>
              <a:t>Hyperledger Iroha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89DF-5FDE-4178-BAA0-396AB1E5E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252" y="1868480"/>
            <a:ext cx="5502989" cy="28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Auftrag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Angriffsziel Blockchain</a:t>
            </a:r>
          </a:p>
          <a:p>
            <a:r>
              <a:rPr lang="de-CH" sz="2400"/>
              <a:t>Formal Funktionsweise aufzeigen</a:t>
            </a:r>
          </a:p>
          <a:p>
            <a:r>
              <a:rPr lang="de-CH" sz="2400"/>
              <a:t>Konfigurierbare Angriffe auf Blockchain entwerfen</a:t>
            </a:r>
          </a:p>
          <a:p>
            <a:r>
              <a:rPr lang="de-CH" sz="2400"/>
              <a:t>Resultate visualisieren und auswerten</a:t>
            </a:r>
          </a:p>
        </p:txBody>
      </p:sp>
    </p:spTree>
    <p:extLst>
      <p:ext uri="{BB962C8B-B14F-4D97-AF65-F5344CB8AC3E}">
        <p14:creationId xmlns:p14="http://schemas.microsoft.com/office/powerpoint/2010/main" val="19325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5400"/>
              <a:t>Technologien und Theorie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Hyperledger Iroha</a:t>
            </a:r>
          </a:p>
          <a:p>
            <a:r>
              <a:rPr lang="de-DE"/>
              <a:t>Byzantinische Fehler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712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Hyperledger Iroha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 kern="1200">
                <a:latin typeface="+mn-lt"/>
                <a:ea typeface="+mn-ea"/>
                <a:cs typeface="+mn-cs"/>
              </a:rPr>
              <a:t>Blockstruktur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Verteiltes Ledger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Entstehung von Blöcken durch Vorschlag</a:t>
            </a:r>
          </a:p>
          <a:p>
            <a:r>
              <a:rPr lang="de-CH" sz="2400" kern="1200">
                <a:latin typeface="+mn-lt"/>
                <a:ea typeface="+mn-ea"/>
                <a:cs typeface="+mn-cs"/>
              </a:rPr>
              <a:t>Konsensalgorithmus – YAC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89DF-5FDE-4178-BAA0-396AB1E5E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0252" y="2023293"/>
            <a:ext cx="5502989" cy="25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3600"/>
              <a:t>Byzantinische Fehler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Wie kommen Fehler in der Blockchain auf?</a:t>
            </a:r>
          </a:p>
          <a:p>
            <a:r>
              <a:rPr lang="de-CH" sz="2400"/>
              <a:t>Was ist ein byzantinischer Fehler?</a:t>
            </a:r>
          </a:p>
          <a:p>
            <a:r>
              <a:rPr lang="de-CH" sz="2400"/>
              <a:t>Konsensalgorithmus als Fehlerbeseitigung.</a:t>
            </a:r>
          </a:p>
          <a:p>
            <a:r>
              <a:rPr lang="de-CH" sz="2400"/>
              <a:t>Die Byzantinische Fehlertoleranz: 3f+1</a:t>
            </a:r>
          </a:p>
        </p:txBody>
      </p:sp>
    </p:spTree>
    <p:extLst>
      <p:ext uri="{BB962C8B-B14F-4D97-AF65-F5344CB8AC3E}">
        <p14:creationId xmlns:p14="http://schemas.microsoft.com/office/powerpoint/2010/main" val="22993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5400"/>
              <a:t>Methodik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2400"/>
              <a:t>Potenzielle Schwachstellen bestimmen mit</a:t>
            </a:r>
          </a:p>
          <a:p>
            <a:pPr lvl="1"/>
            <a:r>
              <a:rPr lang="de-CH" sz="2000" err="1"/>
              <a:t>Abuse</a:t>
            </a:r>
            <a:r>
              <a:rPr lang="de-CH" sz="2000"/>
              <a:t>-Cases</a:t>
            </a:r>
          </a:p>
          <a:p>
            <a:pPr lvl="1"/>
            <a:r>
              <a:rPr lang="de-CH" sz="2000"/>
              <a:t>Data-Flow-Diagramm</a:t>
            </a:r>
          </a:p>
          <a:p>
            <a:pPr lvl="1"/>
            <a:r>
              <a:rPr lang="de-CH" sz="2000" err="1"/>
              <a:t>Threat</a:t>
            </a:r>
            <a:r>
              <a:rPr lang="de-CH" sz="2000"/>
              <a:t>-Modelling</a:t>
            </a:r>
          </a:p>
          <a:p>
            <a:r>
              <a:rPr lang="de-CH" sz="2400"/>
              <a:t>Insgesamt 6 Aspekt zu analysieren</a:t>
            </a:r>
          </a:p>
          <a:p>
            <a:pPr lvl="1"/>
            <a:r>
              <a:rPr lang="de-CH" sz="2000"/>
              <a:t>3 statische Aspekte</a:t>
            </a:r>
          </a:p>
          <a:p>
            <a:pPr lvl="1"/>
            <a:r>
              <a:rPr lang="de-CH" sz="2000"/>
              <a:t>3 Tests</a:t>
            </a:r>
          </a:p>
        </p:txBody>
      </p:sp>
    </p:spTree>
    <p:extLst>
      <p:ext uri="{BB962C8B-B14F-4D97-AF65-F5344CB8AC3E}">
        <p14:creationId xmlns:p14="http://schemas.microsoft.com/office/powerpoint/2010/main" val="31143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DCB1-6092-4CFE-8F7F-0D42982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Test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84D5-A019-4774-8ED9-2637EB1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CH" sz="2400" kern="1200">
                <a:latin typeface="+mn-lt"/>
                <a:ea typeface="+mn-ea"/>
                <a:cs typeface="+mn-cs"/>
              </a:rPr>
              <a:t>Neue Einträge in die Blockchain verhindern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89DF-5FDE-4178-BAA0-396AB1E5E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9065" y="650494"/>
            <a:ext cx="548536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0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10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6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7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8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9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3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AADE7E7BFEFED48B453C1541C4E16CF" ma:contentTypeVersion="2" ma:contentTypeDescription="Ein neues Dokument erstellen." ma:contentTypeScope="" ma:versionID="944cdd17892892608ca29f82b26eb88f">
  <xsd:schema xmlns:xsd="http://www.w3.org/2001/XMLSchema" xmlns:xs="http://www.w3.org/2001/XMLSchema" xmlns:p="http://schemas.microsoft.com/office/2006/metadata/properties" xmlns:ns2="d7f88ef8-601d-428f-9767-97dece09c551" targetNamespace="http://schemas.microsoft.com/office/2006/metadata/properties" ma:root="true" ma:fieldsID="09b3a9f74362581ec0e3d9b2276e1395" ns2:_="">
    <xsd:import namespace="d7f88ef8-601d-428f-9767-97dece09c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f88ef8-601d-428f-9767-97dece09c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721215-7C76-499A-A278-11149BC6E50A}">
  <ds:schemaRefs>
    <ds:schemaRef ds:uri="d7f88ef8-601d-428f-9767-97dece09c5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49BCA7-FFDD-4FAF-93AB-9F719178E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C9728-33BA-4725-9511-04893433A471}">
  <ds:schemaRefs>
    <ds:schemaRef ds:uri="d7f88ef8-601d-428f-9767-97dece09c5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Microsoft Office PowerPoint</Application>
  <PresentationFormat>Widescreen</PresentationFormat>
  <Slides>28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Bachelorarbeit</vt:lpstr>
      <vt:lpstr>Inhalt</vt:lpstr>
      <vt:lpstr>DIVA.EXCHANGE</vt:lpstr>
      <vt:lpstr>Auftrag</vt:lpstr>
      <vt:lpstr>Technologien und Theorie</vt:lpstr>
      <vt:lpstr>Hyperledger Iroha</vt:lpstr>
      <vt:lpstr>Byzantinische Fehler</vt:lpstr>
      <vt:lpstr>Methodik</vt:lpstr>
      <vt:lpstr>Test 1</vt:lpstr>
      <vt:lpstr>Test 2</vt:lpstr>
      <vt:lpstr>Test 3</vt:lpstr>
      <vt:lpstr>Teststand</vt:lpstr>
      <vt:lpstr>Tests – Erwartete Resultate</vt:lpstr>
      <vt:lpstr>Resultate</vt:lpstr>
      <vt:lpstr>Test 1 Neue Einträge in die Blockchain verhindern</vt:lpstr>
      <vt:lpstr>Test 2 Legitime Knoten entfernen</vt:lpstr>
      <vt:lpstr>Test 3 Blockchain manipulieren mit gewisser Mehrheit</vt:lpstr>
      <vt:lpstr>Performance</vt:lpstr>
      <vt:lpstr>Statische Analyse</vt:lpstr>
      <vt:lpstr>Risikominimierung</vt:lpstr>
      <vt:lpstr>Schlussfolgerungen</vt:lpstr>
      <vt:lpstr>Hypothese 1</vt:lpstr>
      <vt:lpstr>Hypothese 2</vt:lpstr>
      <vt:lpstr>Hypothese 3</vt:lpstr>
      <vt:lpstr>Hypothese 4</vt:lpstr>
      <vt:lpstr>Hypothese 5</vt:lpstr>
      <vt:lpstr>Empfehlungen</vt:lpstr>
      <vt:lpstr>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Zerfur</dc:creator>
  <cp:revision>1</cp:revision>
  <dcterms:created xsi:type="dcterms:W3CDTF">2021-06-28T12:32:10Z</dcterms:created>
  <dcterms:modified xsi:type="dcterms:W3CDTF">2021-07-01T13:37:47Z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0x0101004AADE7E7BFEFED48B453C1541C4E16CF</vt:lpwstr>
  </property>
</Properties>
</file>