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see PA_MTD/RL_MTD/config/</a:t>
            </a:r>
            <a:r>
              <a:rPr lang="en-GB" sz="1400" dirty="0" err="1"/>
              <a:t>attack_graphs.json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for RL Agent (each timestep)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35568" y="278036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Actuators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77534" y="2576119"/>
            <a:ext cx="1318696" cy="4719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77534" y="3045085"/>
            <a:ext cx="1318696" cy="2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77534" y="3048052"/>
            <a:ext cx="1318696" cy="465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77534" y="3048052"/>
            <a:ext cx="1318696" cy="934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77534" y="3048052"/>
            <a:ext cx="1318696" cy="1403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465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897733"/>
            <a:ext cx="131869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734640" y="1690688"/>
            <a:ext cx="1126648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2896" y="2931962"/>
            <a:ext cx="2196966" cy="18824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Simulated Network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detection systems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/>
              <a:t>returns observations when catching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return rewards based on action and attacker’s position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414545" y="2931962"/>
            <a:ext cx="1832484" cy="1882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1. Attacker wins</a:t>
            </a:r>
          </a:p>
          <a:p>
            <a:r>
              <a:rPr lang="en-GB" dirty="0">
                <a:solidFill>
                  <a:schemeClr val="bg1"/>
                </a:solidFill>
              </a:rPr>
              <a:t>2. Defender wins</a:t>
            </a:r>
          </a:p>
          <a:p>
            <a:r>
              <a:rPr lang="en-GB" dirty="0">
                <a:solidFill>
                  <a:schemeClr val="bg1"/>
                </a:solidFill>
              </a:rPr>
              <a:t>3. still running…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630042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sp>
        <p:nvSpPr>
          <p:cNvPr id="4" name="Rechteck 16">
            <a:extLst>
              <a:ext uri="{FF2B5EF4-FFF2-40B4-BE49-F238E27FC236}">
                <a16:creationId xmlns:a16="http://schemas.microsoft.com/office/drawing/2014/main" id="{6FD10732-9B29-4B3A-A76B-7189EF993EDB}"/>
              </a:ext>
            </a:extLst>
          </p:cNvPr>
          <p:cNvSpPr/>
          <p:nvPr/>
        </p:nvSpPr>
        <p:spPr>
          <a:xfrm>
            <a:off x="338070" y="3792377"/>
            <a:ext cx="2536963" cy="132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action types can be disabled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only restart / only switch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pauses between same actions can be configured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no </a:t>
            </a:r>
            <a:r>
              <a:rPr lang="en-GB" sz="1200">
                <a:solidFill>
                  <a:schemeClr val="bg1"/>
                </a:solidFill>
              </a:rPr>
              <a:t>pause … </a:t>
            </a:r>
            <a:r>
              <a:rPr lang="en-GB" sz="1200" dirty="0">
                <a:solidFill>
                  <a:schemeClr val="bg1"/>
                </a:solidFill>
              </a:rPr>
              <a:t>n steps pause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BB6BF-3AB9-4B62-9C67-79FCE510327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606551" y="3315743"/>
            <a:ext cx="1" cy="476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56A62-1C38-4069-832B-806F0BBF22AD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 flipH="1">
            <a:off x="1606551" y="5117939"/>
            <a:ext cx="1" cy="512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6" y="4182074"/>
            <a:ext cx="15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52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for RL Agent (each timestep)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39</cp:revision>
  <dcterms:created xsi:type="dcterms:W3CDTF">2020-10-06T08:51:12Z</dcterms:created>
  <dcterms:modified xsi:type="dcterms:W3CDTF">2020-11-17T17:20:29Z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