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5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IDS:	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2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Honeypots logging &amp; learning:	0.1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max costs or cost function:	7 per timestep, max 15 per </a:t>
            </a:r>
            <a:r>
              <a:rPr lang="en-GB" sz="1400"/>
              <a:t>10 timesteps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wins:		-1000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from RL Controller (each timestep)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44971" y="326447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86937" y="2576119"/>
            <a:ext cx="1309293" cy="956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86937" y="3045085"/>
            <a:ext cx="1309293" cy="487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286937" y="3514051"/>
            <a:ext cx="1309293" cy="18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86937" y="3532162"/>
            <a:ext cx="1309293" cy="450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86937" y="3532162"/>
            <a:ext cx="1309293" cy="919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2525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684282"/>
            <a:ext cx="1318696" cy="219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807208" y="1690688"/>
            <a:ext cx="981511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Simulation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9481" y="2377812"/>
            <a:ext cx="2196966" cy="34457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/>
              <a:t>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521313" y="3636161"/>
            <a:ext cx="1282151" cy="482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True / False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41659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/dt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7" y="4182074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 set current probability of catching </a:t>
            </a:r>
            <a:r>
              <a:rPr lang="en-GB" sz="1400"/>
              <a:t>attacker to </a:t>
            </a:r>
            <a:r>
              <a:rPr lang="en-GB" sz="1400" dirty="0"/>
              <a:t>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(x attacks per timestep)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from RL Controller (each timestep)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23</cp:revision>
  <dcterms:created xsi:type="dcterms:W3CDTF">2020-10-06T08:51:12Z</dcterms:created>
  <dcterms:modified xsi:type="dcterms:W3CDTF">2020-10-26T12:22:35Z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