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7" r:id="rId7"/>
    <p:sldId id="258" r:id="rId8"/>
    <p:sldId id="262" r:id="rId9"/>
    <p:sldId id="259" r:id="rId10"/>
    <p:sldId id="272" r:id="rId11"/>
    <p:sldId id="273" r:id="rId12"/>
    <p:sldId id="263" r:id="rId13"/>
    <p:sldId id="265" r:id="rId14"/>
    <p:sldId id="270" r:id="rId15"/>
    <p:sldId id="271" r:id="rId16"/>
    <p:sldId id="274" r:id="rId17"/>
    <p:sldId id="27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lleret Levi (cailllev)" userId="76c7c2b0-43a2-4584-98e9-385f6c17cf86" providerId="ADAL" clId="{E29636D2-D82D-40A2-B467-80032765BE3C}"/>
    <pc:docChg chg="modSld">
      <pc:chgData name="Cailleret Levi (cailllev)" userId="76c7c2b0-43a2-4584-98e9-385f6c17cf86" providerId="ADAL" clId="{E29636D2-D82D-40A2-B467-80032765BE3C}" dt="2020-12-14T09:58:59.619" v="52" actId="1076"/>
      <pc:docMkLst>
        <pc:docMk/>
      </pc:docMkLst>
      <pc:sldChg chg="modSp mod">
        <pc:chgData name="Cailleret Levi (cailllev)" userId="76c7c2b0-43a2-4584-98e9-385f6c17cf86" providerId="ADAL" clId="{E29636D2-D82D-40A2-B467-80032765BE3C}" dt="2020-12-14T09:58:59.619" v="52" actId="1076"/>
        <pc:sldMkLst>
          <pc:docMk/>
          <pc:sldMk cId="1577499883" sldId="256"/>
        </pc:sldMkLst>
        <pc:spChg chg="mod">
          <ac:chgData name="Cailleret Levi (cailllev)" userId="76c7c2b0-43a2-4584-98e9-385f6c17cf86" providerId="ADAL" clId="{E29636D2-D82D-40A2-B467-80032765BE3C}" dt="2020-12-14T09:58:30.622" v="38" actId="20577"/>
          <ac:spMkLst>
            <pc:docMk/>
            <pc:sldMk cId="1577499883" sldId="256"/>
            <ac:spMk id="59" creationId="{C9598AB5-CC3A-4FA6-8662-AE9A4B2657DC}"/>
          </ac:spMkLst>
        </pc:spChg>
        <pc:spChg chg="mod">
          <ac:chgData name="Cailleret Levi (cailllev)" userId="76c7c2b0-43a2-4584-98e9-385f6c17cf86" providerId="ADAL" clId="{E29636D2-D82D-40A2-B467-80032765BE3C}" dt="2020-12-14T09:58:24.896" v="28" actId="20577"/>
          <ac:spMkLst>
            <pc:docMk/>
            <pc:sldMk cId="1577499883" sldId="256"/>
            <ac:spMk id="92" creationId="{D26B05CD-4A42-4D96-A99C-4FB4AE333778}"/>
          </ac:spMkLst>
        </pc:spChg>
        <pc:spChg chg="mod">
          <ac:chgData name="Cailleret Levi (cailllev)" userId="76c7c2b0-43a2-4584-98e9-385f6c17cf86" providerId="ADAL" clId="{E29636D2-D82D-40A2-B467-80032765BE3C}" dt="2020-12-14T09:58:36.508" v="40" actId="20577"/>
          <ac:spMkLst>
            <pc:docMk/>
            <pc:sldMk cId="1577499883" sldId="256"/>
            <ac:spMk id="125" creationId="{D99F967A-DFBC-4695-8EFE-B1656EF2BFDA}"/>
          </ac:spMkLst>
        </pc:spChg>
        <pc:spChg chg="mod">
          <ac:chgData name="Cailleret Levi (cailllev)" userId="76c7c2b0-43a2-4584-98e9-385f6c17cf86" providerId="ADAL" clId="{E29636D2-D82D-40A2-B467-80032765BE3C}" dt="2020-12-14T09:58:33.899" v="39" actId="20577"/>
          <ac:spMkLst>
            <pc:docMk/>
            <pc:sldMk cId="1577499883" sldId="256"/>
            <ac:spMk id="127" creationId="{7D144FC0-B702-4850-AE94-9CA3EA76433C}"/>
          </ac:spMkLst>
        </pc:spChg>
        <pc:spChg chg="mod">
          <ac:chgData name="Cailleret Levi (cailllev)" userId="76c7c2b0-43a2-4584-98e9-385f6c17cf86" providerId="ADAL" clId="{E29636D2-D82D-40A2-B467-80032765BE3C}" dt="2020-12-14T09:58:59.619" v="52" actId="1076"/>
          <ac:spMkLst>
            <pc:docMk/>
            <pc:sldMk cId="1577499883" sldId="256"/>
            <ac:spMk id="129" creationId="{EA7DA8FB-4689-4517-80F1-C93368AD9298}"/>
          </ac:spMkLst>
        </pc:spChg>
        <pc:spChg chg="mod">
          <ac:chgData name="Cailleret Levi (cailllev)" userId="76c7c2b0-43a2-4584-98e9-385f6c17cf86" providerId="ADAL" clId="{E29636D2-D82D-40A2-B467-80032765BE3C}" dt="2020-12-14T09:58:54.797" v="50" actId="1076"/>
          <ac:spMkLst>
            <pc:docMk/>
            <pc:sldMk cId="1577499883" sldId="256"/>
            <ac:spMk id="131" creationId="{CA986CCA-BF55-47F5-90EC-0FEB8AE46D11}"/>
          </ac:spMkLst>
        </pc:spChg>
        <pc:spChg chg="mod">
          <ac:chgData name="Cailleret Levi (cailllev)" userId="76c7c2b0-43a2-4584-98e9-385f6c17cf86" providerId="ADAL" clId="{E29636D2-D82D-40A2-B467-80032765BE3C}" dt="2020-12-14T09:58:50.643" v="48" actId="1076"/>
          <ac:spMkLst>
            <pc:docMk/>
            <pc:sldMk cId="1577499883" sldId="256"/>
            <ac:spMk id="133" creationId="{08AF89BD-FA3F-43B8-9A26-DE35C7786CBB}"/>
          </ac:spMkLst>
        </pc:spChg>
      </pc:sldChg>
      <pc:sldChg chg="modSp mod">
        <pc:chgData name="Cailleret Levi (cailllev)" userId="76c7c2b0-43a2-4584-98e9-385f6c17cf86" providerId="ADAL" clId="{E29636D2-D82D-40A2-B467-80032765BE3C}" dt="2020-12-14T09:52:07.653" v="18" actId="20577"/>
        <pc:sldMkLst>
          <pc:docMk/>
          <pc:sldMk cId="2866984572" sldId="259"/>
        </pc:sldMkLst>
        <pc:spChg chg="mod">
          <ac:chgData name="Cailleret Levi (cailllev)" userId="76c7c2b0-43a2-4584-98e9-385f6c17cf86" providerId="ADAL" clId="{E29636D2-D82D-40A2-B467-80032765BE3C}" dt="2020-12-14T09:21:04.742" v="5" actId="20577"/>
          <ac:spMkLst>
            <pc:docMk/>
            <pc:sldMk cId="2866984572" sldId="259"/>
            <ac:spMk id="80" creationId="{9D24FE16-6295-4811-A685-5AC90A5CA705}"/>
          </ac:spMkLst>
        </pc:spChg>
        <pc:spChg chg="mod">
          <ac:chgData name="Cailleret Levi (cailllev)" userId="76c7c2b0-43a2-4584-98e9-385f6c17cf86" providerId="ADAL" clId="{E29636D2-D82D-40A2-B467-80032765BE3C}" dt="2020-12-14T09:21:09.530" v="6" actId="1076"/>
          <ac:spMkLst>
            <pc:docMk/>
            <pc:sldMk cId="2866984572" sldId="259"/>
            <ac:spMk id="124" creationId="{B1A55122-A358-40AE-9997-493E7FA8E47B}"/>
          </ac:spMkLst>
        </pc:spChg>
        <pc:spChg chg="mod">
          <ac:chgData name="Cailleret Levi (cailllev)" userId="76c7c2b0-43a2-4584-98e9-385f6c17cf86" providerId="ADAL" clId="{E29636D2-D82D-40A2-B467-80032765BE3C}" dt="2020-12-14T09:52:07.653" v="18" actId="20577"/>
          <ac:spMkLst>
            <pc:docMk/>
            <pc:sldMk cId="2866984572" sldId="259"/>
            <ac:spMk id="129" creationId="{EA7DA8FB-4689-4517-80F1-C93368AD9298}"/>
          </ac:spMkLst>
        </pc:spChg>
      </pc:sldChg>
      <pc:sldChg chg="modSp mod">
        <pc:chgData name="Cailleret Levi (cailllev)" userId="76c7c2b0-43a2-4584-98e9-385f6c17cf86" providerId="ADAL" clId="{E29636D2-D82D-40A2-B467-80032765BE3C}" dt="2020-12-14T09:20:55.855" v="1" actId="20577"/>
        <pc:sldMkLst>
          <pc:docMk/>
          <pc:sldMk cId="3474697765" sldId="262"/>
        </pc:sldMkLst>
        <pc:spChg chg="mod">
          <ac:chgData name="Cailleret Levi (cailllev)" userId="76c7c2b0-43a2-4584-98e9-385f6c17cf86" providerId="ADAL" clId="{E29636D2-D82D-40A2-B467-80032765BE3C}" dt="2020-12-14T09:20:55.855" v="1" actId="20577"/>
          <ac:spMkLst>
            <pc:docMk/>
            <pc:sldMk cId="3474697765" sldId="262"/>
            <ac:spMk id="3" creationId="{A44C3FDB-A1BC-4A94-B28F-27C03E129576}"/>
          </ac:spMkLst>
        </pc:spChg>
      </pc:sldChg>
    </pc:docChg>
  </pc:docChgLst>
  <pc:docChgLst>
    <pc:chgData name="Cailleret Levi (cailllev)" userId="76c7c2b0-43a2-4584-98e9-385f6c17cf86" providerId="ADAL" clId="{0506D9DD-181F-49AB-A42C-60A54EAFD351}"/>
    <pc:docChg chg="custSel addSld delSld modSld sldOrd">
      <pc:chgData name="Cailleret Levi (cailllev)" userId="76c7c2b0-43a2-4584-98e9-385f6c17cf86" providerId="ADAL" clId="{0506D9DD-181F-49AB-A42C-60A54EAFD351}" dt="2020-12-02T16:10:54.801" v="583" actId="1076"/>
      <pc:docMkLst>
        <pc:docMk/>
      </pc:docMkLst>
      <pc:sldChg chg="modSp add mod ord">
        <pc:chgData name="Cailleret Levi (cailllev)" userId="76c7c2b0-43a2-4584-98e9-385f6c17cf86" providerId="ADAL" clId="{0506D9DD-181F-49AB-A42C-60A54EAFD351}" dt="2020-12-02T15:45:06.092" v="18" actId="20577"/>
        <pc:sldMkLst>
          <pc:docMk/>
          <pc:sldMk cId="3388923393" sldId="274"/>
        </pc:sldMkLst>
        <pc:spChg chg="mod">
          <ac:chgData name="Cailleret Levi (cailllev)" userId="76c7c2b0-43a2-4584-98e9-385f6c17cf86" providerId="ADAL" clId="{0506D9DD-181F-49AB-A42C-60A54EAFD351}" dt="2020-12-02T15:45:02.920" v="16" actId="20577"/>
          <ac:spMkLst>
            <pc:docMk/>
            <pc:sldMk cId="3388923393" sldId="274"/>
            <ac:spMk id="2" creationId="{3060C146-5A6D-4B28-A5A0-9A920D32AFB9}"/>
          </ac:spMkLst>
        </pc:spChg>
        <pc:spChg chg="mod">
          <ac:chgData name="Cailleret Levi (cailllev)" userId="76c7c2b0-43a2-4584-98e9-385f6c17cf86" providerId="ADAL" clId="{0506D9DD-181F-49AB-A42C-60A54EAFD351}" dt="2020-12-02T15:45:06.092" v="18" actId="20577"/>
          <ac:spMkLst>
            <pc:docMk/>
            <pc:sldMk cId="3388923393" sldId="274"/>
            <ac:spMk id="3" creationId="{A44C3FDB-A1BC-4A94-B28F-27C03E129576}"/>
          </ac:spMkLst>
        </pc:spChg>
      </pc:sldChg>
      <pc:sldChg chg="addSp delSp modSp add del mod ord">
        <pc:chgData name="Cailleret Levi (cailllev)" userId="76c7c2b0-43a2-4584-98e9-385f6c17cf86" providerId="ADAL" clId="{0506D9DD-181F-49AB-A42C-60A54EAFD351}" dt="2020-12-02T16:04:39.919" v="448" actId="47"/>
        <pc:sldMkLst>
          <pc:docMk/>
          <pc:sldMk cId="1456134777" sldId="275"/>
        </pc:sldMkLst>
        <pc:spChg chg="mod">
          <ac:chgData name="Cailleret Levi (cailllev)" userId="76c7c2b0-43a2-4584-98e9-385f6c17cf86" providerId="ADAL" clId="{0506D9DD-181F-49AB-A42C-60A54EAFD351}" dt="2020-12-02T15:45:22.366" v="36" actId="20577"/>
          <ac:spMkLst>
            <pc:docMk/>
            <pc:sldMk cId="1456134777" sldId="275"/>
            <ac:spMk id="2" creationId="{62452B2C-DF0F-41EC-961C-1CDDC319D02B}"/>
          </ac:spMkLst>
        </pc:spChg>
        <pc:spChg chg="del">
          <ac:chgData name="Cailleret Levi (cailllev)" userId="76c7c2b0-43a2-4584-98e9-385f6c17cf86" providerId="ADAL" clId="{0506D9DD-181F-49AB-A42C-60A54EAFD351}" dt="2020-12-02T15:45:27.243" v="37" actId="478"/>
          <ac:spMkLst>
            <pc:docMk/>
            <pc:sldMk cId="1456134777" sldId="275"/>
            <ac:spMk id="3" creationId="{77AC1D8B-B606-4BD9-BB9E-55E7EB3F0D6D}"/>
          </ac:spMkLst>
        </pc:spChg>
        <pc:spChg chg="del">
          <ac:chgData name="Cailleret Levi (cailllev)" userId="76c7c2b0-43a2-4584-98e9-385f6c17cf86" providerId="ADAL" clId="{0506D9DD-181F-49AB-A42C-60A54EAFD351}" dt="2020-12-02T15:45:28.881" v="38" actId="478"/>
          <ac:spMkLst>
            <pc:docMk/>
            <pc:sldMk cId="1456134777" sldId="275"/>
            <ac:spMk id="4" creationId="{6FD10732-9B29-4B3A-A76B-7189EF993EDB}"/>
          </ac:spMkLst>
        </pc:spChg>
        <pc:spChg chg="del">
          <ac:chgData name="Cailleret Levi (cailllev)" userId="76c7c2b0-43a2-4584-98e9-385f6c17cf86" providerId="ADAL" clId="{0506D9DD-181F-49AB-A42C-60A54EAFD351}" dt="2020-12-02T15:45:27.243" v="37" actId="478"/>
          <ac:spMkLst>
            <pc:docMk/>
            <pc:sldMk cId="1456134777" sldId="275"/>
            <ac:spMk id="11" creationId="{C17403CA-3DFE-466D-940D-33F5C687360B}"/>
          </ac:spMkLst>
        </pc:spChg>
        <pc:spChg chg="del">
          <ac:chgData name="Cailleret Levi (cailllev)" userId="76c7c2b0-43a2-4584-98e9-385f6c17cf86" providerId="ADAL" clId="{0506D9DD-181F-49AB-A42C-60A54EAFD351}" dt="2020-12-02T15:45:27.243" v="37" actId="478"/>
          <ac:spMkLst>
            <pc:docMk/>
            <pc:sldMk cId="1456134777" sldId="275"/>
            <ac:spMk id="13" creationId="{7BCFEE62-DBEA-446A-9335-D8CF2CC585FA}"/>
          </ac:spMkLst>
        </pc:spChg>
        <pc:spChg chg="del">
          <ac:chgData name="Cailleret Levi (cailllev)" userId="76c7c2b0-43a2-4584-98e9-385f6c17cf86" providerId="ADAL" clId="{0506D9DD-181F-49AB-A42C-60A54EAFD351}" dt="2020-12-02T15:45:27.243" v="37" actId="478"/>
          <ac:spMkLst>
            <pc:docMk/>
            <pc:sldMk cId="1456134777" sldId="275"/>
            <ac:spMk id="15" creationId="{2A63B250-7B5F-44AE-A50F-E805088D0B08}"/>
          </ac:spMkLst>
        </pc:spChg>
        <pc:spChg chg="del">
          <ac:chgData name="Cailleret Levi (cailllev)" userId="76c7c2b0-43a2-4584-98e9-385f6c17cf86" providerId="ADAL" clId="{0506D9DD-181F-49AB-A42C-60A54EAFD351}" dt="2020-12-02T15:45:27.243" v="37" actId="478"/>
          <ac:spMkLst>
            <pc:docMk/>
            <pc:sldMk cId="1456134777" sldId="275"/>
            <ac:spMk id="17" creationId="{B8A47DB1-5672-4F76-816E-0E02AFC1C46F}"/>
          </ac:spMkLst>
        </pc:spChg>
        <pc:spChg chg="del">
          <ac:chgData name="Cailleret Levi (cailllev)" userId="76c7c2b0-43a2-4584-98e9-385f6c17cf86" providerId="ADAL" clId="{0506D9DD-181F-49AB-A42C-60A54EAFD351}" dt="2020-12-02T15:45:27.243" v="37" actId="478"/>
          <ac:spMkLst>
            <pc:docMk/>
            <pc:sldMk cId="1456134777" sldId="275"/>
            <ac:spMk id="19" creationId="{54B0346C-FB1C-4F0C-9D66-0EDB2DAC920A}"/>
          </ac:spMkLst>
        </pc:spChg>
        <pc:spChg chg="del">
          <ac:chgData name="Cailleret Levi (cailllev)" userId="76c7c2b0-43a2-4584-98e9-385f6c17cf86" providerId="ADAL" clId="{0506D9DD-181F-49AB-A42C-60A54EAFD351}" dt="2020-12-02T15:45:27.243" v="37" actId="478"/>
          <ac:spMkLst>
            <pc:docMk/>
            <pc:sldMk cId="1456134777" sldId="275"/>
            <ac:spMk id="21" creationId="{0F95FC9F-7F53-4818-9BC7-3966382C0DFD}"/>
          </ac:spMkLst>
        </pc:spChg>
        <pc:spChg chg="del">
          <ac:chgData name="Cailleret Levi (cailllev)" userId="76c7c2b0-43a2-4584-98e9-385f6c17cf86" providerId="ADAL" clId="{0506D9DD-181F-49AB-A42C-60A54EAFD351}" dt="2020-12-02T15:45:27.243" v="37" actId="478"/>
          <ac:spMkLst>
            <pc:docMk/>
            <pc:sldMk cId="1456134777" sldId="275"/>
            <ac:spMk id="23" creationId="{B855230B-16C9-4AB8-BA84-B181D15D23A7}"/>
          </ac:spMkLst>
        </pc:spChg>
        <pc:spChg chg="del">
          <ac:chgData name="Cailleret Levi (cailllev)" userId="76c7c2b0-43a2-4584-98e9-385f6c17cf86" providerId="ADAL" clId="{0506D9DD-181F-49AB-A42C-60A54EAFD351}" dt="2020-12-02T15:45:27.243" v="37" actId="478"/>
          <ac:spMkLst>
            <pc:docMk/>
            <pc:sldMk cId="1456134777" sldId="275"/>
            <ac:spMk id="25" creationId="{AF9AB3D9-D125-407D-A773-330895133DE8}"/>
          </ac:spMkLst>
        </pc:spChg>
        <pc:spChg chg="add del mod">
          <ac:chgData name="Cailleret Levi (cailllev)" userId="76c7c2b0-43a2-4584-98e9-385f6c17cf86" providerId="ADAL" clId="{0506D9DD-181F-49AB-A42C-60A54EAFD351}" dt="2020-12-02T15:46:05.284" v="61" actId="478"/>
          <ac:spMkLst>
            <pc:docMk/>
            <pc:sldMk cId="1456134777" sldId="275"/>
            <ac:spMk id="34" creationId="{DDDD4D5F-0156-414D-BA7C-83D3BC5BBD8F}"/>
          </ac:spMkLst>
        </pc:spChg>
        <pc:spChg chg="add del mod">
          <ac:chgData name="Cailleret Levi (cailllev)" userId="76c7c2b0-43a2-4584-98e9-385f6c17cf86" providerId="ADAL" clId="{0506D9DD-181F-49AB-A42C-60A54EAFD351}" dt="2020-12-02T15:46:04.709" v="60" actId="478"/>
          <ac:spMkLst>
            <pc:docMk/>
            <pc:sldMk cId="1456134777" sldId="275"/>
            <ac:spMk id="36" creationId="{AEC3FAF7-DF48-461A-8293-A693F6DD5BC0}"/>
          </ac:spMkLst>
        </pc:spChg>
        <pc:spChg chg="add mod">
          <ac:chgData name="Cailleret Levi (cailllev)" userId="76c7c2b0-43a2-4584-98e9-385f6c17cf86" providerId="ADAL" clId="{0506D9DD-181F-49AB-A42C-60A54EAFD351}" dt="2020-12-02T16:04:38.002" v="447" actId="5793"/>
          <ac:spMkLst>
            <pc:docMk/>
            <pc:sldMk cId="1456134777" sldId="275"/>
            <ac:spMk id="38" creationId="{FD26A5CE-70AD-4A27-BB3A-0C41E557F985}"/>
          </ac:spMkLst>
        </pc:spChg>
        <pc:spChg chg="del">
          <ac:chgData name="Cailleret Levi (cailllev)" userId="76c7c2b0-43a2-4584-98e9-385f6c17cf86" providerId="ADAL" clId="{0506D9DD-181F-49AB-A42C-60A54EAFD351}" dt="2020-12-02T15:45:27.243" v="37" actId="478"/>
          <ac:spMkLst>
            <pc:docMk/>
            <pc:sldMk cId="1456134777" sldId="275"/>
            <ac:spMk id="49" creationId="{409E0539-6F39-4C63-9B14-AE96BBAFC4AB}"/>
          </ac:spMkLst>
        </pc:spChg>
        <pc:spChg chg="del">
          <ac:chgData name="Cailleret Levi (cailllev)" userId="76c7c2b0-43a2-4584-98e9-385f6c17cf86" providerId="ADAL" clId="{0506D9DD-181F-49AB-A42C-60A54EAFD351}" dt="2020-12-02T15:45:27.243" v="37" actId="478"/>
          <ac:spMkLst>
            <pc:docMk/>
            <pc:sldMk cId="1456134777" sldId="275"/>
            <ac:spMk id="50" creationId="{BAB48ABE-E3BE-4293-9A3C-72D2FC5155ED}"/>
          </ac:spMkLst>
        </pc:spChg>
        <pc:spChg chg="del">
          <ac:chgData name="Cailleret Levi (cailllev)" userId="76c7c2b0-43a2-4584-98e9-385f6c17cf86" providerId="ADAL" clId="{0506D9DD-181F-49AB-A42C-60A54EAFD351}" dt="2020-12-02T15:45:27.243" v="37" actId="478"/>
          <ac:spMkLst>
            <pc:docMk/>
            <pc:sldMk cId="1456134777" sldId="275"/>
            <ac:spMk id="57" creationId="{5E7373E0-EF23-494B-8743-AD4091A3124D}"/>
          </ac:spMkLst>
        </pc:spChg>
        <pc:spChg chg="del">
          <ac:chgData name="Cailleret Levi (cailllev)" userId="76c7c2b0-43a2-4584-98e9-385f6c17cf86" providerId="ADAL" clId="{0506D9DD-181F-49AB-A42C-60A54EAFD351}" dt="2020-12-02T15:45:27.243" v="37" actId="478"/>
          <ac:spMkLst>
            <pc:docMk/>
            <pc:sldMk cId="1456134777" sldId="275"/>
            <ac:spMk id="59" creationId="{52B0D5D3-B93B-4BA7-B7D3-B9E2887BDADA}"/>
          </ac:spMkLst>
        </pc:spChg>
        <pc:spChg chg="del">
          <ac:chgData name="Cailleret Levi (cailllev)" userId="76c7c2b0-43a2-4584-98e9-385f6c17cf86" providerId="ADAL" clId="{0506D9DD-181F-49AB-A42C-60A54EAFD351}" dt="2020-12-02T15:45:27.243" v="37" actId="478"/>
          <ac:spMkLst>
            <pc:docMk/>
            <pc:sldMk cId="1456134777" sldId="275"/>
            <ac:spMk id="61" creationId="{DD8FBB0D-9FE8-49D2-8BCE-C447020E3E1B}"/>
          </ac:spMkLst>
        </pc:spChg>
        <pc:spChg chg="del">
          <ac:chgData name="Cailleret Levi (cailllev)" userId="76c7c2b0-43a2-4584-98e9-385f6c17cf86" providerId="ADAL" clId="{0506D9DD-181F-49AB-A42C-60A54EAFD351}" dt="2020-12-02T15:45:27.243" v="37" actId="478"/>
          <ac:spMkLst>
            <pc:docMk/>
            <pc:sldMk cId="1456134777" sldId="275"/>
            <ac:spMk id="84" creationId="{74823358-8449-49C8-8332-2C3C7AF57C64}"/>
          </ac:spMkLst>
        </pc:spChg>
        <pc:cxnChg chg="del">
          <ac:chgData name="Cailleret Levi (cailllev)" userId="76c7c2b0-43a2-4584-98e9-385f6c17cf86" providerId="ADAL" clId="{0506D9DD-181F-49AB-A42C-60A54EAFD351}" dt="2020-12-02T15:45:27.243" v="37" actId="478"/>
          <ac:cxnSpMkLst>
            <pc:docMk/>
            <pc:sldMk cId="1456134777" sldId="275"/>
            <ac:cxnSpMk id="6" creationId="{E54A09CB-E7D2-41FC-9929-42C43C614254}"/>
          </ac:cxnSpMkLst>
        </pc:cxnChg>
        <pc:cxnChg chg="del mod">
          <ac:chgData name="Cailleret Levi (cailllev)" userId="76c7c2b0-43a2-4584-98e9-385f6c17cf86" providerId="ADAL" clId="{0506D9DD-181F-49AB-A42C-60A54EAFD351}" dt="2020-12-02T15:45:27.243" v="37" actId="478"/>
          <ac:cxnSpMkLst>
            <pc:docMk/>
            <pc:sldMk cId="1456134777" sldId="275"/>
            <ac:cxnSpMk id="27" creationId="{04D83565-D6F7-4E99-8C25-E76A50A2AA59}"/>
          </ac:cxnSpMkLst>
        </pc:cxnChg>
        <pc:cxnChg chg="del mod">
          <ac:chgData name="Cailleret Levi (cailllev)" userId="76c7c2b0-43a2-4584-98e9-385f6c17cf86" providerId="ADAL" clId="{0506D9DD-181F-49AB-A42C-60A54EAFD351}" dt="2020-12-02T15:45:27.243" v="37" actId="478"/>
          <ac:cxnSpMkLst>
            <pc:docMk/>
            <pc:sldMk cId="1456134777" sldId="275"/>
            <ac:cxnSpMk id="29" creationId="{AEA61847-19FD-486B-9C49-922A55F10D1D}"/>
          </ac:cxnSpMkLst>
        </pc:cxnChg>
        <pc:cxnChg chg="del mod">
          <ac:chgData name="Cailleret Levi (cailllev)" userId="76c7c2b0-43a2-4584-98e9-385f6c17cf86" providerId="ADAL" clId="{0506D9DD-181F-49AB-A42C-60A54EAFD351}" dt="2020-12-02T15:45:27.243" v="37" actId="478"/>
          <ac:cxnSpMkLst>
            <pc:docMk/>
            <pc:sldMk cId="1456134777" sldId="275"/>
            <ac:cxnSpMk id="31" creationId="{46266335-5E7D-4628-9320-D6DF2A47AB24}"/>
          </ac:cxnSpMkLst>
        </pc:cxnChg>
        <pc:cxnChg chg="del mod">
          <ac:chgData name="Cailleret Levi (cailllev)" userId="76c7c2b0-43a2-4584-98e9-385f6c17cf86" providerId="ADAL" clId="{0506D9DD-181F-49AB-A42C-60A54EAFD351}" dt="2020-12-02T15:45:27.243" v="37" actId="478"/>
          <ac:cxnSpMkLst>
            <pc:docMk/>
            <pc:sldMk cId="1456134777" sldId="275"/>
            <ac:cxnSpMk id="33" creationId="{CF8B420E-6067-4710-8591-846AE8ED16FD}"/>
          </ac:cxnSpMkLst>
        </pc:cxnChg>
        <pc:cxnChg chg="del mod">
          <ac:chgData name="Cailleret Levi (cailllev)" userId="76c7c2b0-43a2-4584-98e9-385f6c17cf86" providerId="ADAL" clId="{0506D9DD-181F-49AB-A42C-60A54EAFD351}" dt="2020-12-02T15:45:27.243" v="37" actId="478"/>
          <ac:cxnSpMkLst>
            <pc:docMk/>
            <pc:sldMk cId="1456134777" sldId="275"/>
            <ac:cxnSpMk id="35" creationId="{C2829773-DEA6-4033-83D2-44ABCC9E57B8}"/>
          </ac:cxnSpMkLst>
        </pc:cxnChg>
        <pc:cxnChg chg="del mod">
          <ac:chgData name="Cailleret Levi (cailllev)" userId="76c7c2b0-43a2-4584-98e9-385f6c17cf86" providerId="ADAL" clId="{0506D9DD-181F-49AB-A42C-60A54EAFD351}" dt="2020-12-02T15:45:27.243" v="37" actId="478"/>
          <ac:cxnSpMkLst>
            <pc:docMk/>
            <pc:sldMk cId="1456134777" sldId="275"/>
            <ac:cxnSpMk id="37" creationId="{9C334C96-98B6-4D77-8C05-17EE91BDDC11}"/>
          </ac:cxnSpMkLst>
        </pc:cxnChg>
        <pc:cxnChg chg="del mod">
          <ac:chgData name="Cailleret Levi (cailllev)" userId="76c7c2b0-43a2-4584-98e9-385f6c17cf86" providerId="ADAL" clId="{0506D9DD-181F-49AB-A42C-60A54EAFD351}" dt="2020-12-02T15:45:27.243" v="37" actId="478"/>
          <ac:cxnSpMkLst>
            <pc:docMk/>
            <pc:sldMk cId="1456134777" sldId="275"/>
            <ac:cxnSpMk id="39" creationId="{498D7E00-1FB2-4D8A-BB01-74A1ADFEC15A}"/>
          </ac:cxnSpMkLst>
        </pc:cxnChg>
        <pc:cxnChg chg="del">
          <ac:chgData name="Cailleret Levi (cailllev)" userId="76c7c2b0-43a2-4584-98e9-385f6c17cf86" providerId="ADAL" clId="{0506D9DD-181F-49AB-A42C-60A54EAFD351}" dt="2020-12-02T15:45:27.243" v="37" actId="478"/>
          <ac:cxnSpMkLst>
            <pc:docMk/>
            <pc:sldMk cId="1456134777" sldId="275"/>
            <ac:cxnSpMk id="40" creationId="{869CB980-A97E-49C8-857F-1A053E439ADD}"/>
          </ac:cxnSpMkLst>
        </pc:cxnChg>
        <pc:cxnChg chg="del mod">
          <ac:chgData name="Cailleret Levi (cailllev)" userId="76c7c2b0-43a2-4584-98e9-385f6c17cf86" providerId="ADAL" clId="{0506D9DD-181F-49AB-A42C-60A54EAFD351}" dt="2020-12-02T15:45:27.243" v="37" actId="478"/>
          <ac:cxnSpMkLst>
            <pc:docMk/>
            <pc:sldMk cId="1456134777" sldId="275"/>
            <ac:cxnSpMk id="41" creationId="{F96BB6BF-3AB9-4B62-9C67-79FCE5103274}"/>
          </ac:cxnSpMkLst>
        </pc:cxnChg>
        <pc:cxnChg chg="del mod">
          <ac:chgData name="Cailleret Levi (cailllev)" userId="76c7c2b0-43a2-4584-98e9-385f6c17cf86" providerId="ADAL" clId="{0506D9DD-181F-49AB-A42C-60A54EAFD351}" dt="2020-12-02T15:45:27.243" v="37" actId="478"/>
          <ac:cxnSpMkLst>
            <pc:docMk/>
            <pc:sldMk cId="1456134777" sldId="275"/>
            <ac:cxnSpMk id="42" creationId="{52556A62-1C38-4069-832B-806F0BBF22AD}"/>
          </ac:cxnSpMkLst>
        </pc:cxnChg>
        <pc:cxnChg chg="del">
          <ac:chgData name="Cailleret Levi (cailllev)" userId="76c7c2b0-43a2-4584-98e9-385f6c17cf86" providerId="ADAL" clId="{0506D9DD-181F-49AB-A42C-60A54EAFD351}" dt="2020-12-02T15:45:27.243" v="37" actId="478"/>
          <ac:cxnSpMkLst>
            <pc:docMk/>
            <pc:sldMk cId="1456134777" sldId="275"/>
            <ac:cxnSpMk id="51" creationId="{0CB7B5C8-B04E-426D-872E-29FC63116D2B}"/>
          </ac:cxnSpMkLst>
        </pc:cxnChg>
        <pc:cxnChg chg="del">
          <ac:chgData name="Cailleret Levi (cailllev)" userId="76c7c2b0-43a2-4584-98e9-385f6c17cf86" providerId="ADAL" clId="{0506D9DD-181F-49AB-A42C-60A54EAFD351}" dt="2020-12-02T15:45:27.243" v="37" actId="478"/>
          <ac:cxnSpMkLst>
            <pc:docMk/>
            <pc:sldMk cId="1456134777" sldId="275"/>
            <ac:cxnSpMk id="52" creationId="{9D12DB19-7B14-4CFF-8D90-40AA804C6E71}"/>
          </ac:cxnSpMkLst>
        </pc:cxnChg>
        <pc:cxnChg chg="del">
          <ac:chgData name="Cailleret Levi (cailllev)" userId="76c7c2b0-43a2-4584-98e9-385f6c17cf86" providerId="ADAL" clId="{0506D9DD-181F-49AB-A42C-60A54EAFD351}" dt="2020-12-02T15:45:27.243" v="37" actId="478"/>
          <ac:cxnSpMkLst>
            <pc:docMk/>
            <pc:sldMk cId="1456134777" sldId="275"/>
            <ac:cxnSpMk id="55" creationId="{64E5458E-6592-465E-B92E-8FEDA0F4A9E2}"/>
          </ac:cxnSpMkLst>
        </pc:cxnChg>
      </pc:sldChg>
      <pc:sldChg chg="addSp delSp modSp add mod">
        <pc:chgData name="Cailleret Levi (cailllev)" userId="76c7c2b0-43a2-4584-98e9-385f6c17cf86" providerId="ADAL" clId="{0506D9DD-181F-49AB-A42C-60A54EAFD351}" dt="2020-12-02T16:10:54.801" v="583" actId="1076"/>
        <pc:sldMkLst>
          <pc:docMk/>
          <pc:sldMk cId="1270918249" sldId="276"/>
        </pc:sldMkLst>
        <pc:spChg chg="mod">
          <ac:chgData name="Cailleret Levi (cailllev)" userId="76c7c2b0-43a2-4584-98e9-385f6c17cf86" providerId="ADAL" clId="{0506D9DD-181F-49AB-A42C-60A54EAFD351}" dt="2020-12-02T16:04:44.343" v="450" actId="20577"/>
          <ac:spMkLst>
            <pc:docMk/>
            <pc:sldMk cId="1270918249" sldId="276"/>
            <ac:spMk id="2" creationId="{62452B2C-DF0F-41EC-961C-1CDDC319D02B}"/>
          </ac:spMkLst>
        </pc:spChg>
        <pc:spChg chg="del mod">
          <ac:chgData name="Cailleret Levi (cailllev)" userId="76c7c2b0-43a2-4584-98e9-385f6c17cf86" providerId="ADAL" clId="{0506D9DD-181F-49AB-A42C-60A54EAFD351}" dt="2020-12-02T16:07:02.484" v="466" actId="478"/>
          <ac:spMkLst>
            <pc:docMk/>
            <pc:sldMk cId="1270918249" sldId="276"/>
            <ac:spMk id="34" creationId="{DDDD4D5F-0156-414D-BA7C-83D3BC5BBD8F}"/>
          </ac:spMkLst>
        </pc:spChg>
        <pc:spChg chg="del mod">
          <ac:chgData name="Cailleret Levi (cailllev)" userId="76c7c2b0-43a2-4584-98e9-385f6c17cf86" providerId="ADAL" clId="{0506D9DD-181F-49AB-A42C-60A54EAFD351}" dt="2020-12-02T15:46:02.588" v="58" actId="478"/>
          <ac:spMkLst>
            <pc:docMk/>
            <pc:sldMk cId="1270918249" sldId="276"/>
            <ac:spMk id="36" creationId="{AEC3FAF7-DF48-461A-8293-A693F6DD5BC0}"/>
          </ac:spMkLst>
        </pc:spChg>
        <pc:graphicFrameChg chg="add mod modGraphic">
          <ac:chgData name="Cailleret Levi (cailllev)" userId="76c7c2b0-43a2-4584-98e9-385f6c17cf86" providerId="ADAL" clId="{0506D9DD-181F-49AB-A42C-60A54EAFD351}" dt="2020-12-02T16:10:54.801" v="583" actId="1076"/>
          <ac:graphicFrameMkLst>
            <pc:docMk/>
            <pc:sldMk cId="1270918249" sldId="276"/>
            <ac:graphicFrameMk id="3" creationId="{F9552A49-60FD-45CC-9D4A-136581F00331}"/>
          </ac:graphicFrameMkLst>
        </pc:graphicFrameChg>
      </pc:sldChg>
    </pc:docChg>
  </pc:docChgLst>
  <pc:docChgLst>
    <pc:chgData name="Cailleret Levi (cailllev)" userId="76c7c2b0-43a2-4584-98e9-385f6c17cf86" providerId="ADAL" clId="{ED34B889-16AB-4E7E-A13C-FCB4175A2B2C}"/>
    <pc:docChg chg="modSld">
      <pc:chgData name="Cailleret Levi (cailllev)" userId="76c7c2b0-43a2-4584-98e9-385f6c17cf86" providerId="ADAL" clId="{ED34B889-16AB-4E7E-A13C-FCB4175A2B2C}" dt="2020-12-18T09:49:31.371" v="44" actId="20577"/>
      <pc:docMkLst>
        <pc:docMk/>
      </pc:docMkLst>
      <pc:sldChg chg="modSp mod">
        <pc:chgData name="Cailleret Levi (cailllev)" userId="76c7c2b0-43a2-4584-98e9-385f6c17cf86" providerId="ADAL" clId="{ED34B889-16AB-4E7E-A13C-FCB4175A2B2C}" dt="2020-12-18T09:49:31.371" v="44" actId="20577"/>
        <pc:sldMkLst>
          <pc:docMk/>
          <pc:sldMk cId="2573420573" sldId="271"/>
        </pc:sldMkLst>
        <pc:spChg chg="mod">
          <ac:chgData name="Cailleret Levi (cailllev)" userId="76c7c2b0-43a2-4584-98e9-385f6c17cf86" providerId="ADAL" clId="{ED34B889-16AB-4E7E-A13C-FCB4175A2B2C}" dt="2020-12-18T09:49:07.892" v="27" actId="20577"/>
          <ac:spMkLst>
            <pc:docMk/>
            <pc:sldMk cId="2573420573" sldId="271"/>
            <ac:spMk id="3" creationId="{77AC1D8B-B606-4BD9-BB9E-55E7EB3F0D6D}"/>
          </ac:spMkLst>
        </pc:spChg>
        <pc:spChg chg="mod">
          <ac:chgData name="Cailleret Levi (cailllev)" userId="76c7c2b0-43a2-4584-98e9-385f6c17cf86" providerId="ADAL" clId="{ED34B889-16AB-4E7E-A13C-FCB4175A2B2C}" dt="2020-12-18T09:48:27.476" v="1" actId="20577"/>
          <ac:spMkLst>
            <pc:docMk/>
            <pc:sldMk cId="2573420573" sldId="271"/>
            <ac:spMk id="23" creationId="{B855230B-16C9-4AB8-BA84-B181D15D23A7}"/>
          </ac:spMkLst>
        </pc:spChg>
        <pc:spChg chg="mod">
          <ac:chgData name="Cailleret Levi (cailllev)" userId="76c7c2b0-43a2-4584-98e9-385f6c17cf86" providerId="ADAL" clId="{ED34B889-16AB-4E7E-A13C-FCB4175A2B2C}" dt="2020-12-18T09:48:57.845" v="13" actId="20577"/>
          <ac:spMkLst>
            <pc:docMk/>
            <pc:sldMk cId="2573420573" sldId="271"/>
            <ac:spMk id="25" creationId="{AF9AB3D9-D125-407D-A773-330895133DE8}"/>
          </ac:spMkLst>
        </pc:spChg>
        <pc:spChg chg="mod">
          <ac:chgData name="Cailleret Levi (cailllev)" userId="76c7c2b0-43a2-4584-98e9-385f6c17cf86" providerId="ADAL" clId="{ED34B889-16AB-4E7E-A13C-FCB4175A2B2C}" dt="2020-12-18T09:49:31.371" v="44" actId="20577"/>
          <ac:spMkLst>
            <pc:docMk/>
            <pc:sldMk cId="2573420573" sldId="271"/>
            <ac:spMk id="50" creationId="{BAB48ABE-E3BE-4293-9A3C-72D2FC5155ED}"/>
          </ac:spMkLst>
        </pc:spChg>
        <pc:spChg chg="mod">
          <ac:chgData name="Cailleret Levi (cailllev)" userId="76c7c2b0-43a2-4584-98e9-385f6c17cf86" providerId="ADAL" clId="{ED34B889-16AB-4E7E-A13C-FCB4175A2B2C}" dt="2020-12-18T09:49:14.236" v="41" actId="20577"/>
          <ac:spMkLst>
            <pc:docMk/>
            <pc:sldMk cId="2573420573" sldId="271"/>
            <ac:spMk id="84" creationId="{74823358-8449-49C8-8332-2C3C7AF57C6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66D26-9CEA-494E-965B-674C016E4E6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3EDF9F4-FB32-4610-B798-07C024167798}">
      <dgm:prSet phldrT="[Text]"/>
      <dgm:spPr/>
      <dgm:t>
        <a:bodyPr/>
        <a:lstStyle/>
        <a:p>
          <a:r>
            <a:rPr lang="en-GB" dirty="0"/>
            <a:t>runner.py</a:t>
          </a:r>
        </a:p>
      </dgm:t>
    </dgm:pt>
    <dgm:pt modelId="{5B7231A8-400B-4C07-9DEE-8CEA7013CC52}" type="parTrans" cxnId="{D0F4FAE5-6007-4723-84F6-B50BD41D4C5C}">
      <dgm:prSet/>
      <dgm:spPr/>
      <dgm:t>
        <a:bodyPr/>
        <a:lstStyle/>
        <a:p>
          <a:endParaRPr lang="en-GB"/>
        </a:p>
      </dgm:t>
    </dgm:pt>
    <dgm:pt modelId="{C9D7E15F-53BE-4A1F-9979-F8C0D2DE2156}" type="sibTrans" cxnId="{D0F4FAE5-6007-4723-84F6-B50BD41D4C5C}">
      <dgm:prSet/>
      <dgm:spPr/>
      <dgm:t>
        <a:bodyPr/>
        <a:lstStyle/>
        <a:p>
          <a:endParaRPr lang="en-GB"/>
        </a:p>
      </dgm:t>
    </dgm:pt>
    <dgm:pt modelId="{A9348E87-FC51-4F11-A6E9-575C19EF2652}">
      <dgm:prSet phldrT="[Text]"/>
      <dgm:spPr/>
      <dgm:t>
        <a:bodyPr/>
        <a:lstStyle/>
        <a:p>
          <a:r>
            <a:rPr lang="en-GB" dirty="0"/>
            <a:t>rl_mtd.py</a:t>
          </a:r>
        </a:p>
      </dgm:t>
    </dgm:pt>
    <dgm:pt modelId="{DED4B258-A069-4653-A565-5F4BB23CB69C}" type="parTrans" cxnId="{8272D95D-338B-40B0-A4E2-13FF13825559}">
      <dgm:prSet/>
      <dgm:spPr/>
      <dgm:t>
        <a:bodyPr/>
        <a:lstStyle/>
        <a:p>
          <a:endParaRPr lang="en-GB"/>
        </a:p>
      </dgm:t>
    </dgm:pt>
    <dgm:pt modelId="{638B223F-96CA-4364-891C-F4026D7E54A1}" type="sibTrans" cxnId="{8272D95D-338B-40B0-A4E2-13FF13825559}">
      <dgm:prSet/>
      <dgm:spPr/>
      <dgm:t>
        <a:bodyPr/>
        <a:lstStyle/>
        <a:p>
          <a:endParaRPr lang="en-GB"/>
        </a:p>
      </dgm:t>
    </dgm:pt>
    <dgm:pt modelId="{9F5C5E53-FC1B-45D2-871E-C57B7F6DC895}">
      <dgm:prSet phldrT="[Text]"/>
      <dgm:spPr/>
      <dgm:t>
        <a:bodyPr/>
        <a:lstStyle/>
        <a:p>
          <a:r>
            <a:rPr lang="en-GB" dirty="0"/>
            <a:t>defender2000.py</a:t>
          </a:r>
        </a:p>
      </dgm:t>
    </dgm:pt>
    <dgm:pt modelId="{1F3F4434-B8D9-4AA0-82A0-C183B00CC54F}" type="parTrans" cxnId="{C49B9017-D470-453B-8AB3-9E6B640BC286}">
      <dgm:prSet/>
      <dgm:spPr/>
      <dgm:t>
        <a:bodyPr/>
        <a:lstStyle/>
        <a:p>
          <a:endParaRPr lang="en-GB"/>
        </a:p>
      </dgm:t>
    </dgm:pt>
    <dgm:pt modelId="{7F900950-A9A1-43A3-8ACF-3C13E46DDB40}" type="sibTrans" cxnId="{C49B9017-D470-453B-8AB3-9E6B640BC286}">
      <dgm:prSet/>
      <dgm:spPr/>
      <dgm:t>
        <a:bodyPr/>
        <a:lstStyle/>
        <a:p>
          <a:endParaRPr lang="en-GB"/>
        </a:p>
      </dgm:t>
    </dgm:pt>
    <dgm:pt modelId="{D0E1833F-1909-45CF-AE8E-DA329610D7F0}">
      <dgm:prSet phldrT="[Text]"/>
      <dgm:spPr/>
      <dgm:t>
        <a:bodyPr/>
        <a:lstStyle/>
        <a:p>
          <a:r>
            <a:rPr lang="en-GB" dirty="0"/>
            <a:t>mtd_env.py</a:t>
          </a:r>
        </a:p>
      </dgm:t>
    </dgm:pt>
    <dgm:pt modelId="{E045965E-E2A9-41E9-B358-2BE87D710AD1}" type="parTrans" cxnId="{F55BDB58-1B00-464E-B711-ED2D680E3935}">
      <dgm:prSet/>
      <dgm:spPr/>
      <dgm:t>
        <a:bodyPr/>
        <a:lstStyle/>
        <a:p>
          <a:endParaRPr lang="en-GB"/>
        </a:p>
      </dgm:t>
    </dgm:pt>
    <dgm:pt modelId="{D0CAF49D-D4E8-4096-A0F5-53726952E0E3}" type="sibTrans" cxnId="{F55BDB58-1B00-464E-B711-ED2D680E3935}">
      <dgm:prSet/>
      <dgm:spPr/>
      <dgm:t>
        <a:bodyPr/>
        <a:lstStyle/>
        <a:p>
          <a:endParaRPr lang="en-GB"/>
        </a:p>
      </dgm:t>
    </dgm:pt>
    <dgm:pt modelId="{BA5F487D-B4CF-418A-B62E-44580D5FD6FD}">
      <dgm:prSet phldrT="[Text]"/>
      <dgm:spPr/>
      <dgm:t>
        <a:bodyPr/>
        <a:lstStyle/>
        <a:p>
          <a:r>
            <a:rPr lang="en-GB" dirty="0"/>
            <a:t>graph.py</a:t>
          </a:r>
        </a:p>
      </dgm:t>
    </dgm:pt>
    <dgm:pt modelId="{081A431B-A7E1-4F69-8ECB-D6F672374152}" type="parTrans" cxnId="{4F1FAABA-2308-4465-9A06-F8C0E3250E67}">
      <dgm:prSet/>
      <dgm:spPr/>
      <dgm:t>
        <a:bodyPr/>
        <a:lstStyle/>
        <a:p>
          <a:endParaRPr lang="en-GB"/>
        </a:p>
      </dgm:t>
    </dgm:pt>
    <dgm:pt modelId="{EF74B867-9FA1-40DF-AFA8-CE8BB8D44D89}" type="sibTrans" cxnId="{4F1FAABA-2308-4465-9A06-F8C0E3250E67}">
      <dgm:prSet/>
      <dgm:spPr/>
      <dgm:t>
        <a:bodyPr/>
        <a:lstStyle/>
        <a:p>
          <a:endParaRPr lang="en-GB"/>
        </a:p>
      </dgm:t>
    </dgm:pt>
    <dgm:pt modelId="{EE2E8AC2-74E8-49BE-9FBA-4B1E649B0944}">
      <dgm:prSet phldrT="[Text]"/>
      <dgm:spPr/>
      <dgm:t>
        <a:bodyPr/>
        <a:lstStyle/>
        <a:p>
          <a:r>
            <a:rPr lang="en-GB" dirty="0"/>
            <a:t>node.py</a:t>
          </a:r>
        </a:p>
      </dgm:t>
    </dgm:pt>
    <dgm:pt modelId="{D68B345E-044C-4637-B2E9-F6D954D42BF5}" type="parTrans" cxnId="{EB6092FF-9341-40A4-9606-9D731F2C49EF}">
      <dgm:prSet/>
      <dgm:spPr/>
      <dgm:t>
        <a:bodyPr/>
        <a:lstStyle/>
        <a:p>
          <a:endParaRPr lang="en-GB"/>
        </a:p>
      </dgm:t>
    </dgm:pt>
    <dgm:pt modelId="{28ACF037-66DB-472F-8E46-139BAE0B3758}" type="sibTrans" cxnId="{EB6092FF-9341-40A4-9606-9D731F2C49EF}">
      <dgm:prSet/>
      <dgm:spPr/>
      <dgm:t>
        <a:bodyPr/>
        <a:lstStyle/>
        <a:p>
          <a:endParaRPr lang="en-GB"/>
        </a:p>
      </dgm:t>
    </dgm:pt>
    <dgm:pt modelId="{F2D9F029-2932-4D4A-AB79-54CE81BFE78B}">
      <dgm:prSet phldrT="[Text]"/>
      <dgm:spPr/>
      <dgm:t>
        <a:bodyPr/>
        <a:lstStyle/>
        <a:p>
          <a:r>
            <a:rPr lang="en-GB" dirty="0"/>
            <a:t>detection_system.py</a:t>
          </a:r>
        </a:p>
      </dgm:t>
    </dgm:pt>
    <dgm:pt modelId="{4F6A4179-E661-4115-BCC0-D68BDDB6549A}" type="parTrans" cxnId="{3495D9D1-B2FD-4734-A54E-F772A4B3D865}">
      <dgm:prSet/>
      <dgm:spPr/>
      <dgm:t>
        <a:bodyPr/>
        <a:lstStyle/>
        <a:p>
          <a:endParaRPr lang="en-GB"/>
        </a:p>
      </dgm:t>
    </dgm:pt>
    <dgm:pt modelId="{33207171-948D-466A-9CD3-0D3F64B38E7E}" type="sibTrans" cxnId="{3495D9D1-B2FD-4734-A54E-F772A4B3D865}">
      <dgm:prSet/>
      <dgm:spPr/>
      <dgm:t>
        <a:bodyPr/>
        <a:lstStyle/>
        <a:p>
          <a:endParaRPr lang="en-GB"/>
        </a:p>
      </dgm:t>
    </dgm:pt>
    <dgm:pt modelId="{928C9F74-1589-4788-BF7E-E92DA5000582}">
      <dgm:prSet phldrT="[Text]"/>
      <dgm:spPr/>
      <dgm:t>
        <a:bodyPr/>
        <a:lstStyle/>
        <a:p>
          <a:endParaRPr lang="en-GB" dirty="0"/>
        </a:p>
      </dgm:t>
    </dgm:pt>
    <dgm:pt modelId="{F649DC54-074A-4BF2-AD33-B645F3C7E11D}" type="sibTrans" cxnId="{C38B5F77-6EA1-4A53-8457-4C90C641354C}">
      <dgm:prSet/>
      <dgm:spPr/>
      <dgm:t>
        <a:bodyPr/>
        <a:lstStyle/>
        <a:p>
          <a:endParaRPr lang="en-GB"/>
        </a:p>
      </dgm:t>
    </dgm:pt>
    <dgm:pt modelId="{A35FA60C-4827-41FB-888B-8AB05B2F24A0}" type="parTrans" cxnId="{C38B5F77-6EA1-4A53-8457-4C90C641354C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BF5B46B5-8CF6-470D-8B6A-FCCEBEC2E270}" type="pres">
      <dgm:prSet presAssocID="{D7466D26-9CEA-494E-965B-674C016E4E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A6FF57-E78C-4515-B1F6-98BF472AC288}" type="pres">
      <dgm:prSet presAssocID="{D3EDF9F4-FB32-4610-B798-07C024167798}" presName="hierRoot1" presStyleCnt="0">
        <dgm:presLayoutVars>
          <dgm:hierBranch val="init"/>
        </dgm:presLayoutVars>
      </dgm:prSet>
      <dgm:spPr/>
    </dgm:pt>
    <dgm:pt modelId="{EFD74E59-E651-4A9B-A21B-718F6C322DCC}" type="pres">
      <dgm:prSet presAssocID="{D3EDF9F4-FB32-4610-B798-07C024167798}" presName="rootComposite1" presStyleCnt="0"/>
      <dgm:spPr/>
    </dgm:pt>
    <dgm:pt modelId="{033DA597-B30F-44B4-88CE-DAE829888F47}" type="pres">
      <dgm:prSet presAssocID="{D3EDF9F4-FB32-4610-B798-07C024167798}" presName="rootText1" presStyleLbl="node0" presStyleIdx="0" presStyleCnt="1">
        <dgm:presLayoutVars>
          <dgm:chPref val="3"/>
        </dgm:presLayoutVars>
      </dgm:prSet>
      <dgm:spPr/>
    </dgm:pt>
    <dgm:pt modelId="{CAE6D8D5-9381-4E22-B64E-194F0DA80114}" type="pres">
      <dgm:prSet presAssocID="{D3EDF9F4-FB32-4610-B798-07C024167798}" presName="rootConnector1" presStyleLbl="node1" presStyleIdx="0" presStyleCnt="0"/>
      <dgm:spPr/>
    </dgm:pt>
    <dgm:pt modelId="{B7ABB8AC-DE69-453D-854A-0247D4BEE97E}" type="pres">
      <dgm:prSet presAssocID="{D3EDF9F4-FB32-4610-B798-07C024167798}" presName="hierChild2" presStyleCnt="0"/>
      <dgm:spPr/>
    </dgm:pt>
    <dgm:pt modelId="{F313BB9F-90AF-4867-A70B-17FC11425865}" type="pres">
      <dgm:prSet presAssocID="{DED4B258-A069-4653-A565-5F4BB23CB69C}" presName="Name37" presStyleLbl="parChTrans1D2" presStyleIdx="0" presStyleCnt="1"/>
      <dgm:spPr/>
    </dgm:pt>
    <dgm:pt modelId="{5D93D8A7-2BE2-4B0D-AA4A-7D35B64DA0F2}" type="pres">
      <dgm:prSet presAssocID="{A9348E87-FC51-4F11-A6E9-575C19EF2652}" presName="hierRoot2" presStyleCnt="0">
        <dgm:presLayoutVars>
          <dgm:hierBranch val="init"/>
        </dgm:presLayoutVars>
      </dgm:prSet>
      <dgm:spPr/>
    </dgm:pt>
    <dgm:pt modelId="{4DD57ABA-5D45-4AA6-BA27-BE5834F69ACA}" type="pres">
      <dgm:prSet presAssocID="{A9348E87-FC51-4F11-A6E9-575C19EF2652}" presName="rootComposite" presStyleCnt="0"/>
      <dgm:spPr/>
    </dgm:pt>
    <dgm:pt modelId="{864E2A4E-006D-49F1-AE39-36CC4E987BF4}" type="pres">
      <dgm:prSet presAssocID="{A9348E87-FC51-4F11-A6E9-575C19EF2652}" presName="rootText" presStyleLbl="node2" presStyleIdx="0" presStyleCnt="1">
        <dgm:presLayoutVars>
          <dgm:chPref val="3"/>
        </dgm:presLayoutVars>
      </dgm:prSet>
      <dgm:spPr/>
    </dgm:pt>
    <dgm:pt modelId="{8E066B3A-A384-4F91-A583-586E40D4C6BA}" type="pres">
      <dgm:prSet presAssocID="{A9348E87-FC51-4F11-A6E9-575C19EF2652}" presName="rootConnector" presStyleLbl="node2" presStyleIdx="0" presStyleCnt="1"/>
      <dgm:spPr/>
    </dgm:pt>
    <dgm:pt modelId="{25046C09-35DE-4B83-9EB1-78B92E19840F}" type="pres">
      <dgm:prSet presAssocID="{A9348E87-FC51-4F11-A6E9-575C19EF2652}" presName="hierChild4" presStyleCnt="0"/>
      <dgm:spPr/>
    </dgm:pt>
    <dgm:pt modelId="{FD505224-850C-40DA-8F56-C6601819FBA0}" type="pres">
      <dgm:prSet presAssocID="{1F3F4434-B8D9-4AA0-82A0-C183B00CC54F}" presName="Name37" presStyleLbl="parChTrans1D3" presStyleIdx="0" presStyleCnt="2"/>
      <dgm:spPr/>
    </dgm:pt>
    <dgm:pt modelId="{71939F97-05B6-46F9-8522-6C83DA0E3B97}" type="pres">
      <dgm:prSet presAssocID="{9F5C5E53-FC1B-45D2-871E-C57B7F6DC895}" presName="hierRoot2" presStyleCnt="0">
        <dgm:presLayoutVars>
          <dgm:hierBranch val="init"/>
        </dgm:presLayoutVars>
      </dgm:prSet>
      <dgm:spPr/>
    </dgm:pt>
    <dgm:pt modelId="{3E108F83-5988-4B30-BEB7-6E3A5766A71E}" type="pres">
      <dgm:prSet presAssocID="{9F5C5E53-FC1B-45D2-871E-C57B7F6DC895}" presName="rootComposite" presStyleCnt="0"/>
      <dgm:spPr/>
    </dgm:pt>
    <dgm:pt modelId="{D099CDEF-F135-494B-8A12-249DF58974A7}" type="pres">
      <dgm:prSet presAssocID="{9F5C5E53-FC1B-45D2-871E-C57B7F6DC895}" presName="rootText" presStyleLbl="node3" presStyleIdx="0" presStyleCnt="2">
        <dgm:presLayoutVars>
          <dgm:chPref val="3"/>
        </dgm:presLayoutVars>
      </dgm:prSet>
      <dgm:spPr/>
    </dgm:pt>
    <dgm:pt modelId="{00F71E02-D630-4878-9A5C-9FEA549C68D6}" type="pres">
      <dgm:prSet presAssocID="{9F5C5E53-FC1B-45D2-871E-C57B7F6DC895}" presName="rootConnector" presStyleLbl="node3" presStyleIdx="0" presStyleCnt="2"/>
      <dgm:spPr/>
    </dgm:pt>
    <dgm:pt modelId="{146B3614-A9B4-4E4C-BEA3-9A7D96456279}" type="pres">
      <dgm:prSet presAssocID="{9F5C5E53-FC1B-45D2-871E-C57B7F6DC895}" presName="hierChild4" presStyleCnt="0"/>
      <dgm:spPr/>
    </dgm:pt>
    <dgm:pt modelId="{EC21363E-F76E-4CF8-A87B-F86D06761E13}" type="pres">
      <dgm:prSet presAssocID="{9F5C5E53-FC1B-45D2-871E-C57B7F6DC895}" presName="hierChild5" presStyleCnt="0"/>
      <dgm:spPr/>
    </dgm:pt>
    <dgm:pt modelId="{D5A3ED22-CBDF-4A2D-9EF9-300C04FDE38E}" type="pres">
      <dgm:prSet presAssocID="{E045965E-E2A9-41E9-B358-2BE87D710AD1}" presName="Name37" presStyleLbl="parChTrans1D3" presStyleIdx="1" presStyleCnt="2"/>
      <dgm:spPr/>
    </dgm:pt>
    <dgm:pt modelId="{8BE22C8F-DEF8-49CE-99B6-E98B4EDE9590}" type="pres">
      <dgm:prSet presAssocID="{D0E1833F-1909-45CF-AE8E-DA329610D7F0}" presName="hierRoot2" presStyleCnt="0">
        <dgm:presLayoutVars>
          <dgm:hierBranch val="init"/>
        </dgm:presLayoutVars>
      </dgm:prSet>
      <dgm:spPr/>
    </dgm:pt>
    <dgm:pt modelId="{6162C23D-DAA7-4D36-B66E-0BE5D7EB2EFF}" type="pres">
      <dgm:prSet presAssocID="{D0E1833F-1909-45CF-AE8E-DA329610D7F0}" presName="rootComposite" presStyleCnt="0"/>
      <dgm:spPr/>
    </dgm:pt>
    <dgm:pt modelId="{FF4A3F03-8188-49FA-B32F-2A4BFBA3418A}" type="pres">
      <dgm:prSet presAssocID="{D0E1833F-1909-45CF-AE8E-DA329610D7F0}" presName="rootText" presStyleLbl="node3" presStyleIdx="1" presStyleCnt="2">
        <dgm:presLayoutVars>
          <dgm:chPref val="3"/>
        </dgm:presLayoutVars>
      </dgm:prSet>
      <dgm:spPr/>
    </dgm:pt>
    <dgm:pt modelId="{FFC93450-EE50-4194-A3BB-4E0BD1124FA9}" type="pres">
      <dgm:prSet presAssocID="{D0E1833F-1909-45CF-AE8E-DA329610D7F0}" presName="rootConnector" presStyleLbl="node3" presStyleIdx="1" presStyleCnt="2"/>
      <dgm:spPr/>
    </dgm:pt>
    <dgm:pt modelId="{8FCBDCA2-9AAB-4D88-838D-535A6A332A25}" type="pres">
      <dgm:prSet presAssocID="{D0E1833F-1909-45CF-AE8E-DA329610D7F0}" presName="hierChild4" presStyleCnt="0"/>
      <dgm:spPr/>
    </dgm:pt>
    <dgm:pt modelId="{00E173F1-627C-4825-86AE-226FF3607C2E}" type="pres">
      <dgm:prSet presAssocID="{081A431B-A7E1-4F69-8ECB-D6F672374152}" presName="Name37" presStyleLbl="parChTrans1D4" presStyleIdx="0" presStyleCnt="4"/>
      <dgm:spPr/>
    </dgm:pt>
    <dgm:pt modelId="{D6232789-D62E-422A-8B2D-4769C0677A92}" type="pres">
      <dgm:prSet presAssocID="{BA5F487D-B4CF-418A-B62E-44580D5FD6FD}" presName="hierRoot2" presStyleCnt="0">
        <dgm:presLayoutVars>
          <dgm:hierBranch val="init"/>
        </dgm:presLayoutVars>
      </dgm:prSet>
      <dgm:spPr/>
    </dgm:pt>
    <dgm:pt modelId="{9B4F1D25-EE29-4076-BD48-DEBF4A77185F}" type="pres">
      <dgm:prSet presAssocID="{BA5F487D-B4CF-418A-B62E-44580D5FD6FD}" presName="rootComposite" presStyleCnt="0"/>
      <dgm:spPr/>
    </dgm:pt>
    <dgm:pt modelId="{97943127-F355-4FE4-AC66-9DDA1EB2AC65}" type="pres">
      <dgm:prSet presAssocID="{BA5F487D-B4CF-418A-B62E-44580D5FD6FD}" presName="rootText" presStyleLbl="node4" presStyleIdx="0" presStyleCnt="4">
        <dgm:presLayoutVars>
          <dgm:chPref val="3"/>
        </dgm:presLayoutVars>
      </dgm:prSet>
      <dgm:spPr/>
    </dgm:pt>
    <dgm:pt modelId="{97E1DB42-6402-41BE-9DBF-E6E3F5576CC9}" type="pres">
      <dgm:prSet presAssocID="{BA5F487D-B4CF-418A-B62E-44580D5FD6FD}" presName="rootConnector" presStyleLbl="node4" presStyleIdx="0" presStyleCnt="4"/>
      <dgm:spPr/>
    </dgm:pt>
    <dgm:pt modelId="{F87D59FE-9C72-41C4-A582-311C6057E4F4}" type="pres">
      <dgm:prSet presAssocID="{BA5F487D-B4CF-418A-B62E-44580D5FD6FD}" presName="hierChild4" presStyleCnt="0"/>
      <dgm:spPr/>
    </dgm:pt>
    <dgm:pt modelId="{29663D56-85CF-4D5D-9413-F9032D34CA24}" type="pres">
      <dgm:prSet presAssocID="{D68B345E-044C-4637-B2E9-F6D954D42BF5}" presName="Name37" presStyleLbl="parChTrans1D4" presStyleIdx="1" presStyleCnt="4"/>
      <dgm:spPr/>
    </dgm:pt>
    <dgm:pt modelId="{928B242D-8E56-4118-BB85-FBB28A7B3B01}" type="pres">
      <dgm:prSet presAssocID="{EE2E8AC2-74E8-49BE-9FBA-4B1E649B0944}" presName="hierRoot2" presStyleCnt="0">
        <dgm:presLayoutVars>
          <dgm:hierBranch val="init"/>
        </dgm:presLayoutVars>
      </dgm:prSet>
      <dgm:spPr/>
    </dgm:pt>
    <dgm:pt modelId="{5C8ADFB1-442C-4625-8E40-8064D9476118}" type="pres">
      <dgm:prSet presAssocID="{EE2E8AC2-74E8-49BE-9FBA-4B1E649B0944}" presName="rootComposite" presStyleCnt="0"/>
      <dgm:spPr/>
    </dgm:pt>
    <dgm:pt modelId="{DA2252E7-130A-43DB-9A83-83FEA8260E62}" type="pres">
      <dgm:prSet presAssocID="{EE2E8AC2-74E8-49BE-9FBA-4B1E649B0944}" presName="rootText" presStyleLbl="node4" presStyleIdx="1" presStyleCnt="4">
        <dgm:presLayoutVars>
          <dgm:chPref val="3"/>
        </dgm:presLayoutVars>
      </dgm:prSet>
      <dgm:spPr/>
    </dgm:pt>
    <dgm:pt modelId="{10E85006-390D-4CCC-8CB3-5DCF887B7C16}" type="pres">
      <dgm:prSet presAssocID="{EE2E8AC2-74E8-49BE-9FBA-4B1E649B0944}" presName="rootConnector" presStyleLbl="node4" presStyleIdx="1" presStyleCnt="4"/>
      <dgm:spPr/>
    </dgm:pt>
    <dgm:pt modelId="{CBA7414A-BED7-4D81-BB33-8C9323CEE0B6}" type="pres">
      <dgm:prSet presAssocID="{EE2E8AC2-74E8-49BE-9FBA-4B1E649B0944}" presName="hierChild4" presStyleCnt="0"/>
      <dgm:spPr/>
    </dgm:pt>
    <dgm:pt modelId="{E8298C54-B46A-498C-B6E7-6702CAA317E8}" type="pres">
      <dgm:prSet presAssocID="{EE2E8AC2-74E8-49BE-9FBA-4B1E649B0944}" presName="hierChild5" presStyleCnt="0"/>
      <dgm:spPr/>
    </dgm:pt>
    <dgm:pt modelId="{22F7D0B9-304D-4708-9D12-83D155B04E3A}" type="pres">
      <dgm:prSet presAssocID="{4F6A4179-E661-4115-BCC0-D68BDDB6549A}" presName="Name37" presStyleLbl="parChTrans1D4" presStyleIdx="2" presStyleCnt="4"/>
      <dgm:spPr/>
    </dgm:pt>
    <dgm:pt modelId="{27429526-5A8E-452F-B265-C50D52909491}" type="pres">
      <dgm:prSet presAssocID="{F2D9F029-2932-4D4A-AB79-54CE81BFE78B}" presName="hierRoot2" presStyleCnt="0">
        <dgm:presLayoutVars>
          <dgm:hierBranch val="init"/>
        </dgm:presLayoutVars>
      </dgm:prSet>
      <dgm:spPr/>
    </dgm:pt>
    <dgm:pt modelId="{F3C28518-1A85-4496-99E5-962E8CA365FF}" type="pres">
      <dgm:prSet presAssocID="{F2D9F029-2932-4D4A-AB79-54CE81BFE78B}" presName="rootComposite" presStyleCnt="0"/>
      <dgm:spPr/>
    </dgm:pt>
    <dgm:pt modelId="{F4F4CC5C-3413-468D-AE28-CABC605FF9A9}" type="pres">
      <dgm:prSet presAssocID="{F2D9F029-2932-4D4A-AB79-54CE81BFE78B}" presName="rootText" presStyleLbl="node4" presStyleIdx="2" presStyleCnt="4">
        <dgm:presLayoutVars>
          <dgm:chPref val="3"/>
        </dgm:presLayoutVars>
      </dgm:prSet>
      <dgm:spPr/>
    </dgm:pt>
    <dgm:pt modelId="{1CB08626-065C-47EC-B6D9-4C5E63DB2234}" type="pres">
      <dgm:prSet presAssocID="{F2D9F029-2932-4D4A-AB79-54CE81BFE78B}" presName="rootConnector" presStyleLbl="node4" presStyleIdx="2" presStyleCnt="4"/>
      <dgm:spPr/>
    </dgm:pt>
    <dgm:pt modelId="{1BFA6D21-94AE-41F1-BD3A-517516C62B71}" type="pres">
      <dgm:prSet presAssocID="{F2D9F029-2932-4D4A-AB79-54CE81BFE78B}" presName="hierChild4" presStyleCnt="0"/>
      <dgm:spPr/>
    </dgm:pt>
    <dgm:pt modelId="{2AFC3FE2-9AA0-4EF5-8BFA-7ED477AEEBEB}" type="pres">
      <dgm:prSet presAssocID="{A35FA60C-4827-41FB-888B-8AB05B2F24A0}" presName="Name37" presStyleLbl="parChTrans1D4" presStyleIdx="3" presStyleCnt="4"/>
      <dgm:spPr/>
    </dgm:pt>
    <dgm:pt modelId="{74FECF80-E3BD-4E15-8971-2D6DCAB11F03}" type="pres">
      <dgm:prSet presAssocID="{928C9F74-1589-4788-BF7E-E92DA5000582}" presName="hierRoot2" presStyleCnt="0">
        <dgm:presLayoutVars>
          <dgm:hierBranch val="init"/>
        </dgm:presLayoutVars>
      </dgm:prSet>
      <dgm:spPr/>
    </dgm:pt>
    <dgm:pt modelId="{55B2292C-414E-4A04-94B0-9071B5C7EBD1}" type="pres">
      <dgm:prSet presAssocID="{928C9F74-1589-4788-BF7E-E92DA5000582}" presName="rootComposite" presStyleCnt="0"/>
      <dgm:spPr/>
    </dgm:pt>
    <dgm:pt modelId="{3BE0BCAD-8B72-43E6-9B57-A0F1DEC4DB72}" type="pres">
      <dgm:prSet presAssocID="{928C9F74-1589-4788-BF7E-E92DA5000582}" presName="rootText" presStyleLbl="node4" presStyleIdx="3" presStyleCnt="4">
        <dgm:presLayoutVars>
          <dgm:chPref val="3"/>
        </dgm:presLayoutVars>
      </dgm:prSet>
      <dgm:spPr/>
    </dgm:pt>
    <dgm:pt modelId="{077FD7A9-EBF3-4536-83F7-65379191EAB6}" type="pres">
      <dgm:prSet presAssocID="{928C9F74-1589-4788-BF7E-E92DA5000582}" presName="rootConnector" presStyleLbl="node4" presStyleIdx="3" presStyleCnt="4"/>
      <dgm:spPr/>
    </dgm:pt>
    <dgm:pt modelId="{6EACC1BA-26C9-4E2C-98DE-A9F42E788382}" type="pres">
      <dgm:prSet presAssocID="{928C9F74-1589-4788-BF7E-E92DA5000582}" presName="hierChild4" presStyleCnt="0"/>
      <dgm:spPr/>
    </dgm:pt>
    <dgm:pt modelId="{C9F6B10C-06C8-4A90-8513-EE1172F98BF6}" type="pres">
      <dgm:prSet presAssocID="{928C9F74-1589-4788-BF7E-E92DA5000582}" presName="hierChild5" presStyleCnt="0"/>
      <dgm:spPr/>
    </dgm:pt>
    <dgm:pt modelId="{F244A96D-35B4-4F95-8550-C79480B8C6D2}" type="pres">
      <dgm:prSet presAssocID="{F2D9F029-2932-4D4A-AB79-54CE81BFE78B}" presName="hierChild5" presStyleCnt="0"/>
      <dgm:spPr/>
    </dgm:pt>
    <dgm:pt modelId="{E1FB9A02-D208-43B9-B017-E075093E52F3}" type="pres">
      <dgm:prSet presAssocID="{BA5F487D-B4CF-418A-B62E-44580D5FD6FD}" presName="hierChild5" presStyleCnt="0"/>
      <dgm:spPr/>
    </dgm:pt>
    <dgm:pt modelId="{02978054-53B9-47D2-83C7-0B63E1970533}" type="pres">
      <dgm:prSet presAssocID="{D0E1833F-1909-45CF-AE8E-DA329610D7F0}" presName="hierChild5" presStyleCnt="0"/>
      <dgm:spPr/>
    </dgm:pt>
    <dgm:pt modelId="{0DB05F01-5B6D-4851-B9FC-FC3CEF8668DD}" type="pres">
      <dgm:prSet presAssocID="{A9348E87-FC51-4F11-A6E9-575C19EF2652}" presName="hierChild5" presStyleCnt="0"/>
      <dgm:spPr/>
    </dgm:pt>
    <dgm:pt modelId="{DE57F8A8-3732-49D8-9795-89A419892FC5}" type="pres">
      <dgm:prSet presAssocID="{D3EDF9F4-FB32-4610-B798-07C024167798}" presName="hierChild3" presStyleCnt="0"/>
      <dgm:spPr/>
    </dgm:pt>
  </dgm:ptLst>
  <dgm:cxnLst>
    <dgm:cxn modelId="{727B0603-DB1E-4E23-9A27-50AC4EA3115B}" type="presOf" srcId="{081A431B-A7E1-4F69-8ECB-D6F672374152}" destId="{00E173F1-627C-4825-86AE-226FF3607C2E}" srcOrd="0" destOrd="0" presId="urn:microsoft.com/office/officeart/2005/8/layout/orgChart1"/>
    <dgm:cxn modelId="{C49B9017-D470-453B-8AB3-9E6B640BC286}" srcId="{A9348E87-FC51-4F11-A6E9-575C19EF2652}" destId="{9F5C5E53-FC1B-45D2-871E-C57B7F6DC895}" srcOrd="0" destOrd="0" parTransId="{1F3F4434-B8D9-4AA0-82A0-C183B00CC54F}" sibTransId="{7F900950-A9A1-43A3-8ACF-3C13E46DDB40}"/>
    <dgm:cxn modelId="{BE5ADF18-3FB0-452E-9AFA-FD8E7C4AECDC}" type="presOf" srcId="{EE2E8AC2-74E8-49BE-9FBA-4B1E649B0944}" destId="{10E85006-390D-4CCC-8CB3-5DCF887B7C16}" srcOrd="1" destOrd="0" presId="urn:microsoft.com/office/officeart/2005/8/layout/orgChart1"/>
    <dgm:cxn modelId="{304A041C-D071-43E5-8BEE-F880F1948C14}" type="presOf" srcId="{E045965E-E2A9-41E9-B358-2BE87D710AD1}" destId="{D5A3ED22-CBDF-4A2D-9EF9-300C04FDE38E}" srcOrd="0" destOrd="0" presId="urn:microsoft.com/office/officeart/2005/8/layout/orgChart1"/>
    <dgm:cxn modelId="{084E6626-9253-48BE-A7E2-F85B4FC288E0}" type="presOf" srcId="{EE2E8AC2-74E8-49BE-9FBA-4B1E649B0944}" destId="{DA2252E7-130A-43DB-9A83-83FEA8260E62}" srcOrd="0" destOrd="0" presId="urn:microsoft.com/office/officeart/2005/8/layout/orgChart1"/>
    <dgm:cxn modelId="{2FA3B93C-D923-476A-875A-A07D76B82991}" type="presOf" srcId="{F2D9F029-2932-4D4A-AB79-54CE81BFE78B}" destId="{F4F4CC5C-3413-468D-AE28-CABC605FF9A9}" srcOrd="0" destOrd="0" presId="urn:microsoft.com/office/officeart/2005/8/layout/orgChart1"/>
    <dgm:cxn modelId="{8272D95D-338B-40B0-A4E2-13FF13825559}" srcId="{D3EDF9F4-FB32-4610-B798-07C024167798}" destId="{A9348E87-FC51-4F11-A6E9-575C19EF2652}" srcOrd="0" destOrd="0" parTransId="{DED4B258-A069-4653-A565-5F4BB23CB69C}" sibTransId="{638B223F-96CA-4364-891C-F4026D7E54A1}"/>
    <dgm:cxn modelId="{366CA342-BB65-482C-9E50-5EEFA1787E5B}" type="presOf" srcId="{A9348E87-FC51-4F11-A6E9-575C19EF2652}" destId="{8E066B3A-A384-4F91-A583-586E40D4C6BA}" srcOrd="1" destOrd="0" presId="urn:microsoft.com/office/officeart/2005/8/layout/orgChart1"/>
    <dgm:cxn modelId="{1D021463-E62D-475A-B433-8C933A5171C5}" type="presOf" srcId="{A35FA60C-4827-41FB-888B-8AB05B2F24A0}" destId="{2AFC3FE2-9AA0-4EF5-8BFA-7ED477AEEBEB}" srcOrd="0" destOrd="0" presId="urn:microsoft.com/office/officeart/2005/8/layout/orgChart1"/>
    <dgm:cxn modelId="{7DA5676B-2903-432A-A909-BD163F9AC73F}" type="presOf" srcId="{928C9F74-1589-4788-BF7E-E92DA5000582}" destId="{3BE0BCAD-8B72-43E6-9B57-A0F1DEC4DB72}" srcOrd="0" destOrd="0" presId="urn:microsoft.com/office/officeart/2005/8/layout/orgChart1"/>
    <dgm:cxn modelId="{FDC2FC70-0E37-4060-8149-DC057DCE7C5A}" type="presOf" srcId="{9F5C5E53-FC1B-45D2-871E-C57B7F6DC895}" destId="{D099CDEF-F135-494B-8A12-249DF58974A7}" srcOrd="0" destOrd="0" presId="urn:microsoft.com/office/officeart/2005/8/layout/orgChart1"/>
    <dgm:cxn modelId="{0B8C4051-5E85-4F3C-8291-2F5D7B68CA83}" type="presOf" srcId="{A9348E87-FC51-4F11-A6E9-575C19EF2652}" destId="{864E2A4E-006D-49F1-AE39-36CC4E987BF4}" srcOrd="0" destOrd="0" presId="urn:microsoft.com/office/officeart/2005/8/layout/orgChart1"/>
    <dgm:cxn modelId="{AAC88856-9FD4-4E51-8160-E8DB3C8DF7EC}" type="presOf" srcId="{DED4B258-A069-4653-A565-5F4BB23CB69C}" destId="{F313BB9F-90AF-4867-A70B-17FC11425865}" srcOrd="0" destOrd="0" presId="urn:microsoft.com/office/officeart/2005/8/layout/orgChart1"/>
    <dgm:cxn modelId="{C38B5F77-6EA1-4A53-8457-4C90C641354C}" srcId="{F2D9F029-2932-4D4A-AB79-54CE81BFE78B}" destId="{928C9F74-1589-4788-BF7E-E92DA5000582}" srcOrd="0" destOrd="0" parTransId="{A35FA60C-4827-41FB-888B-8AB05B2F24A0}" sibTransId="{F649DC54-074A-4BF2-AD33-B645F3C7E11D}"/>
    <dgm:cxn modelId="{F55BDB58-1B00-464E-B711-ED2D680E3935}" srcId="{A9348E87-FC51-4F11-A6E9-575C19EF2652}" destId="{D0E1833F-1909-45CF-AE8E-DA329610D7F0}" srcOrd="1" destOrd="0" parTransId="{E045965E-E2A9-41E9-B358-2BE87D710AD1}" sibTransId="{D0CAF49D-D4E8-4096-A0F5-53726952E0E3}"/>
    <dgm:cxn modelId="{F409A35A-0196-4AB0-B2B1-DA9C1496E76B}" type="presOf" srcId="{D68B345E-044C-4637-B2E9-F6D954D42BF5}" destId="{29663D56-85CF-4D5D-9413-F9032D34CA24}" srcOrd="0" destOrd="0" presId="urn:microsoft.com/office/officeart/2005/8/layout/orgChart1"/>
    <dgm:cxn modelId="{CFFFE27B-B58E-488E-8E7B-7F925E1871F9}" type="presOf" srcId="{1F3F4434-B8D9-4AA0-82A0-C183B00CC54F}" destId="{FD505224-850C-40DA-8F56-C6601819FBA0}" srcOrd="0" destOrd="0" presId="urn:microsoft.com/office/officeart/2005/8/layout/orgChart1"/>
    <dgm:cxn modelId="{3FBF4A8C-0613-40AF-BF15-5E2412F0B555}" type="presOf" srcId="{9F5C5E53-FC1B-45D2-871E-C57B7F6DC895}" destId="{00F71E02-D630-4878-9A5C-9FEA549C68D6}" srcOrd="1" destOrd="0" presId="urn:microsoft.com/office/officeart/2005/8/layout/orgChart1"/>
    <dgm:cxn modelId="{E7FFC090-649A-413A-A0B6-B73EC7285C47}" type="presOf" srcId="{D0E1833F-1909-45CF-AE8E-DA329610D7F0}" destId="{FFC93450-EE50-4194-A3BB-4E0BD1124FA9}" srcOrd="1" destOrd="0" presId="urn:microsoft.com/office/officeart/2005/8/layout/orgChart1"/>
    <dgm:cxn modelId="{919758AA-4DEA-4BED-9A3A-7D9A91B1D09A}" type="presOf" srcId="{BA5F487D-B4CF-418A-B62E-44580D5FD6FD}" destId="{97943127-F355-4FE4-AC66-9DDA1EB2AC65}" srcOrd="0" destOrd="0" presId="urn:microsoft.com/office/officeart/2005/8/layout/orgChart1"/>
    <dgm:cxn modelId="{3BB0F7AE-F9C1-4773-A9F0-7BE545467040}" type="presOf" srcId="{D7466D26-9CEA-494E-965B-674C016E4E6D}" destId="{BF5B46B5-8CF6-470D-8B6A-FCCEBEC2E270}" srcOrd="0" destOrd="0" presId="urn:microsoft.com/office/officeart/2005/8/layout/orgChart1"/>
    <dgm:cxn modelId="{B621A0B8-4CC1-4549-9D74-5E19D511CE01}" type="presOf" srcId="{D0E1833F-1909-45CF-AE8E-DA329610D7F0}" destId="{FF4A3F03-8188-49FA-B32F-2A4BFBA3418A}" srcOrd="0" destOrd="0" presId="urn:microsoft.com/office/officeart/2005/8/layout/orgChart1"/>
    <dgm:cxn modelId="{4F1FAABA-2308-4465-9A06-F8C0E3250E67}" srcId="{D0E1833F-1909-45CF-AE8E-DA329610D7F0}" destId="{BA5F487D-B4CF-418A-B62E-44580D5FD6FD}" srcOrd="0" destOrd="0" parTransId="{081A431B-A7E1-4F69-8ECB-D6F672374152}" sibTransId="{EF74B867-9FA1-40DF-AFA8-CE8BB8D44D89}"/>
    <dgm:cxn modelId="{96171CBF-DD6C-471B-8C97-37C61E4BF7CA}" type="presOf" srcId="{D3EDF9F4-FB32-4610-B798-07C024167798}" destId="{CAE6D8D5-9381-4E22-B64E-194F0DA80114}" srcOrd="1" destOrd="0" presId="urn:microsoft.com/office/officeart/2005/8/layout/orgChart1"/>
    <dgm:cxn modelId="{689970CB-3A2E-481C-A4E5-5F7845A6BD23}" type="presOf" srcId="{D3EDF9F4-FB32-4610-B798-07C024167798}" destId="{033DA597-B30F-44B4-88CE-DAE829888F47}" srcOrd="0" destOrd="0" presId="urn:microsoft.com/office/officeart/2005/8/layout/orgChart1"/>
    <dgm:cxn modelId="{3495D9D1-B2FD-4734-A54E-F772A4B3D865}" srcId="{BA5F487D-B4CF-418A-B62E-44580D5FD6FD}" destId="{F2D9F029-2932-4D4A-AB79-54CE81BFE78B}" srcOrd="1" destOrd="0" parTransId="{4F6A4179-E661-4115-BCC0-D68BDDB6549A}" sibTransId="{33207171-948D-466A-9CD3-0D3F64B38E7E}"/>
    <dgm:cxn modelId="{D0F4FAE5-6007-4723-84F6-B50BD41D4C5C}" srcId="{D7466D26-9CEA-494E-965B-674C016E4E6D}" destId="{D3EDF9F4-FB32-4610-B798-07C024167798}" srcOrd="0" destOrd="0" parTransId="{5B7231A8-400B-4C07-9DEE-8CEA7013CC52}" sibTransId="{C9D7E15F-53BE-4A1F-9979-F8C0D2DE2156}"/>
    <dgm:cxn modelId="{00A5A3E9-5A27-49A1-9EA5-2DB8117D1587}" type="presOf" srcId="{BA5F487D-B4CF-418A-B62E-44580D5FD6FD}" destId="{97E1DB42-6402-41BE-9DBF-E6E3F5576CC9}" srcOrd="1" destOrd="0" presId="urn:microsoft.com/office/officeart/2005/8/layout/orgChart1"/>
    <dgm:cxn modelId="{724EACEC-E054-4575-929C-F023828D0C31}" type="presOf" srcId="{4F6A4179-E661-4115-BCC0-D68BDDB6549A}" destId="{22F7D0B9-304D-4708-9D12-83D155B04E3A}" srcOrd="0" destOrd="0" presId="urn:microsoft.com/office/officeart/2005/8/layout/orgChart1"/>
    <dgm:cxn modelId="{59C4D1F2-B26D-4C34-9ADA-EE4C83AEAFBB}" type="presOf" srcId="{F2D9F029-2932-4D4A-AB79-54CE81BFE78B}" destId="{1CB08626-065C-47EC-B6D9-4C5E63DB2234}" srcOrd="1" destOrd="0" presId="urn:microsoft.com/office/officeart/2005/8/layout/orgChart1"/>
    <dgm:cxn modelId="{E924D1F4-A2A2-4F6C-8772-4B2557AB7075}" type="presOf" srcId="{928C9F74-1589-4788-BF7E-E92DA5000582}" destId="{077FD7A9-EBF3-4536-83F7-65379191EAB6}" srcOrd="1" destOrd="0" presId="urn:microsoft.com/office/officeart/2005/8/layout/orgChart1"/>
    <dgm:cxn modelId="{EB6092FF-9341-40A4-9606-9D731F2C49EF}" srcId="{BA5F487D-B4CF-418A-B62E-44580D5FD6FD}" destId="{EE2E8AC2-74E8-49BE-9FBA-4B1E649B0944}" srcOrd="0" destOrd="0" parTransId="{D68B345E-044C-4637-B2E9-F6D954D42BF5}" sibTransId="{28ACF037-66DB-472F-8E46-139BAE0B3758}"/>
    <dgm:cxn modelId="{6464EBE9-D24E-4E65-B617-51441CBCD1B4}" type="presParOf" srcId="{BF5B46B5-8CF6-470D-8B6A-FCCEBEC2E270}" destId="{D2A6FF57-E78C-4515-B1F6-98BF472AC288}" srcOrd="0" destOrd="0" presId="urn:microsoft.com/office/officeart/2005/8/layout/orgChart1"/>
    <dgm:cxn modelId="{09DB0AA1-EAAA-4BFF-B98C-81C8178B463A}" type="presParOf" srcId="{D2A6FF57-E78C-4515-B1F6-98BF472AC288}" destId="{EFD74E59-E651-4A9B-A21B-718F6C322DCC}" srcOrd="0" destOrd="0" presId="urn:microsoft.com/office/officeart/2005/8/layout/orgChart1"/>
    <dgm:cxn modelId="{1290AB69-B924-46D5-A26D-91B2F4470127}" type="presParOf" srcId="{EFD74E59-E651-4A9B-A21B-718F6C322DCC}" destId="{033DA597-B30F-44B4-88CE-DAE829888F47}" srcOrd="0" destOrd="0" presId="urn:microsoft.com/office/officeart/2005/8/layout/orgChart1"/>
    <dgm:cxn modelId="{ABC728A7-9CDA-4119-A406-25879E4EBBBA}" type="presParOf" srcId="{EFD74E59-E651-4A9B-A21B-718F6C322DCC}" destId="{CAE6D8D5-9381-4E22-B64E-194F0DA80114}" srcOrd="1" destOrd="0" presId="urn:microsoft.com/office/officeart/2005/8/layout/orgChart1"/>
    <dgm:cxn modelId="{3F10C1E2-116B-43C4-9048-FF948649EB1D}" type="presParOf" srcId="{D2A6FF57-E78C-4515-B1F6-98BF472AC288}" destId="{B7ABB8AC-DE69-453D-854A-0247D4BEE97E}" srcOrd="1" destOrd="0" presId="urn:microsoft.com/office/officeart/2005/8/layout/orgChart1"/>
    <dgm:cxn modelId="{9589FEA7-2D0F-4F9A-875F-6A44533E0EB6}" type="presParOf" srcId="{B7ABB8AC-DE69-453D-854A-0247D4BEE97E}" destId="{F313BB9F-90AF-4867-A70B-17FC11425865}" srcOrd="0" destOrd="0" presId="urn:microsoft.com/office/officeart/2005/8/layout/orgChart1"/>
    <dgm:cxn modelId="{3E31273F-DE0E-4422-B8C3-74C74C124671}" type="presParOf" srcId="{B7ABB8AC-DE69-453D-854A-0247D4BEE97E}" destId="{5D93D8A7-2BE2-4B0D-AA4A-7D35B64DA0F2}" srcOrd="1" destOrd="0" presId="urn:microsoft.com/office/officeart/2005/8/layout/orgChart1"/>
    <dgm:cxn modelId="{047BEF9A-DF92-448F-A577-04A2DF2D6113}" type="presParOf" srcId="{5D93D8A7-2BE2-4B0D-AA4A-7D35B64DA0F2}" destId="{4DD57ABA-5D45-4AA6-BA27-BE5834F69ACA}" srcOrd="0" destOrd="0" presId="urn:microsoft.com/office/officeart/2005/8/layout/orgChart1"/>
    <dgm:cxn modelId="{F1D1476B-ECCE-46DD-8162-B88241119227}" type="presParOf" srcId="{4DD57ABA-5D45-4AA6-BA27-BE5834F69ACA}" destId="{864E2A4E-006D-49F1-AE39-36CC4E987BF4}" srcOrd="0" destOrd="0" presId="urn:microsoft.com/office/officeart/2005/8/layout/orgChart1"/>
    <dgm:cxn modelId="{79AA7393-CC38-4DB4-9454-9C24E2DC9AB0}" type="presParOf" srcId="{4DD57ABA-5D45-4AA6-BA27-BE5834F69ACA}" destId="{8E066B3A-A384-4F91-A583-586E40D4C6BA}" srcOrd="1" destOrd="0" presId="urn:microsoft.com/office/officeart/2005/8/layout/orgChart1"/>
    <dgm:cxn modelId="{60ACEA46-BC91-4F90-9C14-96783DB16182}" type="presParOf" srcId="{5D93D8A7-2BE2-4B0D-AA4A-7D35B64DA0F2}" destId="{25046C09-35DE-4B83-9EB1-78B92E19840F}" srcOrd="1" destOrd="0" presId="urn:microsoft.com/office/officeart/2005/8/layout/orgChart1"/>
    <dgm:cxn modelId="{CB8DD6D3-E659-4D33-8E71-8EC23974E02D}" type="presParOf" srcId="{25046C09-35DE-4B83-9EB1-78B92E19840F}" destId="{FD505224-850C-40DA-8F56-C6601819FBA0}" srcOrd="0" destOrd="0" presId="urn:microsoft.com/office/officeart/2005/8/layout/orgChart1"/>
    <dgm:cxn modelId="{2DB39AFB-4320-4119-B937-49E66EEAB14B}" type="presParOf" srcId="{25046C09-35DE-4B83-9EB1-78B92E19840F}" destId="{71939F97-05B6-46F9-8522-6C83DA0E3B97}" srcOrd="1" destOrd="0" presId="urn:microsoft.com/office/officeart/2005/8/layout/orgChart1"/>
    <dgm:cxn modelId="{E6F4D4AF-B8E7-45EB-ABF4-BA5EE9A55433}" type="presParOf" srcId="{71939F97-05B6-46F9-8522-6C83DA0E3B97}" destId="{3E108F83-5988-4B30-BEB7-6E3A5766A71E}" srcOrd="0" destOrd="0" presId="urn:microsoft.com/office/officeart/2005/8/layout/orgChart1"/>
    <dgm:cxn modelId="{1557B4B9-0F39-4B3A-8E1A-A13A6D1343E5}" type="presParOf" srcId="{3E108F83-5988-4B30-BEB7-6E3A5766A71E}" destId="{D099CDEF-F135-494B-8A12-249DF58974A7}" srcOrd="0" destOrd="0" presId="urn:microsoft.com/office/officeart/2005/8/layout/orgChart1"/>
    <dgm:cxn modelId="{44D97571-543B-477C-A5BE-F5C501673A2A}" type="presParOf" srcId="{3E108F83-5988-4B30-BEB7-6E3A5766A71E}" destId="{00F71E02-D630-4878-9A5C-9FEA549C68D6}" srcOrd="1" destOrd="0" presId="urn:microsoft.com/office/officeart/2005/8/layout/orgChart1"/>
    <dgm:cxn modelId="{5948049B-8AAF-4C0D-8FF2-8EFF590F4B67}" type="presParOf" srcId="{71939F97-05B6-46F9-8522-6C83DA0E3B97}" destId="{146B3614-A9B4-4E4C-BEA3-9A7D96456279}" srcOrd="1" destOrd="0" presId="urn:microsoft.com/office/officeart/2005/8/layout/orgChart1"/>
    <dgm:cxn modelId="{09243345-3D35-49E5-88AA-517183F57EFE}" type="presParOf" srcId="{71939F97-05B6-46F9-8522-6C83DA0E3B97}" destId="{EC21363E-F76E-4CF8-A87B-F86D06761E13}" srcOrd="2" destOrd="0" presId="urn:microsoft.com/office/officeart/2005/8/layout/orgChart1"/>
    <dgm:cxn modelId="{16200F49-609B-4525-912E-4F39E6C7D866}" type="presParOf" srcId="{25046C09-35DE-4B83-9EB1-78B92E19840F}" destId="{D5A3ED22-CBDF-4A2D-9EF9-300C04FDE38E}" srcOrd="2" destOrd="0" presId="urn:microsoft.com/office/officeart/2005/8/layout/orgChart1"/>
    <dgm:cxn modelId="{43419E2A-9256-461A-B3C1-A8F73C93BFD1}" type="presParOf" srcId="{25046C09-35DE-4B83-9EB1-78B92E19840F}" destId="{8BE22C8F-DEF8-49CE-99B6-E98B4EDE9590}" srcOrd="3" destOrd="0" presId="urn:microsoft.com/office/officeart/2005/8/layout/orgChart1"/>
    <dgm:cxn modelId="{502D491B-79C9-4B07-A31E-E14C354AB6CC}" type="presParOf" srcId="{8BE22C8F-DEF8-49CE-99B6-E98B4EDE9590}" destId="{6162C23D-DAA7-4D36-B66E-0BE5D7EB2EFF}" srcOrd="0" destOrd="0" presId="urn:microsoft.com/office/officeart/2005/8/layout/orgChart1"/>
    <dgm:cxn modelId="{3CD52763-DA4B-42CD-8CFF-A6D28DFD25DD}" type="presParOf" srcId="{6162C23D-DAA7-4D36-B66E-0BE5D7EB2EFF}" destId="{FF4A3F03-8188-49FA-B32F-2A4BFBA3418A}" srcOrd="0" destOrd="0" presId="urn:microsoft.com/office/officeart/2005/8/layout/orgChart1"/>
    <dgm:cxn modelId="{CE1058D9-F116-4BF5-891A-A57D99BA3F2F}" type="presParOf" srcId="{6162C23D-DAA7-4D36-B66E-0BE5D7EB2EFF}" destId="{FFC93450-EE50-4194-A3BB-4E0BD1124FA9}" srcOrd="1" destOrd="0" presId="urn:microsoft.com/office/officeart/2005/8/layout/orgChart1"/>
    <dgm:cxn modelId="{2365CA5A-EF69-42E9-B303-19229F0003F4}" type="presParOf" srcId="{8BE22C8F-DEF8-49CE-99B6-E98B4EDE9590}" destId="{8FCBDCA2-9AAB-4D88-838D-535A6A332A25}" srcOrd="1" destOrd="0" presId="urn:microsoft.com/office/officeart/2005/8/layout/orgChart1"/>
    <dgm:cxn modelId="{D037E1DF-866B-491A-8E76-C6783D0E9A2C}" type="presParOf" srcId="{8FCBDCA2-9AAB-4D88-838D-535A6A332A25}" destId="{00E173F1-627C-4825-86AE-226FF3607C2E}" srcOrd="0" destOrd="0" presId="urn:microsoft.com/office/officeart/2005/8/layout/orgChart1"/>
    <dgm:cxn modelId="{74E51555-B60D-406D-8D71-21A289ED9CD5}" type="presParOf" srcId="{8FCBDCA2-9AAB-4D88-838D-535A6A332A25}" destId="{D6232789-D62E-422A-8B2D-4769C0677A92}" srcOrd="1" destOrd="0" presId="urn:microsoft.com/office/officeart/2005/8/layout/orgChart1"/>
    <dgm:cxn modelId="{1DF6C303-A353-4300-9A65-CBF3E20F3AF9}" type="presParOf" srcId="{D6232789-D62E-422A-8B2D-4769C0677A92}" destId="{9B4F1D25-EE29-4076-BD48-DEBF4A77185F}" srcOrd="0" destOrd="0" presId="urn:microsoft.com/office/officeart/2005/8/layout/orgChart1"/>
    <dgm:cxn modelId="{1DAB1133-1187-4261-A1DE-AC62D9A5932B}" type="presParOf" srcId="{9B4F1D25-EE29-4076-BD48-DEBF4A77185F}" destId="{97943127-F355-4FE4-AC66-9DDA1EB2AC65}" srcOrd="0" destOrd="0" presId="urn:microsoft.com/office/officeart/2005/8/layout/orgChart1"/>
    <dgm:cxn modelId="{7475AB3F-CE50-4699-9272-58778B01EAC1}" type="presParOf" srcId="{9B4F1D25-EE29-4076-BD48-DEBF4A77185F}" destId="{97E1DB42-6402-41BE-9DBF-E6E3F5576CC9}" srcOrd="1" destOrd="0" presId="urn:microsoft.com/office/officeart/2005/8/layout/orgChart1"/>
    <dgm:cxn modelId="{D06A61DC-2658-4AE7-A33D-08ABDFFD2C3D}" type="presParOf" srcId="{D6232789-D62E-422A-8B2D-4769C0677A92}" destId="{F87D59FE-9C72-41C4-A582-311C6057E4F4}" srcOrd="1" destOrd="0" presId="urn:microsoft.com/office/officeart/2005/8/layout/orgChart1"/>
    <dgm:cxn modelId="{384F367A-1094-4384-A1A7-F95AE5EBC5F5}" type="presParOf" srcId="{F87D59FE-9C72-41C4-A582-311C6057E4F4}" destId="{29663D56-85CF-4D5D-9413-F9032D34CA24}" srcOrd="0" destOrd="0" presId="urn:microsoft.com/office/officeart/2005/8/layout/orgChart1"/>
    <dgm:cxn modelId="{95EA06C3-1D77-4486-8A6F-B20562BB93F7}" type="presParOf" srcId="{F87D59FE-9C72-41C4-A582-311C6057E4F4}" destId="{928B242D-8E56-4118-BB85-FBB28A7B3B01}" srcOrd="1" destOrd="0" presId="urn:microsoft.com/office/officeart/2005/8/layout/orgChart1"/>
    <dgm:cxn modelId="{55A6682C-6D6D-425B-BE11-E6FD5F5D63AA}" type="presParOf" srcId="{928B242D-8E56-4118-BB85-FBB28A7B3B01}" destId="{5C8ADFB1-442C-4625-8E40-8064D9476118}" srcOrd="0" destOrd="0" presId="urn:microsoft.com/office/officeart/2005/8/layout/orgChart1"/>
    <dgm:cxn modelId="{2EE9E5E9-69C0-4BA7-AC42-50D9F4CED386}" type="presParOf" srcId="{5C8ADFB1-442C-4625-8E40-8064D9476118}" destId="{DA2252E7-130A-43DB-9A83-83FEA8260E62}" srcOrd="0" destOrd="0" presId="urn:microsoft.com/office/officeart/2005/8/layout/orgChart1"/>
    <dgm:cxn modelId="{276F7605-F172-4F51-BBE1-DF07EF6ACD6A}" type="presParOf" srcId="{5C8ADFB1-442C-4625-8E40-8064D9476118}" destId="{10E85006-390D-4CCC-8CB3-5DCF887B7C16}" srcOrd="1" destOrd="0" presId="urn:microsoft.com/office/officeart/2005/8/layout/orgChart1"/>
    <dgm:cxn modelId="{05B4DCEE-51CD-4700-AD26-29D043BF5107}" type="presParOf" srcId="{928B242D-8E56-4118-BB85-FBB28A7B3B01}" destId="{CBA7414A-BED7-4D81-BB33-8C9323CEE0B6}" srcOrd="1" destOrd="0" presId="urn:microsoft.com/office/officeart/2005/8/layout/orgChart1"/>
    <dgm:cxn modelId="{3A537EB6-6476-4D6B-A7E8-F5ACF775AC03}" type="presParOf" srcId="{928B242D-8E56-4118-BB85-FBB28A7B3B01}" destId="{E8298C54-B46A-498C-B6E7-6702CAA317E8}" srcOrd="2" destOrd="0" presId="urn:microsoft.com/office/officeart/2005/8/layout/orgChart1"/>
    <dgm:cxn modelId="{9932F943-E069-4E08-AF7C-A58F69FF055E}" type="presParOf" srcId="{F87D59FE-9C72-41C4-A582-311C6057E4F4}" destId="{22F7D0B9-304D-4708-9D12-83D155B04E3A}" srcOrd="2" destOrd="0" presId="urn:microsoft.com/office/officeart/2005/8/layout/orgChart1"/>
    <dgm:cxn modelId="{D498E428-0D4A-4350-AFE6-64D56FAA215D}" type="presParOf" srcId="{F87D59FE-9C72-41C4-A582-311C6057E4F4}" destId="{27429526-5A8E-452F-B265-C50D52909491}" srcOrd="3" destOrd="0" presId="urn:microsoft.com/office/officeart/2005/8/layout/orgChart1"/>
    <dgm:cxn modelId="{E6F2B810-F207-47C9-B6F7-6118547DDC20}" type="presParOf" srcId="{27429526-5A8E-452F-B265-C50D52909491}" destId="{F3C28518-1A85-4496-99E5-962E8CA365FF}" srcOrd="0" destOrd="0" presId="urn:microsoft.com/office/officeart/2005/8/layout/orgChart1"/>
    <dgm:cxn modelId="{BF315474-2A71-45E6-91DE-92B6CF3E9AB2}" type="presParOf" srcId="{F3C28518-1A85-4496-99E5-962E8CA365FF}" destId="{F4F4CC5C-3413-468D-AE28-CABC605FF9A9}" srcOrd="0" destOrd="0" presId="urn:microsoft.com/office/officeart/2005/8/layout/orgChart1"/>
    <dgm:cxn modelId="{938D4CE1-94B5-4970-963E-2B3B5DC5CFEC}" type="presParOf" srcId="{F3C28518-1A85-4496-99E5-962E8CA365FF}" destId="{1CB08626-065C-47EC-B6D9-4C5E63DB2234}" srcOrd="1" destOrd="0" presId="urn:microsoft.com/office/officeart/2005/8/layout/orgChart1"/>
    <dgm:cxn modelId="{4F6813F5-16E3-4A25-811A-D9D0E65C9D6B}" type="presParOf" srcId="{27429526-5A8E-452F-B265-C50D52909491}" destId="{1BFA6D21-94AE-41F1-BD3A-517516C62B71}" srcOrd="1" destOrd="0" presId="urn:microsoft.com/office/officeart/2005/8/layout/orgChart1"/>
    <dgm:cxn modelId="{301E4834-C7F6-434A-B6AA-09D363B90D5A}" type="presParOf" srcId="{1BFA6D21-94AE-41F1-BD3A-517516C62B71}" destId="{2AFC3FE2-9AA0-4EF5-8BFA-7ED477AEEBEB}" srcOrd="0" destOrd="0" presId="urn:microsoft.com/office/officeart/2005/8/layout/orgChart1"/>
    <dgm:cxn modelId="{9C872D7A-0E00-4142-9BFD-E1D1C2DCB7D0}" type="presParOf" srcId="{1BFA6D21-94AE-41F1-BD3A-517516C62B71}" destId="{74FECF80-E3BD-4E15-8971-2D6DCAB11F03}" srcOrd="1" destOrd="0" presId="urn:microsoft.com/office/officeart/2005/8/layout/orgChart1"/>
    <dgm:cxn modelId="{2004C613-A42D-47C5-BC35-C6CB47414F87}" type="presParOf" srcId="{74FECF80-E3BD-4E15-8971-2D6DCAB11F03}" destId="{55B2292C-414E-4A04-94B0-9071B5C7EBD1}" srcOrd="0" destOrd="0" presId="urn:microsoft.com/office/officeart/2005/8/layout/orgChart1"/>
    <dgm:cxn modelId="{4034CDFC-B59F-4A08-81F6-9699A488474A}" type="presParOf" srcId="{55B2292C-414E-4A04-94B0-9071B5C7EBD1}" destId="{3BE0BCAD-8B72-43E6-9B57-A0F1DEC4DB72}" srcOrd="0" destOrd="0" presId="urn:microsoft.com/office/officeart/2005/8/layout/orgChart1"/>
    <dgm:cxn modelId="{D5199361-0D00-4A7E-9903-21AB47A8DE79}" type="presParOf" srcId="{55B2292C-414E-4A04-94B0-9071B5C7EBD1}" destId="{077FD7A9-EBF3-4536-83F7-65379191EAB6}" srcOrd="1" destOrd="0" presId="urn:microsoft.com/office/officeart/2005/8/layout/orgChart1"/>
    <dgm:cxn modelId="{986E0A14-1084-450E-B219-583117545181}" type="presParOf" srcId="{74FECF80-E3BD-4E15-8971-2D6DCAB11F03}" destId="{6EACC1BA-26C9-4E2C-98DE-A9F42E788382}" srcOrd="1" destOrd="0" presId="urn:microsoft.com/office/officeart/2005/8/layout/orgChart1"/>
    <dgm:cxn modelId="{AE3FFC04-E110-4A2F-9682-7C02BC5F9A3C}" type="presParOf" srcId="{74FECF80-E3BD-4E15-8971-2D6DCAB11F03}" destId="{C9F6B10C-06C8-4A90-8513-EE1172F98BF6}" srcOrd="2" destOrd="0" presId="urn:microsoft.com/office/officeart/2005/8/layout/orgChart1"/>
    <dgm:cxn modelId="{A0B057B8-7FE1-4478-9C9C-170C5676272D}" type="presParOf" srcId="{27429526-5A8E-452F-B265-C50D52909491}" destId="{F244A96D-35B4-4F95-8550-C79480B8C6D2}" srcOrd="2" destOrd="0" presId="urn:microsoft.com/office/officeart/2005/8/layout/orgChart1"/>
    <dgm:cxn modelId="{3033F37E-AAC0-413B-9A0C-6687A38BA766}" type="presParOf" srcId="{D6232789-D62E-422A-8B2D-4769C0677A92}" destId="{E1FB9A02-D208-43B9-B017-E075093E52F3}" srcOrd="2" destOrd="0" presId="urn:microsoft.com/office/officeart/2005/8/layout/orgChart1"/>
    <dgm:cxn modelId="{5748927C-E4BF-4CE0-AF9D-677FAE2B9D9A}" type="presParOf" srcId="{8BE22C8F-DEF8-49CE-99B6-E98B4EDE9590}" destId="{02978054-53B9-47D2-83C7-0B63E1970533}" srcOrd="2" destOrd="0" presId="urn:microsoft.com/office/officeart/2005/8/layout/orgChart1"/>
    <dgm:cxn modelId="{953D7275-86A8-4837-BF05-4C1B2D3D8AFA}" type="presParOf" srcId="{5D93D8A7-2BE2-4B0D-AA4A-7D35B64DA0F2}" destId="{0DB05F01-5B6D-4851-B9FC-FC3CEF8668DD}" srcOrd="2" destOrd="0" presId="urn:microsoft.com/office/officeart/2005/8/layout/orgChart1"/>
    <dgm:cxn modelId="{A0ADEC6D-AE8C-4B85-BDD2-5FB55D060086}" type="presParOf" srcId="{D2A6FF57-E78C-4515-B1F6-98BF472AC288}" destId="{DE57F8A8-3732-49D8-9795-89A419892F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C3FE2-9AA0-4EF5-8BFA-7ED477AEEBEB}">
      <dsp:nvSpPr>
        <dsp:cNvPr id="0" name=""/>
        <dsp:cNvSpPr/>
      </dsp:nvSpPr>
      <dsp:spPr>
        <a:xfrm>
          <a:off x="3525043" y="4023318"/>
          <a:ext cx="180672" cy="554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062"/>
              </a:lnTo>
              <a:lnTo>
                <a:pt x="180672" y="554062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7D0B9-304D-4708-9D12-83D155B04E3A}">
      <dsp:nvSpPr>
        <dsp:cNvPr id="0" name=""/>
        <dsp:cNvSpPr/>
      </dsp:nvSpPr>
      <dsp:spPr>
        <a:xfrm>
          <a:off x="3278124" y="3168134"/>
          <a:ext cx="728713" cy="252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70"/>
              </a:lnTo>
              <a:lnTo>
                <a:pt x="728713" y="126470"/>
              </a:lnTo>
              <a:lnTo>
                <a:pt x="728713" y="2529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3D56-85CF-4D5D-9413-F9032D34CA24}">
      <dsp:nvSpPr>
        <dsp:cNvPr id="0" name=""/>
        <dsp:cNvSpPr/>
      </dsp:nvSpPr>
      <dsp:spPr>
        <a:xfrm>
          <a:off x="2549411" y="3168134"/>
          <a:ext cx="728713" cy="252941"/>
        </a:xfrm>
        <a:custGeom>
          <a:avLst/>
          <a:gdLst/>
          <a:ahLst/>
          <a:cxnLst/>
          <a:rect l="0" t="0" r="0" b="0"/>
          <a:pathLst>
            <a:path>
              <a:moveTo>
                <a:pt x="728713" y="0"/>
              </a:moveTo>
              <a:lnTo>
                <a:pt x="728713" y="126470"/>
              </a:lnTo>
              <a:lnTo>
                <a:pt x="0" y="126470"/>
              </a:lnTo>
              <a:lnTo>
                <a:pt x="0" y="2529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173F1-627C-4825-86AE-226FF3607C2E}">
      <dsp:nvSpPr>
        <dsp:cNvPr id="0" name=""/>
        <dsp:cNvSpPr/>
      </dsp:nvSpPr>
      <dsp:spPr>
        <a:xfrm>
          <a:off x="3232404" y="2312950"/>
          <a:ext cx="91440" cy="2529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9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3ED22-CBDF-4A2D-9EF9-300C04FDE38E}">
      <dsp:nvSpPr>
        <dsp:cNvPr id="0" name=""/>
        <dsp:cNvSpPr/>
      </dsp:nvSpPr>
      <dsp:spPr>
        <a:xfrm>
          <a:off x="2549411" y="1457766"/>
          <a:ext cx="728713" cy="252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70"/>
              </a:lnTo>
              <a:lnTo>
                <a:pt x="728713" y="126470"/>
              </a:lnTo>
              <a:lnTo>
                <a:pt x="728713" y="2529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05224-850C-40DA-8F56-C6601819FBA0}">
      <dsp:nvSpPr>
        <dsp:cNvPr id="0" name=""/>
        <dsp:cNvSpPr/>
      </dsp:nvSpPr>
      <dsp:spPr>
        <a:xfrm>
          <a:off x="1820698" y="1457766"/>
          <a:ext cx="728713" cy="252941"/>
        </a:xfrm>
        <a:custGeom>
          <a:avLst/>
          <a:gdLst/>
          <a:ahLst/>
          <a:cxnLst/>
          <a:rect l="0" t="0" r="0" b="0"/>
          <a:pathLst>
            <a:path>
              <a:moveTo>
                <a:pt x="728713" y="0"/>
              </a:moveTo>
              <a:lnTo>
                <a:pt x="728713" y="126470"/>
              </a:lnTo>
              <a:lnTo>
                <a:pt x="0" y="126470"/>
              </a:lnTo>
              <a:lnTo>
                <a:pt x="0" y="2529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3BB9F-90AF-4867-A70B-17FC11425865}">
      <dsp:nvSpPr>
        <dsp:cNvPr id="0" name=""/>
        <dsp:cNvSpPr/>
      </dsp:nvSpPr>
      <dsp:spPr>
        <a:xfrm>
          <a:off x="2503691" y="602581"/>
          <a:ext cx="91440" cy="2529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DA597-B30F-44B4-88CE-DAE829888F47}">
      <dsp:nvSpPr>
        <dsp:cNvPr id="0" name=""/>
        <dsp:cNvSpPr/>
      </dsp:nvSpPr>
      <dsp:spPr>
        <a:xfrm>
          <a:off x="1947169" y="339"/>
          <a:ext cx="1204484" cy="602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runner.py</a:t>
          </a:r>
        </a:p>
      </dsp:txBody>
      <dsp:txXfrm>
        <a:off x="1947169" y="339"/>
        <a:ext cx="1204484" cy="602242"/>
      </dsp:txXfrm>
    </dsp:sp>
    <dsp:sp modelId="{864E2A4E-006D-49F1-AE39-36CC4E987BF4}">
      <dsp:nvSpPr>
        <dsp:cNvPr id="0" name=""/>
        <dsp:cNvSpPr/>
      </dsp:nvSpPr>
      <dsp:spPr>
        <a:xfrm>
          <a:off x="1947169" y="855523"/>
          <a:ext cx="1204484" cy="602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rl_mtd.py</a:t>
          </a:r>
        </a:p>
      </dsp:txBody>
      <dsp:txXfrm>
        <a:off x="1947169" y="855523"/>
        <a:ext cx="1204484" cy="602242"/>
      </dsp:txXfrm>
    </dsp:sp>
    <dsp:sp modelId="{D099CDEF-F135-494B-8A12-249DF58974A7}">
      <dsp:nvSpPr>
        <dsp:cNvPr id="0" name=""/>
        <dsp:cNvSpPr/>
      </dsp:nvSpPr>
      <dsp:spPr>
        <a:xfrm>
          <a:off x="1218455" y="1710707"/>
          <a:ext cx="1204484" cy="602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defender2000.py</a:t>
          </a:r>
        </a:p>
      </dsp:txBody>
      <dsp:txXfrm>
        <a:off x="1218455" y="1710707"/>
        <a:ext cx="1204484" cy="602242"/>
      </dsp:txXfrm>
    </dsp:sp>
    <dsp:sp modelId="{FF4A3F03-8188-49FA-B32F-2A4BFBA3418A}">
      <dsp:nvSpPr>
        <dsp:cNvPr id="0" name=""/>
        <dsp:cNvSpPr/>
      </dsp:nvSpPr>
      <dsp:spPr>
        <a:xfrm>
          <a:off x="2675882" y="1710707"/>
          <a:ext cx="1204484" cy="602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mtd_env.py</a:t>
          </a:r>
        </a:p>
      </dsp:txBody>
      <dsp:txXfrm>
        <a:off x="2675882" y="1710707"/>
        <a:ext cx="1204484" cy="602242"/>
      </dsp:txXfrm>
    </dsp:sp>
    <dsp:sp modelId="{97943127-F355-4FE4-AC66-9DDA1EB2AC65}">
      <dsp:nvSpPr>
        <dsp:cNvPr id="0" name=""/>
        <dsp:cNvSpPr/>
      </dsp:nvSpPr>
      <dsp:spPr>
        <a:xfrm>
          <a:off x="2675882" y="2565891"/>
          <a:ext cx="1204484" cy="602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graph.py</a:t>
          </a:r>
        </a:p>
      </dsp:txBody>
      <dsp:txXfrm>
        <a:off x="2675882" y="2565891"/>
        <a:ext cx="1204484" cy="602242"/>
      </dsp:txXfrm>
    </dsp:sp>
    <dsp:sp modelId="{DA2252E7-130A-43DB-9A83-83FEA8260E62}">
      <dsp:nvSpPr>
        <dsp:cNvPr id="0" name=""/>
        <dsp:cNvSpPr/>
      </dsp:nvSpPr>
      <dsp:spPr>
        <a:xfrm>
          <a:off x="1947169" y="3421075"/>
          <a:ext cx="1204484" cy="602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node.py</a:t>
          </a:r>
        </a:p>
      </dsp:txBody>
      <dsp:txXfrm>
        <a:off x="1947169" y="3421075"/>
        <a:ext cx="1204484" cy="602242"/>
      </dsp:txXfrm>
    </dsp:sp>
    <dsp:sp modelId="{F4F4CC5C-3413-468D-AE28-CABC605FF9A9}">
      <dsp:nvSpPr>
        <dsp:cNvPr id="0" name=""/>
        <dsp:cNvSpPr/>
      </dsp:nvSpPr>
      <dsp:spPr>
        <a:xfrm>
          <a:off x="3404595" y="3421075"/>
          <a:ext cx="1204484" cy="602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detection_system.py</a:t>
          </a:r>
        </a:p>
      </dsp:txBody>
      <dsp:txXfrm>
        <a:off x="3404595" y="3421075"/>
        <a:ext cx="1204484" cy="602242"/>
      </dsp:txXfrm>
    </dsp:sp>
    <dsp:sp modelId="{3BE0BCAD-8B72-43E6-9B57-A0F1DEC4DB72}">
      <dsp:nvSpPr>
        <dsp:cNvPr id="0" name=""/>
        <dsp:cNvSpPr/>
      </dsp:nvSpPr>
      <dsp:spPr>
        <a:xfrm>
          <a:off x="3705716" y="4276260"/>
          <a:ext cx="1204484" cy="602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3705716" y="4276260"/>
        <a:ext cx="1204484" cy="602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14140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Costs of MTD actions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17765A3-09C5-4F51-B0B8-2C08C5FE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see PA_MTD/RL_MTD/config/</a:t>
            </a:r>
            <a:r>
              <a:rPr lang="en-GB" sz="1400" dirty="0" err="1"/>
              <a:t>attack_graphs.json</a:t>
            </a: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8455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v1.1</a:t>
            </a:r>
          </a:p>
        </p:txBody>
      </p:sp>
    </p:spTree>
    <p:extLst>
      <p:ext uri="{BB962C8B-B14F-4D97-AF65-F5344CB8AC3E}">
        <p14:creationId xmlns:p14="http://schemas.microsoft.com/office/powerpoint/2010/main" val="49198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View for RL Agent each timestep</a:t>
            </a:r>
          </a:p>
        </p:txBody>
      </p:sp>
      <p:sp>
        <p:nvSpPr>
          <p:cNvPr id="3" name="Rechteck 16">
            <a:extLst>
              <a:ext uri="{FF2B5EF4-FFF2-40B4-BE49-F238E27FC236}">
                <a16:creationId xmlns:a16="http://schemas.microsoft.com/office/drawing/2014/main" id="{77AC1D8B-B606-4BD9-BB9E-55E7EB3F0D6D}"/>
              </a:ext>
            </a:extLst>
          </p:cNvPr>
          <p:cNvSpPr/>
          <p:nvPr/>
        </p:nvSpPr>
        <p:spPr>
          <a:xfrm>
            <a:off x="935568" y="2780361"/>
            <a:ext cx="1341966" cy="53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Restart</a:t>
            </a:r>
            <a:br>
              <a:rPr lang="en-GB" dirty="0"/>
            </a:br>
            <a:r>
              <a:rPr lang="en-GB" sz="1200" dirty="0"/>
              <a:t>one of them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4A09CB-E7D2-41FC-9929-42C43C614254}"/>
              </a:ext>
            </a:extLst>
          </p:cNvPr>
          <p:cNvCxnSpPr>
            <a:cxnSpLocks/>
          </p:cNvCxnSpPr>
          <p:nvPr/>
        </p:nvCxnSpPr>
        <p:spPr>
          <a:xfrm>
            <a:off x="3132667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6">
            <a:extLst>
              <a:ext uri="{FF2B5EF4-FFF2-40B4-BE49-F238E27FC236}">
                <a16:creationId xmlns:a16="http://schemas.microsoft.com/office/drawing/2014/main" id="{C17403CA-3DFE-466D-940D-33F5C687360B}"/>
              </a:ext>
            </a:extLst>
          </p:cNvPr>
          <p:cNvSpPr/>
          <p:nvPr/>
        </p:nvSpPr>
        <p:spPr>
          <a:xfrm>
            <a:off x="3916749" y="1690688"/>
            <a:ext cx="981511" cy="4821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Actuators</a:t>
            </a:r>
          </a:p>
        </p:txBody>
      </p:sp>
      <p:sp>
        <p:nvSpPr>
          <p:cNvPr id="13" name="Rechteck 16">
            <a:extLst>
              <a:ext uri="{FF2B5EF4-FFF2-40B4-BE49-F238E27FC236}">
                <a16:creationId xmlns:a16="http://schemas.microsoft.com/office/drawing/2014/main" id="{7BCFEE62-DBEA-446A-9335-D8CF2CC585FA}"/>
              </a:ext>
            </a:extLst>
          </p:cNvPr>
          <p:cNvSpPr/>
          <p:nvPr/>
        </p:nvSpPr>
        <p:spPr>
          <a:xfrm>
            <a:off x="3596230" y="2377811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Authorizer</a:t>
            </a:r>
          </a:p>
        </p:txBody>
      </p:sp>
      <p:sp>
        <p:nvSpPr>
          <p:cNvPr id="15" name="Rechteck 16">
            <a:extLst>
              <a:ext uri="{FF2B5EF4-FFF2-40B4-BE49-F238E27FC236}">
                <a16:creationId xmlns:a16="http://schemas.microsoft.com/office/drawing/2014/main" id="{2A63B250-7B5F-44AE-A50F-E805088D0B08}"/>
              </a:ext>
            </a:extLst>
          </p:cNvPr>
          <p:cNvSpPr/>
          <p:nvPr/>
        </p:nvSpPr>
        <p:spPr>
          <a:xfrm>
            <a:off x="3596230" y="2846777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Planner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8A47DB1-5672-4F76-816E-0E02AFC1C46F}"/>
              </a:ext>
            </a:extLst>
          </p:cNvPr>
          <p:cNvSpPr/>
          <p:nvPr/>
        </p:nvSpPr>
        <p:spPr>
          <a:xfrm>
            <a:off x="3596230" y="3315743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DB1</a:t>
            </a:r>
          </a:p>
        </p:txBody>
      </p:sp>
      <p:sp>
        <p:nvSpPr>
          <p:cNvPr id="19" name="Rechteck 16">
            <a:extLst>
              <a:ext uri="{FF2B5EF4-FFF2-40B4-BE49-F238E27FC236}">
                <a16:creationId xmlns:a16="http://schemas.microsoft.com/office/drawing/2014/main" id="{54B0346C-FB1C-4F0C-9D66-0EDB2DAC920A}"/>
              </a:ext>
            </a:extLst>
          </p:cNvPr>
          <p:cNvSpPr/>
          <p:nvPr/>
        </p:nvSpPr>
        <p:spPr>
          <a:xfrm>
            <a:off x="3596230" y="3784709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DB2</a:t>
            </a:r>
          </a:p>
        </p:txBody>
      </p:sp>
      <p:sp>
        <p:nvSpPr>
          <p:cNvPr id="21" name="Rechteck 16">
            <a:extLst>
              <a:ext uri="{FF2B5EF4-FFF2-40B4-BE49-F238E27FC236}">
                <a16:creationId xmlns:a16="http://schemas.microsoft.com/office/drawing/2014/main" id="{0F95FC9F-7F53-4818-9BC7-3966382C0DFD}"/>
              </a:ext>
            </a:extLst>
          </p:cNvPr>
          <p:cNvSpPr/>
          <p:nvPr/>
        </p:nvSpPr>
        <p:spPr>
          <a:xfrm>
            <a:off x="3596230" y="4253675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DB3</a:t>
            </a:r>
          </a:p>
        </p:txBody>
      </p:sp>
      <p:sp>
        <p:nvSpPr>
          <p:cNvPr id="23" name="Rechteck 16">
            <a:extLst>
              <a:ext uri="{FF2B5EF4-FFF2-40B4-BE49-F238E27FC236}">
                <a16:creationId xmlns:a16="http://schemas.microsoft.com/office/drawing/2014/main" id="{B855230B-16C9-4AB8-BA84-B181D15D23A7}"/>
              </a:ext>
            </a:extLst>
          </p:cNvPr>
          <p:cNvSpPr/>
          <p:nvPr/>
        </p:nvSpPr>
        <p:spPr>
          <a:xfrm>
            <a:off x="3596230" y="5233427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IPS</a:t>
            </a:r>
          </a:p>
        </p:txBody>
      </p:sp>
      <p:sp>
        <p:nvSpPr>
          <p:cNvPr id="25" name="Rechteck 16">
            <a:extLst>
              <a:ext uri="{FF2B5EF4-FFF2-40B4-BE49-F238E27FC236}">
                <a16:creationId xmlns:a16="http://schemas.microsoft.com/office/drawing/2014/main" id="{AF9AB3D9-D125-407D-A773-330895133DE8}"/>
              </a:ext>
            </a:extLst>
          </p:cNvPr>
          <p:cNvSpPr/>
          <p:nvPr/>
        </p:nvSpPr>
        <p:spPr>
          <a:xfrm>
            <a:off x="3596230" y="5705775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DLPS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D83565-D6F7-4E99-8C25-E76A50A2AA5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2277534" y="2576119"/>
            <a:ext cx="1318696" cy="4719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1847-19FD-486B-9C49-922A55F10D1D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277534" y="3045085"/>
            <a:ext cx="1318696" cy="29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266335-5E7D-4628-9320-D6DF2A47AB24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2277534" y="3048052"/>
            <a:ext cx="1318696" cy="4659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8B420E-6067-4710-8591-846AE8ED16F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277534" y="3048052"/>
            <a:ext cx="1318696" cy="9349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829773-DEA6-4033-83D2-44ABCC9E57B8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2277534" y="3048052"/>
            <a:ext cx="1318696" cy="14039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334C96-98B6-4D77-8C05-17EE91BDDC11}"/>
              </a:ext>
            </a:extLst>
          </p:cNvPr>
          <p:cNvCxnSpPr>
            <a:cxnSpLocks/>
            <a:stCxn id="84" idx="3"/>
            <a:endCxn id="23" idx="1"/>
          </p:cNvCxnSpPr>
          <p:nvPr/>
        </p:nvCxnSpPr>
        <p:spPr>
          <a:xfrm flipV="1">
            <a:off x="2277534" y="5431735"/>
            <a:ext cx="1318696" cy="4659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8D7E00-1FB2-4D8A-BB01-74A1ADFEC15A}"/>
              </a:ext>
            </a:extLst>
          </p:cNvPr>
          <p:cNvCxnSpPr>
            <a:cxnSpLocks/>
            <a:stCxn id="84" idx="3"/>
            <a:endCxn id="25" idx="1"/>
          </p:cNvCxnSpPr>
          <p:nvPr/>
        </p:nvCxnSpPr>
        <p:spPr>
          <a:xfrm>
            <a:off x="2277534" y="5897733"/>
            <a:ext cx="1318696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9CB980-A97E-49C8-857F-1A053E439ADD}"/>
              </a:ext>
            </a:extLst>
          </p:cNvPr>
          <p:cNvCxnSpPr>
            <a:cxnSpLocks/>
          </p:cNvCxnSpPr>
          <p:nvPr/>
        </p:nvCxnSpPr>
        <p:spPr>
          <a:xfrm>
            <a:off x="5682342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16">
            <a:extLst>
              <a:ext uri="{FF2B5EF4-FFF2-40B4-BE49-F238E27FC236}">
                <a16:creationId xmlns:a16="http://schemas.microsoft.com/office/drawing/2014/main" id="{409E0539-6F39-4C63-9B14-AE96BBAFC4AB}"/>
              </a:ext>
            </a:extLst>
          </p:cNvPr>
          <p:cNvSpPr/>
          <p:nvPr/>
        </p:nvSpPr>
        <p:spPr>
          <a:xfrm>
            <a:off x="6734640" y="1690688"/>
            <a:ext cx="1126648" cy="482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B48ABE-E3BE-4293-9A3C-72D2FC5155ED}"/>
              </a:ext>
            </a:extLst>
          </p:cNvPr>
          <p:cNvSpPr/>
          <p:nvPr/>
        </p:nvSpPr>
        <p:spPr>
          <a:xfrm>
            <a:off x="6192896" y="2931962"/>
            <a:ext cx="2196966" cy="18824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Simulated Network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200" dirty="0"/>
              <a:t>simulate attacker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200" dirty="0"/>
              <a:t>simulate prevention systems</a:t>
            </a:r>
          </a:p>
          <a:p>
            <a:pPr marL="288000" lvl="1" indent="-144000">
              <a:buFont typeface="Arial" panose="020B0604020202020204" pitchFamily="34" charset="0"/>
              <a:buChar char="•"/>
            </a:pPr>
            <a:r>
              <a:rPr lang="en-GB" sz="1200" dirty="0"/>
              <a:t>returns observations when catching attacker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200" dirty="0"/>
              <a:t>return rewards based </a:t>
            </a:r>
            <a:r>
              <a:rPr lang="en-GB" sz="1200"/>
              <a:t>on action(s) </a:t>
            </a:r>
            <a:r>
              <a:rPr lang="en-GB" sz="1200" dirty="0"/>
              <a:t>and attacker’s position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B7B5C8-B04E-426D-872E-29FC63116D2B}"/>
              </a:ext>
            </a:extLst>
          </p:cNvPr>
          <p:cNvCxnSpPr>
            <a:cxnSpLocks/>
          </p:cNvCxnSpPr>
          <p:nvPr/>
        </p:nvCxnSpPr>
        <p:spPr>
          <a:xfrm>
            <a:off x="8913585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12DB19-7B14-4CFF-8D90-40AA804C6E71}"/>
              </a:ext>
            </a:extLst>
          </p:cNvPr>
          <p:cNvCxnSpPr>
            <a:cxnSpLocks/>
          </p:cNvCxnSpPr>
          <p:nvPr/>
        </p:nvCxnSpPr>
        <p:spPr>
          <a:xfrm>
            <a:off x="5431367" y="3873212"/>
            <a:ext cx="5164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E5458E-6592-465E-B92E-8FEDA0F4A9E2}"/>
              </a:ext>
            </a:extLst>
          </p:cNvPr>
          <p:cNvCxnSpPr>
            <a:cxnSpLocks/>
          </p:cNvCxnSpPr>
          <p:nvPr/>
        </p:nvCxnSpPr>
        <p:spPr>
          <a:xfrm>
            <a:off x="8655352" y="3873212"/>
            <a:ext cx="5164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hteck 16">
            <a:extLst>
              <a:ext uri="{FF2B5EF4-FFF2-40B4-BE49-F238E27FC236}">
                <a16:creationId xmlns:a16="http://schemas.microsoft.com/office/drawing/2014/main" id="{5E7373E0-EF23-494B-8743-AD4091A3124D}"/>
              </a:ext>
            </a:extLst>
          </p:cNvPr>
          <p:cNvSpPr/>
          <p:nvPr/>
        </p:nvSpPr>
        <p:spPr>
          <a:xfrm>
            <a:off x="9671632" y="1671224"/>
            <a:ext cx="981511" cy="4821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59" name="Rechteck 16">
            <a:extLst>
              <a:ext uri="{FF2B5EF4-FFF2-40B4-BE49-F238E27FC236}">
                <a16:creationId xmlns:a16="http://schemas.microsoft.com/office/drawing/2014/main" id="{52B0D5D3-B93B-4BA7-B7D3-B9E2887BDADA}"/>
              </a:ext>
            </a:extLst>
          </p:cNvPr>
          <p:cNvSpPr/>
          <p:nvPr/>
        </p:nvSpPr>
        <p:spPr>
          <a:xfrm>
            <a:off x="9414545" y="2931962"/>
            <a:ext cx="1832484" cy="1882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1. Attacker wins</a:t>
            </a:r>
          </a:p>
          <a:p>
            <a:r>
              <a:rPr lang="en-GB" dirty="0">
                <a:solidFill>
                  <a:schemeClr val="bg1"/>
                </a:solidFill>
              </a:rPr>
              <a:t>2. Defender wins</a:t>
            </a:r>
          </a:p>
          <a:p>
            <a:r>
              <a:rPr lang="en-GB" dirty="0">
                <a:solidFill>
                  <a:schemeClr val="bg1"/>
                </a:solidFill>
              </a:rPr>
              <a:t>3. still running…</a:t>
            </a:r>
          </a:p>
        </p:txBody>
      </p:sp>
      <p:sp>
        <p:nvSpPr>
          <p:cNvPr id="61" name="Rechteck 16">
            <a:extLst>
              <a:ext uri="{FF2B5EF4-FFF2-40B4-BE49-F238E27FC236}">
                <a16:creationId xmlns:a16="http://schemas.microsoft.com/office/drawing/2014/main" id="{DD8FBB0D-9FE8-49D2-8BCE-C447020E3E1B}"/>
              </a:ext>
            </a:extLst>
          </p:cNvPr>
          <p:cNvSpPr/>
          <p:nvPr/>
        </p:nvSpPr>
        <p:spPr>
          <a:xfrm>
            <a:off x="1124260" y="1696816"/>
            <a:ext cx="981511" cy="482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84" name="Rechteck 16">
            <a:extLst>
              <a:ext uri="{FF2B5EF4-FFF2-40B4-BE49-F238E27FC236}">
                <a16:creationId xmlns:a16="http://schemas.microsoft.com/office/drawing/2014/main" id="{74823358-8449-49C8-8332-2C3C7AF57C64}"/>
              </a:ext>
            </a:extLst>
          </p:cNvPr>
          <p:cNvSpPr/>
          <p:nvPr/>
        </p:nvSpPr>
        <p:spPr>
          <a:xfrm>
            <a:off x="935568" y="5630042"/>
            <a:ext cx="1341966" cy="53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Switch</a:t>
            </a:r>
            <a:br>
              <a:rPr lang="en-GB" dirty="0"/>
            </a:br>
            <a:r>
              <a:rPr lang="en-GB" sz="1200" dirty="0"/>
              <a:t>one of them</a:t>
            </a:r>
            <a:endParaRPr lang="en-GB" dirty="0"/>
          </a:p>
        </p:txBody>
      </p:sp>
      <p:sp>
        <p:nvSpPr>
          <p:cNvPr id="4" name="Rechteck 16">
            <a:extLst>
              <a:ext uri="{FF2B5EF4-FFF2-40B4-BE49-F238E27FC236}">
                <a16:creationId xmlns:a16="http://schemas.microsoft.com/office/drawing/2014/main" id="{6FD10732-9B29-4B3A-A76B-7189EF993EDB}"/>
              </a:ext>
            </a:extLst>
          </p:cNvPr>
          <p:cNvSpPr/>
          <p:nvPr/>
        </p:nvSpPr>
        <p:spPr>
          <a:xfrm>
            <a:off x="338070" y="3792377"/>
            <a:ext cx="2536963" cy="1325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action types can be disabled</a:t>
            </a:r>
          </a:p>
          <a:p>
            <a:pPr marL="288000" lvl="1" indent="-1440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only restart / only switch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pauses between same actions can be configured</a:t>
            </a:r>
          </a:p>
          <a:p>
            <a:pPr marL="288000" lvl="1" indent="-1440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no pause … n steps pause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6BB6BF-3AB9-4B62-9C67-79FCE5103274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1606551" y="3315743"/>
            <a:ext cx="1" cy="476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56A62-1C38-4069-832B-806F0BBF22AD}"/>
              </a:ext>
            </a:extLst>
          </p:cNvPr>
          <p:cNvCxnSpPr>
            <a:cxnSpLocks/>
            <a:stCxn id="4" idx="2"/>
            <a:endCxn id="84" idx="0"/>
          </p:cNvCxnSpPr>
          <p:nvPr/>
        </p:nvCxnSpPr>
        <p:spPr>
          <a:xfrm flipH="1">
            <a:off x="1606551" y="5117939"/>
            <a:ext cx="1" cy="5121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42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Codebase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38892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Code - Class </a:t>
            </a:r>
            <a:r>
              <a:rPr lang="en-GB" sz="4000" dirty="0" err="1"/>
              <a:t>Diagramm</a:t>
            </a:r>
            <a:endParaRPr lang="en-GB" sz="40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9552A49-60FD-45CC-9D4A-136581F00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046053"/>
              </p:ext>
            </p:extLst>
          </p:nvPr>
        </p:nvGraphicFramePr>
        <p:xfrm>
          <a:off x="745670" y="1402216"/>
          <a:ext cx="6128657" cy="4878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91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llipse 103">
            <a:extLst>
              <a:ext uri="{FF2B5EF4-FFF2-40B4-BE49-F238E27FC236}">
                <a16:creationId xmlns:a16="http://schemas.microsoft.com/office/drawing/2014/main" id="{CE56F5FE-26C8-4926-984A-5082B2557605}"/>
              </a:ext>
            </a:extLst>
          </p:cNvPr>
          <p:cNvSpPr/>
          <p:nvPr/>
        </p:nvSpPr>
        <p:spPr>
          <a:xfrm>
            <a:off x="4680940" y="5355436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Prevention System 1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63C6DB85-BA9F-4DD9-8E00-31644AE3DC6E}"/>
              </a:ext>
            </a:extLst>
          </p:cNvPr>
          <p:cNvSpPr/>
          <p:nvPr/>
        </p:nvSpPr>
        <p:spPr>
          <a:xfrm>
            <a:off x="4680940" y="5212117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Prevention System 1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6E9CD59-FAD2-4C07-8921-4BBD152A98BF}"/>
              </a:ext>
            </a:extLst>
          </p:cNvPr>
          <p:cNvSpPr/>
          <p:nvPr/>
        </p:nvSpPr>
        <p:spPr>
          <a:xfrm>
            <a:off x="5083671" y="3790959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Intrusion Detection System 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01BD9C4-88B9-4F1B-A0A0-D678182E2E99}"/>
              </a:ext>
            </a:extLst>
          </p:cNvPr>
          <p:cNvSpPr/>
          <p:nvPr/>
        </p:nvSpPr>
        <p:spPr>
          <a:xfrm>
            <a:off x="4904780" y="3790960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Intrusion Detection System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EE8A90-1209-42C5-B9E3-ACF6771CBB0A}"/>
              </a:ext>
            </a:extLst>
          </p:cNvPr>
          <p:cNvSpPr/>
          <p:nvPr/>
        </p:nvSpPr>
        <p:spPr>
          <a:xfrm>
            <a:off x="578644" y="2000249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ABD230-251D-4185-B776-1848115E557B}"/>
              </a:ext>
            </a:extLst>
          </p:cNvPr>
          <p:cNvSpPr/>
          <p:nvPr/>
        </p:nvSpPr>
        <p:spPr>
          <a:xfrm>
            <a:off x="3532584" y="2000250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Authorizer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62029E-9012-4587-983E-893CE516FEAB}"/>
              </a:ext>
            </a:extLst>
          </p:cNvPr>
          <p:cNvSpPr/>
          <p:nvPr/>
        </p:nvSpPr>
        <p:spPr>
          <a:xfrm>
            <a:off x="6486524" y="2000250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688287-23C5-4893-948D-F33DA982DA6D}"/>
              </a:ext>
            </a:extLst>
          </p:cNvPr>
          <p:cNvSpPr/>
          <p:nvPr/>
        </p:nvSpPr>
        <p:spPr>
          <a:xfrm>
            <a:off x="9440461" y="1994254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 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4582BCB-6FC7-480B-9157-13D074B86D9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2607469" y="2521743"/>
            <a:ext cx="9251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3C7D06-C6A3-4355-975C-7AD5BFD09D64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561409" y="2521744"/>
            <a:ext cx="925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C6D71E-B8D1-4586-96EB-BD2261E6558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8515349" y="2515748"/>
            <a:ext cx="925112" cy="5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6B9584F-3778-44B5-A486-AC33301B6B5E}"/>
              </a:ext>
            </a:extLst>
          </p:cNvPr>
          <p:cNvSpPr/>
          <p:nvPr/>
        </p:nvSpPr>
        <p:spPr>
          <a:xfrm>
            <a:off x="9440462" y="3417094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 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1378224-8AF5-467A-8602-BC37A638FD39}"/>
              </a:ext>
            </a:extLst>
          </p:cNvPr>
          <p:cNvSpPr/>
          <p:nvPr/>
        </p:nvSpPr>
        <p:spPr>
          <a:xfrm>
            <a:off x="9440463" y="4833938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 3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387B75D-9DEC-4499-AF4B-BB4ECF8657E7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8515349" y="2521744"/>
            <a:ext cx="925113" cy="1416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E5A6BE2-6788-4626-8BE0-01E1F09B71DB}"/>
              </a:ext>
            </a:extLst>
          </p:cNvPr>
          <p:cNvCxnSpPr>
            <a:cxnSpLocks/>
            <a:stCxn id="19" idx="3"/>
            <a:endCxn id="34" idx="1"/>
          </p:cNvCxnSpPr>
          <p:nvPr/>
        </p:nvCxnSpPr>
        <p:spPr>
          <a:xfrm>
            <a:off x="8515349" y="2521744"/>
            <a:ext cx="925114" cy="2833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553F77CF-436F-4E51-BAD3-9380F544D931}"/>
              </a:ext>
            </a:extLst>
          </p:cNvPr>
          <p:cNvSpPr/>
          <p:nvPr/>
        </p:nvSpPr>
        <p:spPr>
          <a:xfrm>
            <a:off x="6486523" y="583407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Honeypot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31825AE-3BF2-44BC-815C-A6A2AC3697E7}"/>
              </a:ext>
            </a:extLst>
          </p:cNvPr>
          <p:cNvSpPr/>
          <p:nvPr/>
        </p:nvSpPr>
        <p:spPr>
          <a:xfrm>
            <a:off x="9440461" y="583406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Honeypot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501BB28-65DC-4AA1-B922-E5B3E9DD4D5E}"/>
              </a:ext>
            </a:extLst>
          </p:cNvPr>
          <p:cNvCxnSpPr>
            <a:cxnSpLocks/>
            <a:stCxn id="17" idx="3"/>
            <a:endCxn id="47" idx="1"/>
          </p:cNvCxnSpPr>
          <p:nvPr/>
        </p:nvCxnSpPr>
        <p:spPr>
          <a:xfrm flipV="1">
            <a:off x="5561409" y="1104901"/>
            <a:ext cx="925114" cy="141684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B6CFE5F-4392-4C66-A3B3-52B476B03324}"/>
              </a:ext>
            </a:extLst>
          </p:cNvPr>
          <p:cNvCxnSpPr>
            <a:cxnSpLocks/>
            <a:stCxn id="19" idx="3"/>
            <a:endCxn id="49" idx="1"/>
          </p:cNvCxnSpPr>
          <p:nvPr/>
        </p:nvCxnSpPr>
        <p:spPr>
          <a:xfrm flipV="1">
            <a:off x="8515349" y="1104900"/>
            <a:ext cx="925112" cy="141684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9598AB5-CC3A-4FA6-8662-AE9A4B2657DC}"/>
              </a:ext>
            </a:extLst>
          </p:cNvPr>
          <p:cNvSpPr/>
          <p:nvPr/>
        </p:nvSpPr>
        <p:spPr>
          <a:xfrm>
            <a:off x="4680940" y="3790961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Intrusion Prevention System 1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D860BE4-A8FE-4530-9481-5FBCFC3B0055}"/>
              </a:ext>
            </a:extLst>
          </p:cNvPr>
          <p:cNvCxnSpPr>
            <a:stCxn id="59" idx="0"/>
            <a:endCxn id="17" idx="2"/>
          </p:cNvCxnSpPr>
          <p:nvPr/>
        </p:nvCxnSpPr>
        <p:spPr>
          <a:xfrm flipH="1" flipV="1">
            <a:off x="4546997" y="3043237"/>
            <a:ext cx="1253131" cy="74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324A5F3-19D3-4AE1-9133-AB656A729791}"/>
              </a:ext>
            </a:extLst>
          </p:cNvPr>
          <p:cNvCxnSpPr>
            <a:cxnSpLocks/>
            <a:stCxn id="32" idx="1"/>
            <a:endCxn id="92" idx="6"/>
          </p:cNvCxnSpPr>
          <p:nvPr/>
        </p:nvCxnSpPr>
        <p:spPr>
          <a:xfrm flipH="1">
            <a:off x="6933605" y="3938588"/>
            <a:ext cx="2506857" cy="160546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1B21033-D65E-49F1-B642-D64E80B9A13B}"/>
              </a:ext>
            </a:extLst>
          </p:cNvPr>
          <p:cNvCxnSpPr>
            <a:cxnSpLocks/>
            <a:stCxn id="59" idx="0"/>
            <a:endCxn id="19" idx="2"/>
          </p:cNvCxnSpPr>
          <p:nvPr/>
        </p:nvCxnSpPr>
        <p:spPr>
          <a:xfrm flipV="1">
            <a:off x="5800128" y="3043237"/>
            <a:ext cx="1700809" cy="74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DC2A27B-A6E1-4225-8E50-FE9050D75DD5}"/>
              </a:ext>
            </a:extLst>
          </p:cNvPr>
          <p:cNvCxnSpPr>
            <a:cxnSpLocks/>
            <a:stCxn id="92" idx="6"/>
            <a:endCxn id="34" idx="1"/>
          </p:cNvCxnSpPr>
          <p:nvPr/>
        </p:nvCxnSpPr>
        <p:spPr>
          <a:xfrm flipV="1">
            <a:off x="6933605" y="5355432"/>
            <a:ext cx="2506858" cy="188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81C9513A-5356-491D-A210-86F489EB2343}"/>
              </a:ext>
            </a:extLst>
          </p:cNvPr>
          <p:cNvCxnSpPr>
            <a:cxnSpLocks/>
            <a:stCxn id="21" idx="1"/>
            <a:endCxn id="92" idx="6"/>
          </p:cNvCxnSpPr>
          <p:nvPr/>
        </p:nvCxnSpPr>
        <p:spPr>
          <a:xfrm flipH="1">
            <a:off x="6933605" y="2515748"/>
            <a:ext cx="2506856" cy="302830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176E24C9-62AF-494D-BCEC-06EEE41B332B}"/>
              </a:ext>
            </a:extLst>
          </p:cNvPr>
          <p:cNvSpPr txBox="1"/>
          <p:nvPr/>
        </p:nvSpPr>
        <p:spPr>
          <a:xfrm>
            <a:off x="296760" y="4032896"/>
            <a:ext cx="319087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Exploration Surface Shifting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- e.g. port shuffling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Detection Surface Shifting</a:t>
            </a:r>
          </a:p>
          <a:p>
            <a:r>
              <a:rPr lang="en-GB" dirty="0">
                <a:solidFill>
                  <a:srgbClr val="FF0000"/>
                </a:solidFill>
              </a:rPr>
              <a:t> - e.g. multiple systems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Prevention Surface Shifting</a:t>
            </a:r>
            <a:br>
              <a:rPr lang="en-GB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- e.g. multiple systems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D26B05CD-4A42-4D96-A99C-4FB4AE333778}"/>
              </a:ext>
            </a:extLst>
          </p:cNvPr>
          <p:cNvSpPr/>
          <p:nvPr/>
        </p:nvSpPr>
        <p:spPr>
          <a:xfrm>
            <a:off x="4695230" y="5022560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Loss Prevention System 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EE4FCAE-083A-4869-9FAB-1D9E85AC0178}"/>
              </a:ext>
            </a:extLst>
          </p:cNvPr>
          <p:cNvSpPr txBox="1"/>
          <p:nvPr/>
        </p:nvSpPr>
        <p:spPr>
          <a:xfrm>
            <a:off x="2822974" y="2131764"/>
            <a:ext cx="5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a</a:t>
            </a:r>
            <a:endParaRPr lang="en-GB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AB2E638-FC49-49AC-B99F-BE8706B21177}"/>
              </a:ext>
            </a:extLst>
          </p:cNvPr>
          <p:cNvSpPr txBox="1"/>
          <p:nvPr/>
        </p:nvSpPr>
        <p:spPr>
          <a:xfrm>
            <a:off x="5814417" y="2088169"/>
            <a:ext cx="4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p</a:t>
            </a:r>
            <a:endParaRPr lang="en-GB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03F6413-E98B-4D0E-AEDA-0D0183BE148D}"/>
              </a:ext>
            </a:extLst>
          </p:cNvPr>
          <p:cNvSpPr txBox="1"/>
          <p:nvPr/>
        </p:nvSpPr>
        <p:spPr>
          <a:xfrm>
            <a:off x="5673031" y="1273424"/>
            <a:ext cx="4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pH</a:t>
            </a:r>
            <a:endParaRPr lang="en-GB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BD721CA-B4A1-4937-A9F4-DF3323D20A8A}"/>
              </a:ext>
            </a:extLst>
          </p:cNvPr>
          <p:cNvSpPr txBox="1"/>
          <p:nvPr/>
        </p:nvSpPr>
        <p:spPr>
          <a:xfrm>
            <a:off x="8826995" y="2146416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db1</a:t>
            </a:r>
            <a:endParaRPr lang="en-GB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8F9D588F-4FDF-4B80-A27E-632877DD6624}"/>
              </a:ext>
            </a:extLst>
          </p:cNvPr>
          <p:cNvSpPr txBox="1"/>
          <p:nvPr/>
        </p:nvSpPr>
        <p:spPr>
          <a:xfrm>
            <a:off x="9030070" y="3059077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db2</a:t>
            </a:r>
            <a:endParaRPr lang="en-GB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6509A33-8CAD-451D-87C6-2AB897B32115}"/>
              </a:ext>
            </a:extLst>
          </p:cNvPr>
          <p:cNvSpPr txBox="1"/>
          <p:nvPr/>
        </p:nvSpPr>
        <p:spPr>
          <a:xfrm>
            <a:off x="9167661" y="4437452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db3</a:t>
            </a:r>
            <a:endParaRPr lang="en-GB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66EEEB3-3AF2-49D5-A90A-D3FB55EB97F3}"/>
              </a:ext>
            </a:extLst>
          </p:cNvPr>
          <p:cNvSpPr txBox="1"/>
          <p:nvPr/>
        </p:nvSpPr>
        <p:spPr>
          <a:xfrm>
            <a:off x="8701380" y="1082239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dbH</a:t>
            </a:r>
            <a:endParaRPr lang="en-GB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99F967A-DFBC-4695-8EFE-B1656EF2BFDA}"/>
              </a:ext>
            </a:extLst>
          </p:cNvPr>
          <p:cNvSpPr txBox="1"/>
          <p:nvPr/>
        </p:nvSpPr>
        <p:spPr>
          <a:xfrm>
            <a:off x="5240943" y="3160881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aIPS1</a:t>
            </a:r>
            <a:endParaRPr lang="en-GB" dirty="0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D144FC0-B702-4850-AE94-9CA3EA76433C}"/>
              </a:ext>
            </a:extLst>
          </p:cNvPr>
          <p:cNvSpPr txBox="1"/>
          <p:nvPr/>
        </p:nvSpPr>
        <p:spPr>
          <a:xfrm>
            <a:off x="6891483" y="3201000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pIPS1</a:t>
            </a:r>
            <a:endParaRPr lang="en-GB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EA7DA8FB-4689-4517-80F1-C93368AD9298}"/>
              </a:ext>
            </a:extLst>
          </p:cNvPr>
          <p:cNvSpPr txBox="1"/>
          <p:nvPr/>
        </p:nvSpPr>
        <p:spPr>
          <a:xfrm>
            <a:off x="7437741" y="3716609"/>
            <a:ext cx="8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dbDLPS1</a:t>
            </a:r>
            <a:endParaRPr lang="en-GB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CA986CCA-BF55-47F5-90EC-0FEB8AE46D11}"/>
              </a:ext>
            </a:extLst>
          </p:cNvPr>
          <p:cNvSpPr txBox="1"/>
          <p:nvPr/>
        </p:nvSpPr>
        <p:spPr>
          <a:xfrm>
            <a:off x="7805204" y="4264101"/>
            <a:ext cx="8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dbDLPS1</a:t>
            </a:r>
            <a:endParaRPr lang="en-GB" dirty="0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08AF89BD-FA3F-43B8-9A26-DE35C7786CBB}"/>
              </a:ext>
            </a:extLst>
          </p:cNvPr>
          <p:cNvSpPr txBox="1"/>
          <p:nvPr/>
        </p:nvSpPr>
        <p:spPr>
          <a:xfrm>
            <a:off x="7946427" y="5103597"/>
            <a:ext cx="8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dbDLPS1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</a:t>
            </a:r>
            <a:r>
              <a:rPr lang="en-GB" sz="1800" dirty="0"/>
              <a:t>x </a:t>
            </a:r>
            <a:r>
              <a:rPr lang="en-GB" sz="4000" dirty="0"/>
              <a:t> - Probability of event x after time 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pa: attacker gaining control of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pp: attacker gaining control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pdb1:  attacker gaining control of DB1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pdb2:  attacker gaining control of DB2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pdb3:  attacker gaining control of DB3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ppH</a:t>
            </a:r>
            <a:r>
              <a:rPr lang="en-GB" sz="1400" dirty="0"/>
              <a:t>: attacker getting into Honeypot instead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pdbH</a:t>
            </a:r>
            <a:r>
              <a:rPr lang="en-GB" sz="1400" dirty="0"/>
              <a:t>: attacker getting into Honeypot instead of DBs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paIDS1: Intrusion Detection System 1 detecting attacker at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ppIDS2: Intrusion Detection System 1 detecting attacker at Planner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pdbPS1: Prevention System 1 detecting attacker in DBs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0641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2EA4F-4753-4197-9177-4F0452E0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Idea of modelling attack 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08D71-FB65-4D7B-86D8-DBF51012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400" dirty="0"/>
              <a:t>create own attack graph for a specified network</a:t>
            </a:r>
            <a:endParaRPr lang="en-GB" sz="1400" dirty="0">
              <a:cs typeface="Calibri"/>
            </a:endParaRPr>
          </a:p>
          <a:p>
            <a:r>
              <a:rPr lang="en-GB" sz="1400" dirty="0"/>
              <a:t>our paper focuses on shown graph, with RL find optimal solution for a specific model and attack(s)</a:t>
            </a:r>
            <a:endParaRPr lang="en-GB" sz="1400" dirty="0">
              <a:cs typeface="Calibri"/>
            </a:endParaRPr>
          </a:p>
          <a:p>
            <a:r>
              <a:rPr lang="en-GB" sz="1400" dirty="0"/>
              <a:t>basically any graph possible to model with </a:t>
            </a:r>
            <a:endParaRPr lang="en-GB" sz="1400" dirty="0">
              <a:cs typeface="Calibri"/>
            </a:endParaRPr>
          </a:p>
          <a:p>
            <a:pPr lvl="1"/>
            <a:r>
              <a:rPr lang="en-GB" sz="1200" dirty="0"/>
              <a:t>nodes = services</a:t>
            </a:r>
            <a:endParaRPr lang="en-GB" sz="1200" dirty="0">
              <a:cs typeface="Calibri"/>
            </a:endParaRPr>
          </a:p>
          <a:p>
            <a:pPr lvl="1"/>
            <a:r>
              <a:rPr lang="en-GB" sz="1200" dirty="0"/>
              <a:t>edges = probability of gaining control / catching attacker</a:t>
            </a:r>
            <a:endParaRPr lang="en-GB" sz="1200" dirty="0">
              <a:cs typeface="Calibri"/>
            </a:endParaRPr>
          </a:p>
          <a:p>
            <a:pPr lvl="1"/>
            <a:r>
              <a:rPr lang="en-GB" sz="1200" dirty="0">
                <a:cs typeface="Calibri"/>
              </a:rPr>
              <a:t>modelling different attack types</a:t>
            </a:r>
          </a:p>
        </p:txBody>
      </p:sp>
    </p:spTree>
    <p:extLst>
      <p:ext uri="{BB962C8B-B14F-4D97-AF65-F5344CB8AC3E}">
        <p14:creationId xmlns:p14="http://schemas.microsoft.com/office/powerpoint/2010/main" val="303244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v2.0</a:t>
            </a:r>
          </a:p>
        </p:txBody>
      </p:sp>
    </p:spTree>
    <p:extLst>
      <p:ext uri="{BB962C8B-B14F-4D97-AF65-F5344CB8AC3E}">
        <p14:creationId xmlns:p14="http://schemas.microsoft.com/office/powerpoint/2010/main" val="347469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D1378224-8AF5-467A-8602-BC37A638FD39}"/>
              </a:ext>
            </a:extLst>
          </p:cNvPr>
          <p:cNvSpPr/>
          <p:nvPr/>
        </p:nvSpPr>
        <p:spPr>
          <a:xfrm>
            <a:off x="9619820" y="360948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 3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6B9584F-3778-44B5-A486-AC33301B6B5E}"/>
              </a:ext>
            </a:extLst>
          </p:cNvPr>
          <p:cNvSpPr/>
          <p:nvPr/>
        </p:nvSpPr>
        <p:spPr>
          <a:xfrm>
            <a:off x="9530140" y="2929943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 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CE56F5FE-26C8-4926-984A-5082B2557605}"/>
              </a:ext>
            </a:extLst>
          </p:cNvPr>
          <p:cNvSpPr/>
          <p:nvPr/>
        </p:nvSpPr>
        <p:spPr>
          <a:xfrm>
            <a:off x="6651906" y="5642338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Prevention System 1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63C6DB85-BA9F-4DD9-8E00-31644AE3DC6E}"/>
              </a:ext>
            </a:extLst>
          </p:cNvPr>
          <p:cNvSpPr/>
          <p:nvPr/>
        </p:nvSpPr>
        <p:spPr>
          <a:xfrm>
            <a:off x="6651906" y="5499019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Prevention System 1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6E9CD59-FAD2-4C07-8921-4BBD152A98BF}"/>
              </a:ext>
            </a:extLst>
          </p:cNvPr>
          <p:cNvSpPr/>
          <p:nvPr/>
        </p:nvSpPr>
        <p:spPr>
          <a:xfrm>
            <a:off x="5083670" y="3971444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Intrusion Detection System 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01BD9C4-88B9-4F1B-A0A0-D678182E2E99}"/>
              </a:ext>
            </a:extLst>
          </p:cNvPr>
          <p:cNvSpPr/>
          <p:nvPr/>
        </p:nvSpPr>
        <p:spPr>
          <a:xfrm>
            <a:off x="4904779" y="3971445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Intrusion Detection System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EE8A90-1209-42C5-B9E3-ACF6771CBB0A}"/>
              </a:ext>
            </a:extLst>
          </p:cNvPr>
          <p:cNvSpPr/>
          <p:nvPr/>
        </p:nvSpPr>
        <p:spPr>
          <a:xfrm>
            <a:off x="578643" y="2180734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ABD230-251D-4185-B776-1848115E557B}"/>
              </a:ext>
            </a:extLst>
          </p:cNvPr>
          <p:cNvSpPr/>
          <p:nvPr/>
        </p:nvSpPr>
        <p:spPr>
          <a:xfrm>
            <a:off x="3532583" y="218073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Authorizer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62029E-9012-4587-983E-893CE516FEAB}"/>
              </a:ext>
            </a:extLst>
          </p:cNvPr>
          <p:cNvSpPr/>
          <p:nvPr/>
        </p:nvSpPr>
        <p:spPr>
          <a:xfrm>
            <a:off x="6486523" y="218073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688287-23C5-4893-948D-F33DA982DA6D}"/>
              </a:ext>
            </a:extLst>
          </p:cNvPr>
          <p:cNvSpPr/>
          <p:nvPr/>
        </p:nvSpPr>
        <p:spPr>
          <a:xfrm>
            <a:off x="9411920" y="2159599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 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4582BCB-6FC7-480B-9157-13D074B86D92}"/>
              </a:ext>
            </a:extLst>
          </p:cNvPr>
          <p:cNvCxnSpPr>
            <a:cxnSpLocks/>
          </p:cNvCxnSpPr>
          <p:nvPr/>
        </p:nvCxnSpPr>
        <p:spPr>
          <a:xfrm>
            <a:off x="2607465" y="2326653"/>
            <a:ext cx="9251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3C7D06-C6A3-4355-975C-7AD5BFD09D64}"/>
              </a:ext>
            </a:extLst>
          </p:cNvPr>
          <p:cNvCxnSpPr>
            <a:cxnSpLocks/>
          </p:cNvCxnSpPr>
          <p:nvPr/>
        </p:nvCxnSpPr>
        <p:spPr>
          <a:xfrm>
            <a:off x="5561408" y="2326901"/>
            <a:ext cx="925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C6D71E-B8D1-4586-96EB-BD2261E65586}"/>
              </a:ext>
            </a:extLst>
          </p:cNvPr>
          <p:cNvCxnSpPr>
            <a:cxnSpLocks/>
          </p:cNvCxnSpPr>
          <p:nvPr/>
        </p:nvCxnSpPr>
        <p:spPr>
          <a:xfrm flipV="1">
            <a:off x="8496720" y="2343435"/>
            <a:ext cx="925112" cy="5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553F77CF-436F-4E51-BAD3-9380F544D931}"/>
              </a:ext>
            </a:extLst>
          </p:cNvPr>
          <p:cNvSpPr/>
          <p:nvPr/>
        </p:nvSpPr>
        <p:spPr>
          <a:xfrm>
            <a:off x="3532580" y="226661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Honeypot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9598AB5-CC3A-4FA6-8662-AE9A4B2657DC}"/>
              </a:ext>
            </a:extLst>
          </p:cNvPr>
          <p:cNvSpPr/>
          <p:nvPr/>
        </p:nvSpPr>
        <p:spPr>
          <a:xfrm>
            <a:off x="4680939" y="3971446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Intrusion Detection System 1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501BB28-65DC-4AA1-B922-E5B3E9DD4D5E}"/>
              </a:ext>
            </a:extLst>
          </p:cNvPr>
          <p:cNvCxnSpPr>
            <a:cxnSpLocks/>
          </p:cNvCxnSpPr>
          <p:nvPr/>
        </p:nvCxnSpPr>
        <p:spPr>
          <a:xfrm flipH="1" flipV="1">
            <a:off x="4429152" y="1269648"/>
            <a:ext cx="3" cy="9110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D860BE4-A8FE-4530-9481-5FBCFC3B0055}"/>
              </a:ext>
            </a:extLst>
          </p:cNvPr>
          <p:cNvCxnSpPr>
            <a:cxnSpLocks/>
            <a:stCxn id="59" idx="1"/>
          </p:cNvCxnSpPr>
          <p:nvPr/>
        </p:nvCxnSpPr>
        <p:spPr>
          <a:xfrm rot="16200000" flipV="1">
            <a:off x="3276574" y="2392019"/>
            <a:ext cx="1801951" cy="1662384"/>
          </a:xfrm>
          <a:prstGeom prst="bentConnector3">
            <a:avLst>
              <a:gd name="adj1" fmla="val 891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81C9513A-5356-491D-A210-86F489EB2343}"/>
              </a:ext>
            </a:extLst>
          </p:cNvPr>
          <p:cNvCxnSpPr>
            <a:cxnSpLocks/>
            <a:endCxn id="92" idx="6"/>
          </p:cNvCxnSpPr>
          <p:nvPr/>
        </p:nvCxnSpPr>
        <p:spPr>
          <a:xfrm rot="10800000" flipV="1">
            <a:off x="8898759" y="5353773"/>
            <a:ext cx="1192241" cy="521489"/>
          </a:xfrm>
          <a:prstGeom prst="bentConnector3">
            <a:avLst>
              <a:gd name="adj1" fmla="val 90174"/>
            </a:avLst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D26B05CD-4A42-4D96-A99C-4FB4AE333778}"/>
              </a:ext>
            </a:extLst>
          </p:cNvPr>
          <p:cNvSpPr/>
          <p:nvPr/>
        </p:nvSpPr>
        <p:spPr>
          <a:xfrm>
            <a:off x="6660383" y="5353774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Prevention System 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EE4FCAE-083A-4869-9FAB-1D9E85AC0178}"/>
              </a:ext>
            </a:extLst>
          </p:cNvPr>
          <p:cNvSpPr txBox="1"/>
          <p:nvPr/>
        </p:nvSpPr>
        <p:spPr>
          <a:xfrm>
            <a:off x="2615025" y="1697104"/>
            <a:ext cx="80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a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a</a:t>
            </a:r>
            <a:r>
              <a:rPr lang="en-GB" dirty="0"/>
              <a:t>/dt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03F6413-E98B-4D0E-AEDA-0D0183BE148D}"/>
              </a:ext>
            </a:extLst>
          </p:cNvPr>
          <p:cNvSpPr txBox="1"/>
          <p:nvPr/>
        </p:nvSpPr>
        <p:spPr>
          <a:xfrm>
            <a:off x="3669325" y="1391909"/>
            <a:ext cx="8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ah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200" dirty="0" err="1"/>
              <a:t>a</a:t>
            </a:r>
            <a:r>
              <a:rPr lang="en-GB" sz="1100" dirty="0" err="1"/>
              <a:t>h</a:t>
            </a:r>
            <a:r>
              <a:rPr lang="en-GB" sz="1400" dirty="0"/>
              <a:t>/</a:t>
            </a:r>
            <a:r>
              <a:rPr lang="en-GB" dirty="0"/>
              <a:t>dt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BD721CA-B4A1-4937-A9F4-DF3323D20A8A}"/>
              </a:ext>
            </a:extLst>
          </p:cNvPr>
          <p:cNvSpPr txBox="1"/>
          <p:nvPr/>
        </p:nvSpPr>
        <p:spPr>
          <a:xfrm>
            <a:off x="8556495" y="1715075"/>
            <a:ext cx="107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db</a:t>
            </a:r>
            <a:r>
              <a:rPr lang="en-GB" sz="1100"/>
              <a:t> 0</a:t>
            </a:r>
            <a:br>
              <a:rPr lang="en-GB" sz="1100"/>
            </a:br>
            <a:r>
              <a:rPr lang="en-GB" err="1"/>
              <a:t>d</a:t>
            </a:r>
            <a:r>
              <a:rPr lang="en-GB" sz="1400" err="1"/>
              <a:t>p</a:t>
            </a:r>
            <a:r>
              <a:rPr lang="en-GB" sz="1100" err="1"/>
              <a:t>db</a:t>
            </a:r>
            <a:r>
              <a:rPr lang="en-GB"/>
              <a:t>/dt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99F967A-DFBC-4695-8EFE-B1656EF2BFDA}"/>
              </a:ext>
            </a:extLst>
          </p:cNvPr>
          <p:cNvSpPr txBox="1"/>
          <p:nvPr/>
        </p:nvSpPr>
        <p:spPr>
          <a:xfrm>
            <a:off x="3345133" y="3292804"/>
            <a:ext cx="10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IDS1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IDS1</a:t>
            </a:r>
            <a:r>
              <a:rPr lang="en-GB" dirty="0"/>
              <a:t>/de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D144FC0-B702-4850-AE94-9CA3EA76433C}"/>
              </a:ext>
            </a:extLst>
          </p:cNvPr>
          <p:cNvSpPr txBox="1"/>
          <p:nvPr/>
        </p:nvSpPr>
        <p:spPr>
          <a:xfrm>
            <a:off x="7863930" y="3400660"/>
            <a:ext cx="102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IDS1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IDS1</a:t>
            </a:r>
            <a:r>
              <a:rPr lang="en-GB" dirty="0"/>
              <a:t>/de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EA7DA8FB-4689-4517-80F1-C93368AD9298}"/>
              </a:ext>
            </a:extLst>
          </p:cNvPr>
          <p:cNvSpPr txBox="1"/>
          <p:nvPr/>
        </p:nvSpPr>
        <p:spPr>
          <a:xfrm>
            <a:off x="8575129" y="4666687"/>
            <a:ext cx="122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DLPS1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DLPS1</a:t>
            </a:r>
            <a:r>
              <a:rPr lang="en-GB" dirty="0"/>
              <a:t>/de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57AB4A-086D-484E-B3F2-8F0E17C28731}"/>
              </a:ext>
            </a:extLst>
          </p:cNvPr>
          <p:cNvCxnSpPr/>
          <p:nvPr/>
        </p:nvCxnSpPr>
        <p:spPr>
          <a:xfrm flipH="1">
            <a:off x="2607464" y="3036896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108">
            <a:extLst>
              <a:ext uri="{FF2B5EF4-FFF2-40B4-BE49-F238E27FC236}">
                <a16:creationId xmlns:a16="http://schemas.microsoft.com/office/drawing/2014/main" id="{DD7717BC-3477-4C3D-8CEC-FCC8E96B1BE0}"/>
              </a:ext>
            </a:extLst>
          </p:cNvPr>
          <p:cNvSpPr txBox="1"/>
          <p:nvPr/>
        </p:nvSpPr>
        <p:spPr>
          <a:xfrm>
            <a:off x="2637023" y="2575231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Authorizer</a:t>
            </a:r>
            <a:endParaRPr lang="en-GB" sz="1400"/>
          </a:p>
        </p:txBody>
      </p:sp>
      <p:sp>
        <p:nvSpPr>
          <p:cNvPr id="6" name="Textfeld 108">
            <a:extLst>
              <a:ext uri="{FF2B5EF4-FFF2-40B4-BE49-F238E27FC236}">
                <a16:creationId xmlns:a16="http://schemas.microsoft.com/office/drawing/2014/main" id="{E57F7460-6C57-4B65-A73B-757155B330D7}"/>
              </a:ext>
            </a:extLst>
          </p:cNvPr>
          <p:cNvSpPr txBox="1"/>
          <p:nvPr/>
        </p:nvSpPr>
        <p:spPr>
          <a:xfrm>
            <a:off x="5573602" y="1726053"/>
            <a:ext cx="80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p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p</a:t>
            </a:r>
            <a:r>
              <a:rPr lang="en-GB" dirty="0"/>
              <a:t>/dt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DDE6EA-82A1-4DE9-9B08-4610FF692F34}"/>
              </a:ext>
            </a:extLst>
          </p:cNvPr>
          <p:cNvCxnSpPr/>
          <p:nvPr/>
        </p:nvCxnSpPr>
        <p:spPr>
          <a:xfrm flipH="1">
            <a:off x="5556966" y="3036896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843F42-E0B2-44BA-A261-1B1657424439}"/>
              </a:ext>
            </a:extLst>
          </p:cNvPr>
          <p:cNvCxnSpPr>
            <a:cxnSpLocks/>
            <a:stCxn id="59" idx="2"/>
            <a:endCxn id="15" idx="2"/>
          </p:cNvCxnSpPr>
          <p:nvPr/>
        </p:nvCxnSpPr>
        <p:spPr>
          <a:xfrm rot="10800000">
            <a:off x="1593057" y="3223721"/>
            <a:ext cx="3087883" cy="126921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8">
            <a:extLst>
              <a:ext uri="{FF2B5EF4-FFF2-40B4-BE49-F238E27FC236}">
                <a16:creationId xmlns:a16="http://schemas.microsoft.com/office/drawing/2014/main" id="{C1495459-B908-4DC7-AC34-5806BA12510D}"/>
              </a:ext>
            </a:extLst>
          </p:cNvPr>
          <p:cNvSpPr txBox="1"/>
          <p:nvPr/>
        </p:nvSpPr>
        <p:spPr>
          <a:xfrm>
            <a:off x="1855556" y="4182074"/>
            <a:ext cx="158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 = Catch Attacker</a:t>
            </a:r>
          </a:p>
        </p:txBody>
      </p:sp>
      <p:sp>
        <p:nvSpPr>
          <p:cNvPr id="27" name="Textfeld 108">
            <a:extLst>
              <a:ext uri="{FF2B5EF4-FFF2-40B4-BE49-F238E27FC236}">
                <a16:creationId xmlns:a16="http://schemas.microsoft.com/office/drawing/2014/main" id="{9F63BB38-7747-4B24-9790-8A1D5AD54178}"/>
              </a:ext>
            </a:extLst>
          </p:cNvPr>
          <p:cNvSpPr txBox="1"/>
          <p:nvPr/>
        </p:nvSpPr>
        <p:spPr>
          <a:xfrm>
            <a:off x="5618931" y="2572233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Planner</a:t>
            </a:r>
            <a:endParaRPr lang="en-GB" sz="1400"/>
          </a:p>
        </p:txBody>
      </p:sp>
      <p:sp>
        <p:nvSpPr>
          <p:cNvPr id="29" name="Textfeld 108">
            <a:extLst>
              <a:ext uri="{FF2B5EF4-FFF2-40B4-BE49-F238E27FC236}">
                <a16:creationId xmlns:a16="http://schemas.microsoft.com/office/drawing/2014/main" id="{399C33C2-8BE5-4D09-9FA4-E16955011FC6}"/>
              </a:ext>
            </a:extLst>
          </p:cNvPr>
          <p:cNvSpPr txBox="1"/>
          <p:nvPr/>
        </p:nvSpPr>
        <p:spPr>
          <a:xfrm>
            <a:off x="8575129" y="2581909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DB</a:t>
            </a:r>
            <a:endParaRPr lang="en-GB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5C2229-0A15-4190-928A-DA9CD6E1856D}"/>
              </a:ext>
            </a:extLst>
          </p:cNvPr>
          <p:cNvCxnSpPr/>
          <p:nvPr/>
        </p:nvCxnSpPr>
        <p:spPr>
          <a:xfrm flipH="1">
            <a:off x="8510907" y="3064378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14">
            <a:extLst>
              <a:ext uri="{FF2B5EF4-FFF2-40B4-BE49-F238E27FC236}">
                <a16:creationId xmlns:a16="http://schemas.microsoft.com/office/drawing/2014/main" id="{551E137A-CF93-44AE-8EC1-8F192A50FF83}"/>
              </a:ext>
            </a:extLst>
          </p:cNvPr>
          <p:cNvSpPr/>
          <p:nvPr/>
        </p:nvSpPr>
        <p:spPr>
          <a:xfrm>
            <a:off x="9619819" y="5618869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Extract Data</a:t>
            </a:r>
          </a:p>
        </p:txBody>
      </p:sp>
      <p:sp>
        <p:nvSpPr>
          <p:cNvPr id="31" name="Textfeld 108">
            <a:extLst>
              <a:ext uri="{FF2B5EF4-FFF2-40B4-BE49-F238E27FC236}">
                <a16:creationId xmlns:a16="http://schemas.microsoft.com/office/drawing/2014/main" id="{80FD64CF-6A2D-424F-A1AE-6CEB6F6C8FE0}"/>
              </a:ext>
            </a:extLst>
          </p:cNvPr>
          <p:cNvSpPr txBox="1"/>
          <p:nvPr/>
        </p:nvSpPr>
        <p:spPr>
          <a:xfrm>
            <a:off x="10165050" y="4789271"/>
            <a:ext cx="1940935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Extract Data</a:t>
            </a:r>
            <a:br>
              <a:rPr lang="en-GB" sz="1400" dirty="0"/>
            </a:br>
            <a:r>
              <a:rPr lang="en-GB" sz="1100" dirty="0"/>
              <a:t>p = 100% unless PS detects it</a:t>
            </a:r>
            <a:br>
              <a:rPr lang="en-GB" sz="1400" dirty="0"/>
            </a:br>
            <a:r>
              <a:rPr lang="en-GB" sz="1400" b="1" dirty="0"/>
              <a:t>-&gt;</a:t>
            </a:r>
            <a:r>
              <a:rPr lang="en-GB" sz="1400" dirty="0"/>
              <a:t> </a:t>
            </a:r>
            <a:r>
              <a:rPr lang="en-GB" sz="1400" b="1" dirty="0"/>
              <a:t>Attacker wins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2DCC88-8773-48C6-9123-00BA3CA008FB}"/>
              </a:ext>
            </a:extLst>
          </p:cNvPr>
          <p:cNvCxnSpPr>
            <a:cxnSpLocks/>
          </p:cNvCxnSpPr>
          <p:nvPr/>
        </p:nvCxnSpPr>
        <p:spPr>
          <a:xfrm flipH="1">
            <a:off x="10090999" y="4660016"/>
            <a:ext cx="1" cy="966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8">
            <a:extLst>
              <a:ext uri="{FF2B5EF4-FFF2-40B4-BE49-F238E27FC236}">
                <a16:creationId xmlns:a16="http://schemas.microsoft.com/office/drawing/2014/main" id="{248FEF9D-1BF3-4060-9E18-3DD2F08E8D45}"/>
              </a:ext>
            </a:extLst>
          </p:cNvPr>
          <p:cNvSpPr txBox="1"/>
          <p:nvPr/>
        </p:nvSpPr>
        <p:spPr>
          <a:xfrm>
            <a:off x="10454873" y="226661"/>
            <a:ext cx="1575066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x time steps without extraction</a:t>
            </a:r>
            <a:br>
              <a:rPr lang="en-GB" sz="1400"/>
            </a:br>
            <a:r>
              <a:rPr lang="en-GB" sz="1400" b="1"/>
              <a:t>-&gt; MTD wins</a:t>
            </a:r>
          </a:p>
        </p:txBody>
      </p:sp>
      <p:sp>
        <p:nvSpPr>
          <p:cNvPr id="122" name="Arrow: Curved Left 121">
            <a:extLst>
              <a:ext uri="{FF2B5EF4-FFF2-40B4-BE49-F238E27FC236}">
                <a16:creationId xmlns:a16="http://schemas.microsoft.com/office/drawing/2014/main" id="{635D48B9-5D8F-47A5-AAF3-B9F5CEDA8165}"/>
              </a:ext>
            </a:extLst>
          </p:cNvPr>
          <p:cNvSpPr/>
          <p:nvPr/>
        </p:nvSpPr>
        <p:spPr>
          <a:xfrm rot="10800000">
            <a:off x="3204166" y="469992"/>
            <a:ext cx="328414" cy="556327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4" name="Textfeld 124">
            <a:extLst>
              <a:ext uri="{FF2B5EF4-FFF2-40B4-BE49-F238E27FC236}">
                <a16:creationId xmlns:a16="http://schemas.microsoft.com/office/drawing/2014/main" id="{B1A55122-A358-40AE-9997-493E7FA8E47B}"/>
              </a:ext>
            </a:extLst>
          </p:cNvPr>
          <p:cNvSpPr txBox="1"/>
          <p:nvPr/>
        </p:nvSpPr>
        <p:spPr>
          <a:xfrm>
            <a:off x="2230871" y="557687"/>
            <a:ext cx="10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IDS</a:t>
            </a:r>
            <a:r>
              <a:rPr lang="en-GB" sz="1100" dirty="0"/>
              <a:t> 1</a:t>
            </a:r>
            <a:r>
              <a:rPr lang="en-GB" dirty="0"/>
              <a:t>/dt</a:t>
            </a:r>
          </a:p>
        </p:txBody>
      </p:sp>
      <p:cxnSp>
        <p:nvCxnSpPr>
          <p:cNvPr id="135" name="Straight Arrow Connector 61">
            <a:extLst>
              <a:ext uri="{FF2B5EF4-FFF2-40B4-BE49-F238E27FC236}">
                <a16:creationId xmlns:a16="http://schemas.microsoft.com/office/drawing/2014/main" id="{4625B27E-97F9-4385-9FFC-1DA457AB7E04}"/>
              </a:ext>
            </a:extLst>
          </p:cNvPr>
          <p:cNvCxnSpPr>
            <a:cxnSpLocks/>
          </p:cNvCxnSpPr>
          <p:nvPr/>
        </p:nvCxnSpPr>
        <p:spPr>
          <a:xfrm rot="10800000">
            <a:off x="1412244" y="3229410"/>
            <a:ext cx="5245239" cy="2657533"/>
          </a:xfrm>
          <a:prstGeom prst="bentConnector3">
            <a:avLst>
              <a:gd name="adj1" fmla="val 99974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8">
            <a:extLst>
              <a:ext uri="{FF2B5EF4-FFF2-40B4-BE49-F238E27FC236}">
                <a16:creationId xmlns:a16="http://schemas.microsoft.com/office/drawing/2014/main" id="{AB2BF8EF-D967-41A2-B425-3C2D5322F9F8}"/>
              </a:ext>
            </a:extLst>
          </p:cNvPr>
          <p:cNvSpPr txBox="1"/>
          <p:nvPr/>
        </p:nvSpPr>
        <p:spPr>
          <a:xfrm>
            <a:off x="1593055" y="5561803"/>
            <a:ext cx="152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 = Catch Attacker</a:t>
            </a:r>
          </a:p>
        </p:txBody>
      </p:sp>
      <p:cxnSp>
        <p:nvCxnSpPr>
          <p:cNvPr id="58" name="Gerader Verbinder 60">
            <a:extLst>
              <a:ext uri="{FF2B5EF4-FFF2-40B4-BE49-F238E27FC236}">
                <a16:creationId xmlns:a16="http://schemas.microsoft.com/office/drawing/2014/main" id="{426C1DBB-E682-47B8-8BF4-5AF302628E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4911" y="2354554"/>
            <a:ext cx="2010129" cy="1987895"/>
          </a:xfrm>
          <a:prstGeom prst="bentConnector3">
            <a:avLst>
              <a:gd name="adj1" fmla="val 14574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0">
            <a:extLst>
              <a:ext uri="{FF2B5EF4-FFF2-40B4-BE49-F238E27FC236}">
                <a16:creationId xmlns:a16="http://schemas.microsoft.com/office/drawing/2014/main" id="{3F5FB109-462E-4B7C-9AE9-492F4A788A0F}"/>
              </a:ext>
            </a:extLst>
          </p:cNvPr>
          <p:cNvCxnSpPr>
            <a:cxnSpLocks/>
          </p:cNvCxnSpPr>
          <p:nvPr/>
        </p:nvCxnSpPr>
        <p:spPr>
          <a:xfrm flipV="1">
            <a:off x="6326632" y="2320036"/>
            <a:ext cx="0" cy="16457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124">
            <a:extLst>
              <a:ext uri="{FF2B5EF4-FFF2-40B4-BE49-F238E27FC236}">
                <a16:creationId xmlns:a16="http://schemas.microsoft.com/office/drawing/2014/main" id="{8A6A626B-EFDA-4161-9049-A488689E57F1}"/>
              </a:ext>
            </a:extLst>
          </p:cNvPr>
          <p:cNvSpPr txBox="1"/>
          <p:nvPr/>
        </p:nvSpPr>
        <p:spPr>
          <a:xfrm>
            <a:off x="5423430" y="3282902"/>
            <a:ext cx="10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IDS1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IDS1</a:t>
            </a:r>
            <a:r>
              <a:rPr lang="en-GB" dirty="0"/>
              <a:t>/de</a:t>
            </a:r>
          </a:p>
        </p:txBody>
      </p:sp>
      <p:cxnSp>
        <p:nvCxnSpPr>
          <p:cNvPr id="72" name="Gerade Verbindung mit Pfeil 52">
            <a:extLst>
              <a:ext uri="{FF2B5EF4-FFF2-40B4-BE49-F238E27FC236}">
                <a16:creationId xmlns:a16="http://schemas.microsoft.com/office/drawing/2014/main" id="{F7697315-E27E-44E3-994E-07B37CBBCAD5}"/>
              </a:ext>
            </a:extLst>
          </p:cNvPr>
          <p:cNvCxnSpPr>
            <a:cxnSpLocks/>
          </p:cNvCxnSpPr>
          <p:nvPr/>
        </p:nvCxnSpPr>
        <p:spPr>
          <a:xfrm flipH="1" flipV="1">
            <a:off x="4643826" y="1282206"/>
            <a:ext cx="4871" cy="89706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108">
            <a:extLst>
              <a:ext uri="{FF2B5EF4-FFF2-40B4-BE49-F238E27FC236}">
                <a16:creationId xmlns:a16="http://schemas.microsoft.com/office/drawing/2014/main" id="{868F2A36-4652-4E06-BF24-4E7B7EBE927B}"/>
              </a:ext>
            </a:extLst>
          </p:cNvPr>
          <p:cNvSpPr txBox="1"/>
          <p:nvPr/>
        </p:nvSpPr>
        <p:spPr>
          <a:xfrm>
            <a:off x="4658995" y="1391909"/>
            <a:ext cx="84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ha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ha</a:t>
            </a:r>
            <a:r>
              <a:rPr lang="en-GB" dirty="0"/>
              <a:t>/dt</a:t>
            </a:r>
          </a:p>
        </p:txBody>
      </p:sp>
      <p:sp>
        <p:nvSpPr>
          <p:cNvPr id="76" name="Rechteck 46">
            <a:extLst>
              <a:ext uri="{FF2B5EF4-FFF2-40B4-BE49-F238E27FC236}">
                <a16:creationId xmlns:a16="http://schemas.microsoft.com/office/drawing/2014/main" id="{490B521F-9CAF-4D67-AB4C-2EFFD460F438}"/>
              </a:ext>
            </a:extLst>
          </p:cNvPr>
          <p:cNvSpPr/>
          <p:nvPr/>
        </p:nvSpPr>
        <p:spPr>
          <a:xfrm>
            <a:off x="6490770" y="218195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cxnSp>
        <p:nvCxnSpPr>
          <p:cNvPr id="77" name="Gerade Verbindung mit Pfeil 52">
            <a:extLst>
              <a:ext uri="{FF2B5EF4-FFF2-40B4-BE49-F238E27FC236}">
                <a16:creationId xmlns:a16="http://schemas.microsoft.com/office/drawing/2014/main" id="{F9A88276-1FF4-425B-B5EF-E0C6800175F0}"/>
              </a:ext>
            </a:extLst>
          </p:cNvPr>
          <p:cNvCxnSpPr>
            <a:cxnSpLocks/>
          </p:cNvCxnSpPr>
          <p:nvPr/>
        </p:nvCxnSpPr>
        <p:spPr>
          <a:xfrm flipH="1" flipV="1">
            <a:off x="7387342" y="1261182"/>
            <a:ext cx="3" cy="9110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114">
            <a:extLst>
              <a:ext uri="{FF2B5EF4-FFF2-40B4-BE49-F238E27FC236}">
                <a16:creationId xmlns:a16="http://schemas.microsoft.com/office/drawing/2014/main" id="{4F1C77E5-2DD1-4414-B150-90277D7C483E}"/>
              </a:ext>
            </a:extLst>
          </p:cNvPr>
          <p:cNvSpPr txBox="1"/>
          <p:nvPr/>
        </p:nvSpPr>
        <p:spPr>
          <a:xfrm>
            <a:off x="6627515" y="1383443"/>
            <a:ext cx="8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ph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200" dirty="0" err="1"/>
              <a:t>p</a:t>
            </a:r>
            <a:r>
              <a:rPr lang="en-GB" sz="1100" dirty="0" err="1"/>
              <a:t>h</a:t>
            </a:r>
            <a:r>
              <a:rPr lang="en-GB" sz="1400" dirty="0"/>
              <a:t>/</a:t>
            </a:r>
            <a:r>
              <a:rPr lang="en-GB" dirty="0"/>
              <a:t>dt</a:t>
            </a:r>
          </a:p>
        </p:txBody>
      </p:sp>
      <p:sp>
        <p:nvSpPr>
          <p:cNvPr id="79" name="Arrow: Curved Left 78">
            <a:extLst>
              <a:ext uri="{FF2B5EF4-FFF2-40B4-BE49-F238E27FC236}">
                <a16:creationId xmlns:a16="http://schemas.microsoft.com/office/drawing/2014/main" id="{00D88B11-605E-4E6D-9794-F747155A7C35}"/>
              </a:ext>
            </a:extLst>
          </p:cNvPr>
          <p:cNvSpPr/>
          <p:nvPr/>
        </p:nvSpPr>
        <p:spPr>
          <a:xfrm rot="10800000" flipH="1">
            <a:off x="8515348" y="471301"/>
            <a:ext cx="328414" cy="556327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0" name="Textfeld 124">
            <a:extLst>
              <a:ext uri="{FF2B5EF4-FFF2-40B4-BE49-F238E27FC236}">
                <a16:creationId xmlns:a16="http://schemas.microsoft.com/office/drawing/2014/main" id="{9D24FE16-6295-4811-A685-5AC90A5CA705}"/>
              </a:ext>
            </a:extLst>
          </p:cNvPr>
          <p:cNvSpPr txBox="1"/>
          <p:nvPr/>
        </p:nvSpPr>
        <p:spPr>
          <a:xfrm>
            <a:off x="8811341" y="550305"/>
            <a:ext cx="10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IDS</a:t>
            </a:r>
            <a:r>
              <a:rPr lang="en-GB" sz="1100" dirty="0"/>
              <a:t> 1</a:t>
            </a:r>
            <a:r>
              <a:rPr lang="en-GB" dirty="0"/>
              <a:t>/dt</a:t>
            </a:r>
          </a:p>
        </p:txBody>
      </p:sp>
      <p:cxnSp>
        <p:nvCxnSpPr>
          <p:cNvPr id="81" name="Gerade Verbindung mit Pfeil 52">
            <a:extLst>
              <a:ext uri="{FF2B5EF4-FFF2-40B4-BE49-F238E27FC236}">
                <a16:creationId xmlns:a16="http://schemas.microsoft.com/office/drawing/2014/main" id="{A0A0CC5B-063E-4526-85BD-330567B57ABA}"/>
              </a:ext>
            </a:extLst>
          </p:cNvPr>
          <p:cNvCxnSpPr>
            <a:cxnSpLocks/>
          </p:cNvCxnSpPr>
          <p:nvPr/>
        </p:nvCxnSpPr>
        <p:spPr>
          <a:xfrm flipH="1" flipV="1">
            <a:off x="7602016" y="1273740"/>
            <a:ext cx="4871" cy="89706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108">
            <a:extLst>
              <a:ext uri="{FF2B5EF4-FFF2-40B4-BE49-F238E27FC236}">
                <a16:creationId xmlns:a16="http://schemas.microsoft.com/office/drawing/2014/main" id="{BE5637B4-E968-4400-9962-68BCB40434EA}"/>
              </a:ext>
            </a:extLst>
          </p:cNvPr>
          <p:cNvSpPr txBox="1"/>
          <p:nvPr/>
        </p:nvSpPr>
        <p:spPr>
          <a:xfrm>
            <a:off x="7617185" y="1383443"/>
            <a:ext cx="84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hp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hp</a:t>
            </a:r>
            <a:r>
              <a:rPr lang="en-GB" dirty="0"/>
              <a:t>/dt</a:t>
            </a:r>
          </a:p>
        </p:txBody>
      </p:sp>
    </p:spTree>
    <p:extLst>
      <p:ext uri="{BB962C8B-B14F-4D97-AF65-F5344CB8AC3E}">
        <p14:creationId xmlns:p14="http://schemas.microsoft.com/office/powerpoint/2010/main" val="286698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Simulation Actions -&gt; Model Actions: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Attacker gets into node:	set prob to 1 for next time (node is compromised until restarted)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Attacker is in honeypot:	increase prob for IDS to catch attacker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node:		set current probability of attacker getting in to initial prob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Switch detection system:	set current probability of catching attacker to initial prob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Catch Attacker: 	kick attacker out of System, change prob to catch attacker with same detection system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7843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RL Agent Actions -&gt; Model Actions: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Authorizer: 	kick attacker out of authorizer, set pa to pa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Planner: 	kick attacker out of planner, set pp to pp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DB: 		kick attacker out of DB, set </a:t>
            </a:r>
            <a:r>
              <a:rPr lang="en-GB" sz="1400" dirty="0" err="1"/>
              <a:t>pdb</a:t>
            </a:r>
            <a:r>
              <a:rPr lang="en-GB" sz="1400" dirty="0"/>
              <a:t> to </a:t>
            </a:r>
            <a:r>
              <a:rPr lang="en-GB" sz="1400" dirty="0" err="1"/>
              <a:t>pdb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IPS:	reset </a:t>
            </a:r>
            <a:r>
              <a:rPr lang="en-GB" sz="1400" dirty="0" err="1"/>
              <a:t>pIDS</a:t>
            </a:r>
            <a:r>
              <a:rPr lang="en-GB" sz="1400" dirty="0"/>
              <a:t> to </a:t>
            </a:r>
            <a:r>
              <a:rPr lang="en-GB" sz="1400" dirty="0" err="1"/>
              <a:t>pIDS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PS:		reset </a:t>
            </a:r>
            <a:r>
              <a:rPr lang="en-GB" sz="1400" dirty="0" err="1"/>
              <a:t>pPS</a:t>
            </a:r>
            <a:r>
              <a:rPr lang="en-GB" sz="1400" dirty="0"/>
              <a:t> to </a:t>
            </a:r>
            <a:r>
              <a:rPr lang="en-GB" sz="1400" dirty="0" err="1"/>
              <a:t>pPS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Data extracted:			Attacker wins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x time steps passed w/out extraction:	MTD wins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all probabilities change over time (</a:t>
            </a:r>
            <a:r>
              <a:rPr lang="en-GB" sz="1400" dirty="0" err="1"/>
              <a:t>dp</a:t>
            </a:r>
            <a:r>
              <a:rPr lang="en-GB" sz="1000" dirty="0" err="1"/>
              <a:t>x</a:t>
            </a:r>
            <a:r>
              <a:rPr lang="en-GB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22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4121"/>
          </a:xfrm>
        </p:spPr>
        <p:txBody>
          <a:bodyPr>
            <a:normAutofit/>
          </a:bodyPr>
          <a:lstStyle/>
          <a:p>
            <a:r>
              <a:rPr lang="en-GB" sz="4000" dirty="0"/>
              <a:t>p</a:t>
            </a:r>
            <a:r>
              <a:rPr lang="en-GB" sz="1800" dirty="0"/>
              <a:t>x </a:t>
            </a:r>
            <a:r>
              <a:rPr lang="en-GB" sz="4000" dirty="0"/>
              <a:t> - Probability of event x at time t</a:t>
            </a:r>
            <a:br>
              <a:rPr lang="en-GB" sz="4000" dirty="0"/>
            </a:br>
            <a:br>
              <a:rPr lang="en-GB" sz="1400" dirty="0"/>
            </a:br>
            <a:r>
              <a:rPr lang="en-GB" sz="2800" dirty="0"/>
              <a:t>p</a:t>
            </a:r>
            <a:r>
              <a:rPr lang="en-GB" sz="1400" dirty="0"/>
              <a:t>x0</a:t>
            </a:r>
            <a:r>
              <a:rPr lang="en-GB" sz="2800" dirty="0"/>
              <a:t> – Probability of event x at time t = 0</a:t>
            </a:r>
            <a:br>
              <a:rPr lang="en-GB" sz="2800" dirty="0"/>
            </a:br>
            <a:r>
              <a:rPr lang="en-GB" sz="2700" dirty="0" err="1"/>
              <a:t>d</a:t>
            </a:r>
            <a:r>
              <a:rPr lang="en-GB" sz="2000" dirty="0" err="1"/>
              <a:t>p</a:t>
            </a:r>
            <a:r>
              <a:rPr lang="en-GB" sz="1200" dirty="0" err="1"/>
              <a:t>x</a:t>
            </a:r>
            <a:r>
              <a:rPr lang="en-GB" sz="2700" dirty="0"/>
              <a:t>/dt</a:t>
            </a:r>
            <a:r>
              <a:rPr lang="en-GB" sz="1200" dirty="0"/>
              <a:t> </a:t>
            </a:r>
            <a:r>
              <a:rPr lang="en-GB" sz="2700" dirty="0"/>
              <a:t> - Change in Probability after time 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543"/>
            <a:ext cx="10515600" cy="3847420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pa: attacker gaining control of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pp: attacker gaining control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pdb1:  attacker gaining control of DB1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pdb2:  attacker gaining control of DB2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pdb3:  attacker gaining control of DB3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pah</a:t>
            </a:r>
            <a:r>
              <a:rPr lang="en-GB" sz="1400" dirty="0"/>
              <a:t>: attacker getting into Honeypot from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pha</a:t>
            </a:r>
            <a:r>
              <a:rPr lang="en-GB" sz="1400" dirty="0"/>
              <a:t>: attacker getting from Honeypot back to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pph</a:t>
            </a:r>
            <a:r>
              <a:rPr lang="en-GB" sz="1400" dirty="0"/>
              <a:t>: attacker getting into Honeypot from planer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php: attacker getting from Honeypot back to planner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pIDS1: Intrusion Detection System 1 detecting attacker before Authorizer, Planner or DB</a:t>
            </a:r>
          </a:p>
          <a:p>
            <a:pPr marL="0" indent="0">
              <a:buNone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pPS1: Prevention System 1 detecting attacker before extracting data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976631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F0CDA1EA804C64884D168FB83C7C7D2" ma:contentTypeVersion="4" ma:contentTypeDescription="Ein neues Dokument erstellen." ma:contentTypeScope="" ma:versionID="5d501b1b29eff67a1fc4718f7898caf1">
  <xsd:schema xmlns:xsd="http://www.w3.org/2001/XMLSchema" xmlns:xs="http://www.w3.org/2001/XMLSchema" xmlns:p="http://schemas.microsoft.com/office/2006/metadata/properties" xmlns:ns2="0ca4519e-f7ae-4716-9300-8b80674a5553" targetNamespace="http://schemas.microsoft.com/office/2006/metadata/properties" ma:root="true" ma:fieldsID="8e44896f610e7114fd8e268ad3db45f6" ns2:_="">
    <xsd:import namespace="0ca4519e-f7ae-4716-9300-8b80674a5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4519e-f7ae-4716-9300-8b80674a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70509A-51F1-449D-A20D-C92EB9A4F9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90103E-A2E7-46F2-8C48-3AA9B7AA065A}">
  <ds:schemaRefs>
    <ds:schemaRef ds:uri="0ca4519e-f7ae-4716-9300-8b80674a55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111369F-841E-4499-8860-ACB5045CEC00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0ca4519e-f7ae-4716-9300-8b80674a55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Microsoft Office PowerPoint</Application>
  <PresentationFormat>Widescreen</PresentationFormat>
  <Paragraphs>167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Larissa</vt:lpstr>
      <vt:lpstr>Model</vt:lpstr>
      <vt:lpstr>PowerPoint Presentation</vt:lpstr>
      <vt:lpstr>px  - Probability of event x after time t</vt:lpstr>
      <vt:lpstr>Idea of modelling attack graph</vt:lpstr>
      <vt:lpstr>Model</vt:lpstr>
      <vt:lpstr>PowerPoint Presentation</vt:lpstr>
      <vt:lpstr>Simulation Actions -&gt; Model Actions:</vt:lpstr>
      <vt:lpstr>RL Agent Actions -&gt; Model Actions:</vt:lpstr>
      <vt:lpstr>px  - Probability of event x at time t  px0 – Probability of event x at time t = 0 dpx/dt  - Change in Probability after time t</vt:lpstr>
      <vt:lpstr>Costs of MTD actions</vt:lpstr>
      <vt:lpstr>RL</vt:lpstr>
      <vt:lpstr>View for RL Agent each timestep</vt:lpstr>
      <vt:lpstr>Codebase</vt:lpstr>
      <vt:lpstr>Code - Class Diagramm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Levi Lee Cailleret</dc:creator>
  <cp:lastModifiedBy>Cailleret Levi (cailllev)</cp:lastModifiedBy>
  <cp:revision>40</cp:revision>
  <dcterms:created xsi:type="dcterms:W3CDTF">2020-10-06T08:51:12Z</dcterms:created>
  <dcterms:modified xsi:type="dcterms:W3CDTF">2020-12-18T09:49:32Z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0x0101001F0CDA1EA804C64884D168FB83C7C7D2</vt:lpwstr>
  </property>
</Properties>
</file>