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6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7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5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3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6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6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2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5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9B01-CC0E-4733-B6E3-F51671C4395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F825-E943-4D97-A138-6CE60442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3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9512" y="993107"/>
            <a:ext cx="9168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mtClean="0"/>
          </a:p>
          <a:p>
            <a:r>
              <a:rPr lang="zh-CN" altLang="en-US" smtClean="0"/>
              <a:t>一只青蛙想要过河。 假定河流被等分为若干个单元格，并且在每一个单元格内都有可能放有一块石子（也有可能没有）。 青蛙可以跳上石子，但是不可以跳入水中。</a:t>
            </a:r>
          </a:p>
          <a:p>
            <a:endParaRPr lang="zh-CN" altLang="en-US" smtClean="0"/>
          </a:p>
          <a:p>
            <a:r>
              <a:rPr lang="zh-CN" altLang="en-US" smtClean="0"/>
              <a:t>给你石子的位置列表 </a:t>
            </a:r>
            <a:r>
              <a:rPr lang="en-US" altLang="zh-CN" smtClean="0"/>
              <a:t>stones</a:t>
            </a:r>
            <a:r>
              <a:rPr lang="zh-CN" altLang="en-US" smtClean="0"/>
              <a:t>（用单元格序号 升序 表示）， 请判定青蛙能否成功过河（即能否在最后一步跳至最后一块石子上）。</a:t>
            </a:r>
          </a:p>
          <a:p>
            <a:endParaRPr lang="zh-CN" altLang="en-US" smtClean="0"/>
          </a:p>
          <a:p>
            <a:r>
              <a:rPr lang="zh-CN" altLang="en-US" smtClean="0"/>
              <a:t>开始时， 青蛙默认已站在第一块石子上，并可以假定它第一步只能跳跃一个单位（即只能从单元格 </a:t>
            </a:r>
            <a:r>
              <a:rPr lang="en-US" altLang="zh-CN" smtClean="0"/>
              <a:t>1 </a:t>
            </a:r>
            <a:r>
              <a:rPr lang="zh-CN" altLang="en-US" smtClean="0"/>
              <a:t>跳至单元格 </a:t>
            </a:r>
            <a:r>
              <a:rPr lang="en-US" altLang="zh-CN" smtClean="0"/>
              <a:t>2 </a:t>
            </a:r>
            <a:r>
              <a:rPr lang="zh-CN" altLang="en-US" smtClean="0"/>
              <a:t>）。</a:t>
            </a:r>
          </a:p>
          <a:p>
            <a:endParaRPr lang="zh-CN" altLang="en-US" smtClean="0"/>
          </a:p>
          <a:p>
            <a:r>
              <a:rPr lang="zh-CN" altLang="en-US" smtClean="0"/>
              <a:t>如果青蛙上一步跳跃了 </a:t>
            </a:r>
            <a:r>
              <a:rPr lang="en-US" altLang="zh-CN" smtClean="0"/>
              <a:t>k </a:t>
            </a:r>
            <a:r>
              <a:rPr lang="zh-CN" altLang="en-US" smtClean="0"/>
              <a:t>个单位，那么它接下来的跳跃距离只能选择为 </a:t>
            </a:r>
            <a:r>
              <a:rPr lang="en-US" altLang="zh-CN" smtClean="0"/>
              <a:t>k - 1</a:t>
            </a:r>
            <a:r>
              <a:rPr lang="zh-CN" altLang="en-US" smtClean="0"/>
              <a:t>、</a:t>
            </a:r>
            <a:r>
              <a:rPr lang="en-US" altLang="zh-CN" smtClean="0"/>
              <a:t>k </a:t>
            </a:r>
            <a:r>
              <a:rPr lang="zh-CN" altLang="en-US" smtClean="0"/>
              <a:t>或 </a:t>
            </a:r>
            <a:r>
              <a:rPr lang="en-US" altLang="zh-CN" smtClean="0"/>
              <a:t>k + 1 </a:t>
            </a:r>
            <a:r>
              <a:rPr lang="zh-CN" altLang="en-US" smtClean="0"/>
              <a:t>个单位。 另请注意，青蛙只能向前方（终点的方向）跳跃。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3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056" y="402336"/>
            <a:ext cx="11384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上一轮跳的单位数，决定了本次跳跃允许跳的单位数，即题目中的：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如果青蛙上一步跳跃了 </a:t>
            </a:r>
            <a:r>
              <a:rPr lang="en-US" altLang="zh-CN" smtClean="0"/>
              <a:t>k </a:t>
            </a:r>
            <a:r>
              <a:rPr lang="zh-CN" altLang="en-US" smtClean="0"/>
              <a:t>个单位，那么它接下来的跳跃距离只能选择为 </a:t>
            </a:r>
            <a:r>
              <a:rPr lang="en-US" altLang="zh-CN" smtClean="0"/>
              <a:t>k - 1</a:t>
            </a:r>
            <a:r>
              <a:rPr lang="zh-CN" altLang="en-US" smtClean="0"/>
              <a:t>、</a:t>
            </a:r>
            <a:r>
              <a:rPr lang="en-US" altLang="zh-CN" smtClean="0"/>
              <a:t>k </a:t>
            </a:r>
            <a:r>
              <a:rPr lang="zh-CN" altLang="en-US" smtClean="0"/>
              <a:t>或 </a:t>
            </a:r>
            <a:r>
              <a:rPr lang="en-US" altLang="zh-CN" smtClean="0"/>
              <a:t>k + 1 </a:t>
            </a:r>
            <a:r>
              <a:rPr lang="zh-CN" altLang="en-US" smtClean="0"/>
              <a:t>个单位。 另请注意，青蛙只能向前方（终点的方向）跳跃。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8056" y="2640830"/>
            <a:ext cx="1086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stones = [0,      1,      3,      5,      6,      8,      12,      17]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26464" y="2271498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04872" y="2271498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2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99104" y="2271498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82084" y="2271498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4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54396" y="2271498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49568" y="2271498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6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66076" y="2271498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7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70620" y="2271498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块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851660" y="3246120"/>
            <a:ext cx="97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764792" y="3401996"/>
            <a:ext cx="126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跳</a:t>
            </a:r>
            <a:r>
              <a:rPr lang="en-US" altLang="zh-CN" smtClean="0"/>
              <a:t>1</a:t>
            </a:r>
            <a:r>
              <a:rPr lang="zh-CN" altLang="en-US" smtClean="0"/>
              <a:t>个单位</a:t>
            </a:r>
            <a:endParaRPr lang="en-US" altLang="zh-CN" smtClean="0"/>
          </a:p>
          <a:p>
            <a:r>
              <a:rPr lang="zh-CN" altLang="en-US" smtClean="0"/>
              <a:t>下次可以跳</a:t>
            </a:r>
            <a:r>
              <a:rPr lang="en-US" altLang="zh-CN" smtClean="0"/>
              <a:t>0,1,2</a:t>
            </a:r>
            <a:r>
              <a:rPr lang="zh-CN" altLang="en-US" smtClean="0"/>
              <a:t>个单位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4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48056" y="2604254"/>
            <a:ext cx="1086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stones = [0,      1,      3,      5,      6,      8,      12,      17]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646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404872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2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9910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48208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4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454396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449568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6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66076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7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770620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块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857500" y="3187042"/>
            <a:ext cx="97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70632" y="3342918"/>
            <a:ext cx="126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跳</a:t>
            </a:r>
            <a:r>
              <a:rPr lang="en-US" altLang="zh-CN"/>
              <a:t>2</a:t>
            </a:r>
            <a:r>
              <a:rPr lang="zh-CN" altLang="en-US" smtClean="0"/>
              <a:t>个单位</a:t>
            </a:r>
            <a:endParaRPr lang="en-US" altLang="zh-CN" smtClean="0"/>
          </a:p>
          <a:p>
            <a:r>
              <a:rPr lang="zh-CN" altLang="en-US" smtClean="0"/>
              <a:t>下次可以跳</a:t>
            </a:r>
            <a:r>
              <a:rPr lang="en-US" altLang="zh-CN" smtClean="0"/>
              <a:t>1,2,3</a:t>
            </a:r>
            <a:r>
              <a:rPr lang="zh-CN" altLang="en-US" smtClean="0"/>
              <a:t>个单位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5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8056" y="2604254"/>
            <a:ext cx="1086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stones = [0,      1,      3,      5,      6,      8,      12,      17]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646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04872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2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9910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8208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4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54396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49568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6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66076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7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70620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块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63340" y="3187042"/>
            <a:ext cx="97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76472" y="3342918"/>
            <a:ext cx="126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跳</a:t>
            </a:r>
            <a:r>
              <a:rPr lang="en-US" altLang="zh-CN"/>
              <a:t>2</a:t>
            </a:r>
            <a:r>
              <a:rPr lang="zh-CN" altLang="en-US" smtClean="0"/>
              <a:t>个单位</a:t>
            </a:r>
            <a:endParaRPr lang="en-US" altLang="zh-CN" smtClean="0"/>
          </a:p>
          <a:p>
            <a:r>
              <a:rPr lang="zh-CN" altLang="en-US" smtClean="0"/>
              <a:t>下次可以跳</a:t>
            </a:r>
            <a:r>
              <a:rPr lang="en-US" altLang="zh-CN" smtClean="0"/>
              <a:t>1,2,3</a:t>
            </a:r>
            <a:r>
              <a:rPr lang="zh-CN" altLang="en-US" smtClean="0"/>
              <a:t>个单位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48056" y="2604254"/>
            <a:ext cx="1086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stones = [0,      1,      3,      5,      6,      8,      12,      17]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2646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404872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2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9910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48208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4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54396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449568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6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66076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7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70620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块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882896" y="3187042"/>
            <a:ext cx="197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349240" y="3342918"/>
            <a:ext cx="126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跳</a:t>
            </a:r>
            <a:r>
              <a:rPr lang="en-US" altLang="zh-CN" smtClean="0"/>
              <a:t>3</a:t>
            </a:r>
            <a:r>
              <a:rPr lang="zh-CN" altLang="en-US" smtClean="0"/>
              <a:t>个单位</a:t>
            </a:r>
            <a:endParaRPr lang="en-US" altLang="zh-CN" smtClean="0"/>
          </a:p>
          <a:p>
            <a:r>
              <a:rPr lang="zh-CN" altLang="en-US" smtClean="0"/>
              <a:t>下次可以跳</a:t>
            </a:r>
            <a:r>
              <a:rPr lang="en-US" altLang="zh-CN" smtClean="0"/>
              <a:t>2,3,4</a:t>
            </a:r>
            <a:r>
              <a:rPr lang="zh-CN" altLang="en-US" smtClean="0"/>
              <a:t>个单位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185416" y="4910328"/>
            <a:ext cx="5038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这一步不能从</a:t>
            </a:r>
            <a:r>
              <a:rPr lang="en-US" altLang="zh-CN" smtClean="0"/>
              <a:t>5</a:t>
            </a:r>
            <a:r>
              <a:rPr lang="zh-CN" altLang="en-US" smtClean="0"/>
              <a:t>跳到</a:t>
            </a:r>
            <a:r>
              <a:rPr lang="en-US" altLang="zh-CN" smtClean="0"/>
              <a:t>6</a:t>
            </a:r>
            <a:r>
              <a:rPr lang="zh-CN" altLang="en-US" smtClean="0"/>
              <a:t>，否则虽然可以从</a:t>
            </a:r>
            <a:r>
              <a:rPr lang="en-US" altLang="zh-CN" smtClean="0"/>
              <a:t>6</a:t>
            </a:r>
            <a:r>
              <a:rPr lang="zh-CN" altLang="en-US" smtClean="0"/>
              <a:t>跳到</a:t>
            </a:r>
            <a:r>
              <a:rPr lang="en-US" altLang="zh-CN" smtClean="0"/>
              <a:t>8</a:t>
            </a:r>
            <a:r>
              <a:rPr lang="zh-CN" altLang="en-US" smtClean="0"/>
              <a:t>，但是无法从</a:t>
            </a:r>
            <a:r>
              <a:rPr lang="en-US" altLang="zh-CN" smtClean="0"/>
              <a:t>8</a:t>
            </a:r>
            <a:r>
              <a:rPr lang="zh-CN" altLang="en-US" smtClean="0"/>
              <a:t>跳到</a:t>
            </a:r>
            <a:r>
              <a:rPr lang="en-US" altLang="zh-CN" smtClean="0"/>
              <a:t>12</a:t>
            </a:r>
            <a:r>
              <a:rPr lang="zh-CN" altLang="en-US" smtClean="0"/>
              <a:t>。因为从</a:t>
            </a:r>
            <a:r>
              <a:rPr lang="en-US" altLang="zh-CN" smtClean="0"/>
              <a:t>6</a:t>
            </a:r>
            <a:r>
              <a:rPr lang="zh-CN" altLang="en-US" smtClean="0"/>
              <a:t>跳到</a:t>
            </a:r>
            <a:r>
              <a:rPr lang="en-US" altLang="zh-CN" smtClean="0"/>
              <a:t>8</a:t>
            </a:r>
            <a:r>
              <a:rPr lang="zh-CN" altLang="en-US" smtClean="0"/>
              <a:t>后，只能跳</a:t>
            </a:r>
            <a:r>
              <a:rPr lang="en-US" altLang="zh-CN" smtClean="0"/>
              <a:t>1</a:t>
            </a:r>
            <a:r>
              <a:rPr lang="zh-CN" altLang="en-US" smtClean="0"/>
              <a:t>或</a:t>
            </a:r>
            <a:r>
              <a:rPr lang="en-US" altLang="zh-CN" smtClean="0"/>
              <a:t>2</a:t>
            </a:r>
            <a:r>
              <a:rPr lang="zh-CN" altLang="en-US" smtClean="0"/>
              <a:t>或</a:t>
            </a:r>
            <a:r>
              <a:rPr lang="en-US" altLang="zh-CN" smtClean="0"/>
              <a:t>3</a:t>
            </a:r>
            <a:r>
              <a:rPr lang="zh-CN" altLang="en-US" smtClean="0"/>
              <a:t>个单位。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8056" y="2604254"/>
            <a:ext cx="1086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stones = [0,      1,      3,      5,      6,      8,      12,      17]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646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04872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2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9910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8208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4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54396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49568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6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66076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7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70620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块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858000" y="3187042"/>
            <a:ext cx="1161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84848" y="3342918"/>
            <a:ext cx="126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跳</a:t>
            </a:r>
            <a:r>
              <a:rPr lang="en-US" altLang="zh-CN"/>
              <a:t>4</a:t>
            </a:r>
            <a:r>
              <a:rPr lang="zh-CN" altLang="en-US" smtClean="0"/>
              <a:t>个单位</a:t>
            </a:r>
            <a:endParaRPr lang="en-US" altLang="zh-CN" smtClean="0"/>
          </a:p>
          <a:p>
            <a:r>
              <a:rPr lang="zh-CN" altLang="en-US" smtClean="0"/>
              <a:t>下次可以跳</a:t>
            </a:r>
            <a:r>
              <a:rPr lang="en-US" altLang="zh-CN" smtClean="0"/>
              <a:t>3,4,5</a:t>
            </a:r>
            <a:r>
              <a:rPr lang="zh-CN" altLang="en-US" smtClean="0"/>
              <a:t>个单位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8056" y="2604254"/>
            <a:ext cx="1086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stones = [0,      1,      3,      5,      6,      8,      12,      17]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646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04872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2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9910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82084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4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54396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49568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6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66076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7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70620" y="2234922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块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946136" y="3187042"/>
            <a:ext cx="1161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72984" y="3342918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跳</a:t>
            </a:r>
            <a:r>
              <a:rPr lang="en-US" altLang="zh-CN" smtClean="0"/>
              <a:t>5</a:t>
            </a:r>
            <a:r>
              <a:rPr lang="zh-CN" altLang="en-US" smtClean="0"/>
              <a:t>个单位</a:t>
            </a:r>
            <a:endParaRPr lang="en-US" altLang="zh-CN" smtClean="0"/>
          </a:p>
          <a:p>
            <a:r>
              <a:rPr lang="zh-CN" altLang="en-US" smtClean="0"/>
              <a:t>成功过河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4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591</Words>
  <Application>Microsoft Office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蔡伦</dc:creator>
  <cp:lastModifiedBy>蔡伦</cp:lastModifiedBy>
  <cp:revision>6</cp:revision>
  <dcterms:created xsi:type="dcterms:W3CDTF">2021-06-14T09:03:42Z</dcterms:created>
  <dcterms:modified xsi:type="dcterms:W3CDTF">2021-06-14T09:11:35Z</dcterms:modified>
</cp:coreProperties>
</file>