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9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4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5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6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4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2852-B757-4408-A881-2516499207DC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CFA1-B5CC-4FF9-8C9E-219B432AC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54016" y="1699403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index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4016" y="2429773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nums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7208" y="169940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30106" y="169940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33004" y="169940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735902" y="169940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38800" y="169940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27207" y="242977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930106" y="242977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833004" y="242977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38799" y="242977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735901" y="2429773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1925" y="1009291"/>
            <a:ext cx="370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对于缺失</a:t>
            </a:r>
            <a:r>
              <a:rPr lang="zh-CN" altLang="en-US" smtClean="0"/>
              <a:t>和重复数字的情况：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48573" y="3200400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abs(nums[0]) </a:t>
            </a:r>
            <a:r>
              <a:rPr lang="en-US" altLang="zh-CN" smtClean="0"/>
              <a:t>-1== 2, </a:t>
            </a:r>
            <a:r>
              <a:rPr lang="zh-CN" altLang="en-US" smtClean="0"/>
              <a:t>以</a:t>
            </a:r>
            <a:r>
              <a:rPr lang="en-US" altLang="zh-CN" smtClean="0"/>
              <a:t>index=2</a:t>
            </a:r>
            <a:r>
              <a:rPr lang="zh-CN" altLang="en-US" smtClean="0"/>
              <a:t>为</a:t>
            </a:r>
            <a:r>
              <a:rPr lang="zh-CN" altLang="en-US" smtClean="0"/>
              <a:t>索引，此时</a:t>
            </a:r>
            <a:r>
              <a:rPr lang="en-US" altLang="zh-CN" smtClean="0"/>
              <a:t>nums[2]==1&gt;0</a:t>
            </a:r>
            <a:r>
              <a:rPr lang="zh-CN" altLang="en-US" smtClean="0"/>
              <a:t>，将</a:t>
            </a:r>
            <a:r>
              <a:rPr lang="en-US" altLang="zh-CN" smtClean="0"/>
              <a:t>nums[2]</a:t>
            </a:r>
            <a:r>
              <a:rPr lang="zh-CN" altLang="en-US" smtClean="0"/>
              <a:t>取负值：</a:t>
            </a:r>
            <a:r>
              <a:rPr lang="en-US" altLang="zh-CN" smtClean="0"/>
              <a:t>-1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54015" y="3930770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index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4015" y="4661140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nums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027207" y="393077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930105" y="393077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833003" y="393077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735901" y="393077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638799" y="393077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027206" y="466114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30105" y="466114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833003" y="466114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38798" y="466114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735900" y="466114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46" idx="2"/>
            <a:endCxn id="53" idx="0"/>
          </p:cNvCxnSpPr>
          <p:nvPr/>
        </p:nvCxnSpPr>
        <p:spPr>
          <a:xfrm>
            <a:off x="2247181" y="4300102"/>
            <a:ext cx="1805796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8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572" y="129402"/>
            <a:ext cx="106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abs(nums[1]) </a:t>
            </a:r>
            <a:r>
              <a:rPr lang="en-US" altLang="zh-CN" smtClean="0"/>
              <a:t>-1== </a:t>
            </a:r>
            <a:r>
              <a:rPr lang="en-US" altLang="zh-CN"/>
              <a:t>3</a:t>
            </a:r>
            <a:r>
              <a:rPr lang="en-US" altLang="zh-CN" smtClean="0"/>
              <a:t>, </a:t>
            </a:r>
            <a:r>
              <a:rPr lang="zh-CN" altLang="en-US" smtClean="0"/>
              <a:t>以</a:t>
            </a:r>
            <a:r>
              <a:rPr lang="en-US" altLang="zh-CN" smtClean="0"/>
              <a:t>index=3</a:t>
            </a:r>
            <a:r>
              <a:rPr lang="zh-CN" altLang="en-US" smtClean="0"/>
              <a:t>为</a:t>
            </a:r>
            <a:r>
              <a:rPr lang="zh-CN" altLang="en-US" smtClean="0"/>
              <a:t>索引，此时</a:t>
            </a:r>
            <a:r>
              <a:rPr lang="en-US" altLang="zh-CN" smtClean="0"/>
              <a:t>nums[3]==2&gt;0</a:t>
            </a:r>
            <a:r>
              <a:rPr lang="zh-CN" altLang="en-US" smtClean="0"/>
              <a:t>，将</a:t>
            </a:r>
            <a:r>
              <a:rPr lang="en-US" altLang="zh-CN" smtClean="0"/>
              <a:t>nums[3]</a:t>
            </a:r>
            <a:r>
              <a:rPr lang="zh-CN" altLang="en-US" smtClean="0"/>
              <a:t>取负值：</a:t>
            </a:r>
            <a:r>
              <a:rPr lang="en-US" altLang="zh-CN" smtClean="0"/>
              <a:t>-2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1192" y="2455658"/>
            <a:ext cx="946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abs(nums[2]) </a:t>
            </a:r>
            <a:r>
              <a:rPr lang="en-US" altLang="zh-CN" smtClean="0"/>
              <a:t>-1== </a:t>
            </a:r>
            <a:r>
              <a:rPr lang="en-US" altLang="zh-CN"/>
              <a:t>0</a:t>
            </a:r>
            <a:r>
              <a:rPr lang="en-US" altLang="zh-CN" smtClean="0"/>
              <a:t>, </a:t>
            </a:r>
            <a:r>
              <a:rPr lang="zh-CN" altLang="en-US" smtClean="0"/>
              <a:t>以</a:t>
            </a:r>
            <a:r>
              <a:rPr lang="en-US" altLang="zh-CN" smtClean="0"/>
              <a:t>index=0</a:t>
            </a:r>
            <a:r>
              <a:rPr lang="zh-CN" altLang="en-US" smtClean="0"/>
              <a:t>为</a:t>
            </a:r>
            <a:r>
              <a:rPr lang="zh-CN" altLang="en-US" smtClean="0"/>
              <a:t>索引，此时</a:t>
            </a:r>
            <a:r>
              <a:rPr lang="en-US" altLang="zh-CN" smtClean="0"/>
              <a:t>nums[0]==3&gt;0</a:t>
            </a:r>
            <a:r>
              <a:rPr lang="zh-CN" altLang="en-US" smtClean="0"/>
              <a:t>，</a:t>
            </a:r>
            <a:r>
              <a:rPr lang="zh-CN" altLang="en-US" smtClean="0"/>
              <a:t>将</a:t>
            </a:r>
            <a:r>
              <a:rPr lang="en-US" altLang="zh-CN" smtClean="0"/>
              <a:t>nums[0]</a:t>
            </a:r>
            <a:r>
              <a:rPr lang="zh-CN" altLang="en-US" smtClean="0"/>
              <a:t>取负值：</a:t>
            </a:r>
            <a:r>
              <a:rPr lang="en-US" altLang="zh-CN" smtClean="0"/>
              <a:t>-3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54015" y="894280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index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54015" y="1624650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nums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27207" y="89428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30105" y="89428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833003" y="89428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735901" y="89428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638799" y="89428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27206" y="162465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930105" y="162465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833003" y="162465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38798" y="162465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35900" y="1624650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4015" y="3220536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index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54015" y="3950906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nums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27207" y="322053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930105" y="322053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833003" y="322053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735901" y="322053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38799" y="322053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027206" y="395090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30105" y="395090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833003" y="395090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638798" y="395090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735900" y="3950906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-2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32" idx="2"/>
            <a:endCxn id="39" idx="0"/>
          </p:cNvCxnSpPr>
          <p:nvPr/>
        </p:nvCxnSpPr>
        <p:spPr>
          <a:xfrm>
            <a:off x="2247181" y="1263612"/>
            <a:ext cx="1805796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3" idx="2"/>
            <a:endCxn id="41" idx="0"/>
          </p:cNvCxnSpPr>
          <p:nvPr/>
        </p:nvCxnSpPr>
        <p:spPr>
          <a:xfrm>
            <a:off x="3150079" y="1263612"/>
            <a:ext cx="1805795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2"/>
            <a:endCxn id="51" idx="0"/>
          </p:cNvCxnSpPr>
          <p:nvPr/>
        </p:nvCxnSpPr>
        <p:spPr>
          <a:xfrm>
            <a:off x="2247181" y="3589868"/>
            <a:ext cx="1805796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2"/>
            <a:endCxn id="53" idx="0"/>
          </p:cNvCxnSpPr>
          <p:nvPr/>
        </p:nvCxnSpPr>
        <p:spPr>
          <a:xfrm>
            <a:off x="3150079" y="3589868"/>
            <a:ext cx="1805795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6" idx="2"/>
            <a:endCxn id="49" idx="0"/>
          </p:cNvCxnSpPr>
          <p:nvPr/>
        </p:nvCxnSpPr>
        <p:spPr>
          <a:xfrm flipH="1">
            <a:off x="2247180" y="3589868"/>
            <a:ext cx="1805797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50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192" y="324938"/>
            <a:ext cx="1013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abs(nums[3</a:t>
            </a:r>
            <a:r>
              <a:rPr lang="en-US" altLang="zh-CN" smtClean="0"/>
              <a:t>])-1 </a:t>
            </a:r>
            <a:r>
              <a:rPr lang="en-US" altLang="zh-CN" smtClean="0"/>
              <a:t>== </a:t>
            </a:r>
            <a:r>
              <a:rPr lang="en-US" altLang="zh-CN" smtClean="0"/>
              <a:t>1, </a:t>
            </a:r>
            <a:r>
              <a:rPr lang="zh-CN" altLang="en-US" smtClean="0"/>
              <a:t>以</a:t>
            </a:r>
            <a:r>
              <a:rPr lang="en-US" altLang="zh-CN" smtClean="0"/>
              <a:t>index=1</a:t>
            </a:r>
            <a:r>
              <a:rPr lang="zh-CN" altLang="en-US" smtClean="0"/>
              <a:t>为</a:t>
            </a:r>
            <a:r>
              <a:rPr lang="zh-CN" altLang="en-US" smtClean="0"/>
              <a:t>索引，此时</a:t>
            </a:r>
            <a:r>
              <a:rPr lang="en-US" altLang="zh-CN" smtClean="0"/>
              <a:t>nums[1]==4&gt;0</a:t>
            </a:r>
            <a:r>
              <a:rPr lang="zh-CN" altLang="en-US" smtClean="0"/>
              <a:t>，将</a:t>
            </a:r>
            <a:r>
              <a:rPr lang="en-US" altLang="zh-CN" smtClean="0"/>
              <a:t>nums[0]</a:t>
            </a:r>
            <a:r>
              <a:rPr lang="zh-CN" altLang="en-US" smtClean="0"/>
              <a:t>取负值：</a:t>
            </a:r>
            <a:r>
              <a:rPr lang="en-US" altLang="zh-CN" smtClean="0"/>
              <a:t>-4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1192" y="2746085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abs(nums[4]) </a:t>
            </a:r>
            <a:r>
              <a:rPr lang="en-US" altLang="zh-CN" smtClean="0"/>
              <a:t>-1== </a:t>
            </a:r>
            <a:r>
              <a:rPr lang="en-US" altLang="zh-CN"/>
              <a:t>1</a:t>
            </a:r>
            <a:r>
              <a:rPr lang="en-US" altLang="zh-CN" smtClean="0"/>
              <a:t>, </a:t>
            </a:r>
            <a:r>
              <a:rPr lang="zh-CN" altLang="en-US" smtClean="0"/>
              <a:t>以</a:t>
            </a:r>
            <a:r>
              <a:rPr lang="en-US" altLang="zh-CN" smtClean="0">
                <a:solidFill>
                  <a:srgbClr val="FF0000"/>
                </a:solidFill>
              </a:rPr>
              <a:t>index=1</a:t>
            </a:r>
            <a:r>
              <a:rPr lang="zh-CN" altLang="en-US" smtClean="0"/>
              <a:t>为</a:t>
            </a:r>
            <a:r>
              <a:rPr lang="zh-CN" altLang="en-US" smtClean="0"/>
              <a:t>索引，此时</a:t>
            </a:r>
            <a:r>
              <a:rPr lang="en-US" altLang="zh-CN" smtClean="0">
                <a:solidFill>
                  <a:srgbClr val="FF0000"/>
                </a:solidFill>
              </a:rPr>
              <a:t>nums[1]==-4&lt;0</a:t>
            </a:r>
            <a:r>
              <a:rPr lang="zh-CN" altLang="en-US" smtClean="0"/>
              <a:t>，说明</a:t>
            </a:r>
            <a:r>
              <a:rPr lang="en-US" altLang="zh-CN" smtClean="0"/>
              <a:t>abs(nums[4]) == 2</a:t>
            </a:r>
            <a:r>
              <a:rPr lang="zh-CN" altLang="en-US" smtClean="0"/>
              <a:t>这个值已被访问过。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54015" y="925914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index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54015" y="1656284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nums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27207" y="92591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930105" y="92591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833003" y="92591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735901" y="92591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638799" y="92591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027206" y="165628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30105" y="165628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3003" y="165628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38798" y="165628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35900" y="1656284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54015" y="3347061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index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54015" y="4077431"/>
            <a:ext cx="8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nums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27207" y="334706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930105" y="334706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33003" y="334706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735901" y="334706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638799" y="334706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027206" y="407743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930105" y="407743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833003" y="407743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638798" y="407743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735900" y="4077431"/>
            <a:ext cx="4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-2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33" idx="2"/>
            <a:endCxn id="40" idx="0"/>
          </p:cNvCxnSpPr>
          <p:nvPr/>
        </p:nvCxnSpPr>
        <p:spPr>
          <a:xfrm>
            <a:off x="2247181" y="1295246"/>
            <a:ext cx="1805796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4" idx="2"/>
            <a:endCxn id="42" idx="0"/>
          </p:cNvCxnSpPr>
          <p:nvPr/>
        </p:nvCxnSpPr>
        <p:spPr>
          <a:xfrm>
            <a:off x="3150079" y="1295246"/>
            <a:ext cx="1805795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5" idx="2"/>
            <a:endCxn id="38" idx="0"/>
          </p:cNvCxnSpPr>
          <p:nvPr/>
        </p:nvCxnSpPr>
        <p:spPr>
          <a:xfrm flipH="1">
            <a:off x="2247180" y="1295246"/>
            <a:ext cx="1805797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39" idx="0"/>
          </p:cNvCxnSpPr>
          <p:nvPr/>
        </p:nvCxnSpPr>
        <p:spPr>
          <a:xfrm flipH="1">
            <a:off x="3150079" y="1295246"/>
            <a:ext cx="1805796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00332" y="4735902"/>
            <a:ext cx="748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重复值就是</a:t>
            </a:r>
            <a:r>
              <a:rPr lang="en-US" altLang="zh-CN" smtClean="0"/>
              <a:t>2.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00332" y="5420917"/>
            <a:ext cx="967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只有</a:t>
            </a:r>
            <a:r>
              <a:rPr lang="en-US" altLang="zh-CN" smtClean="0"/>
              <a:t>nums[4]&gt;0</a:t>
            </a:r>
            <a:r>
              <a:rPr lang="zh-CN" altLang="en-US" smtClean="0"/>
              <a:t>，如果没有重复值，</a:t>
            </a:r>
            <a:r>
              <a:rPr lang="en-US" altLang="zh-CN" smtClean="0"/>
              <a:t>nums[4]</a:t>
            </a:r>
            <a:r>
              <a:rPr lang="zh-CN" altLang="en-US" smtClean="0"/>
              <a:t>应该对应</a:t>
            </a:r>
            <a:r>
              <a:rPr lang="en-US" altLang="zh-CN" smtClean="0"/>
              <a:t>5</a:t>
            </a:r>
            <a:r>
              <a:rPr lang="zh-CN" altLang="en-US" smtClean="0"/>
              <a:t>，所有缺失的是</a:t>
            </a:r>
            <a:r>
              <a:rPr lang="en-US" altLang="zh-CN" smtClean="0"/>
              <a:t>4+1</a:t>
            </a:r>
            <a:r>
              <a:rPr lang="zh-CN" altLang="en-US" smtClean="0"/>
              <a:t>等于</a:t>
            </a:r>
            <a:r>
              <a:rPr lang="en-US" altLang="zh-CN" smtClean="0"/>
              <a:t>5</a:t>
            </a:r>
            <a:endParaRPr lang="zh-CN" altLang="en-US"/>
          </a:p>
        </p:txBody>
      </p:sp>
      <p:cxnSp>
        <p:nvCxnSpPr>
          <p:cNvPr id="66" name="直接箭头连接符 65"/>
          <p:cNvCxnSpPr>
            <a:stCxn id="49" idx="2"/>
            <a:endCxn id="51" idx="0"/>
          </p:cNvCxnSpPr>
          <p:nvPr/>
        </p:nvCxnSpPr>
        <p:spPr>
          <a:xfrm flipH="1">
            <a:off x="3150079" y="3716393"/>
            <a:ext cx="2708694" cy="3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347714" y="3787868"/>
            <a:ext cx="172528" cy="1725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4347714" y="3799534"/>
            <a:ext cx="172528" cy="1725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0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255</Words>
  <Application>Microsoft Office PowerPoint</Application>
  <PresentationFormat>宽屏</PresentationFormat>
  <Paragraphs>80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蔡伦</dc:creator>
  <cp:lastModifiedBy>蔡伦</cp:lastModifiedBy>
  <cp:revision>17</cp:revision>
  <dcterms:created xsi:type="dcterms:W3CDTF">2021-06-03T02:43:47Z</dcterms:created>
  <dcterms:modified xsi:type="dcterms:W3CDTF">2021-06-04T02:18:59Z</dcterms:modified>
</cp:coreProperties>
</file>