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83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4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2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4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5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04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5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0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7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B8A2-CF4E-4807-8B29-F34D224605EE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3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B8A2-CF4E-4807-8B29-F34D224605EE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FFA4-5E70-48F7-A7D1-0FE95C6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2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7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快速排序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9768" y="1690688"/>
            <a:ext cx="418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快速排序</a:t>
            </a:r>
            <a:r>
              <a:rPr lang="en-US" altLang="zh-CN" smtClean="0"/>
              <a:t>partition</a:t>
            </a:r>
            <a:r>
              <a:rPr lang="zh-CN" altLang="en-US" smtClean="0"/>
              <a:t>的思路：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0352" y="2304288"/>
            <a:ext cx="8842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smtClean="0"/>
              <a:t>先将</a:t>
            </a:r>
            <a:r>
              <a:rPr lang="en-US" altLang="zh-CN" smtClean="0"/>
              <a:t>A[1]</a:t>
            </a:r>
            <a:r>
              <a:rPr lang="zh-CN" altLang="en-US" smtClean="0"/>
              <a:t>存至某个临时变量</a:t>
            </a:r>
            <a:r>
              <a:rPr lang="en-US" altLang="zh-CN" smtClean="0"/>
              <a:t>temp</a:t>
            </a:r>
            <a:r>
              <a:rPr lang="zh-CN" altLang="en-US" smtClean="0"/>
              <a:t>，并令两个下标</a:t>
            </a:r>
            <a:r>
              <a:rPr lang="en-US" altLang="zh-CN" smtClean="0"/>
              <a:t>left, right</a:t>
            </a:r>
            <a:r>
              <a:rPr lang="zh-CN" altLang="en-US" smtClean="0"/>
              <a:t>分别指向序列首尾（如令</a:t>
            </a:r>
            <a:r>
              <a:rPr lang="en-US" altLang="zh-CN" smtClean="0"/>
              <a:t>left=l, right=n</a:t>
            </a:r>
            <a:r>
              <a:rPr lang="zh-CN" altLang="en-US" smtClean="0"/>
              <a:t>）。</a:t>
            </a:r>
            <a:endParaRPr lang="en-US" altLang="zh-CN" smtClean="0"/>
          </a:p>
          <a:p>
            <a:pPr marL="342900" indent="-342900">
              <a:buAutoNum type="arabicParenBoth"/>
            </a:pPr>
            <a:r>
              <a:rPr lang="zh-CN" altLang="en-US" smtClean="0"/>
              <a:t>只要</a:t>
            </a:r>
            <a:r>
              <a:rPr lang="en-US" altLang="zh-CN" smtClean="0"/>
              <a:t>right</a:t>
            </a:r>
            <a:r>
              <a:rPr lang="zh-CN" altLang="en-US" smtClean="0"/>
              <a:t>指向的元素</a:t>
            </a:r>
            <a:r>
              <a:rPr lang="en-US" altLang="zh-CN" smtClean="0"/>
              <a:t>A[right]</a:t>
            </a:r>
            <a:r>
              <a:rPr lang="zh-CN" altLang="en-US" smtClean="0"/>
              <a:t>大于</a:t>
            </a:r>
            <a:r>
              <a:rPr lang="en-US" altLang="zh-CN" smtClean="0"/>
              <a:t>temp</a:t>
            </a:r>
            <a:r>
              <a:rPr lang="zh-CN" altLang="en-US" smtClean="0"/>
              <a:t>，就将</a:t>
            </a:r>
            <a:r>
              <a:rPr lang="en-US" altLang="zh-CN" smtClean="0"/>
              <a:t>right</a:t>
            </a:r>
            <a:r>
              <a:rPr lang="zh-CN" altLang="en-US" smtClean="0"/>
              <a:t>不断左移；当</a:t>
            </a:r>
            <a:r>
              <a:rPr lang="en-US" altLang="zh-CN" smtClean="0"/>
              <a:t>A[right]&lt;=temp</a:t>
            </a:r>
            <a:r>
              <a:rPr lang="zh-CN" altLang="en-US" smtClean="0"/>
              <a:t>时，将元素</a:t>
            </a:r>
            <a:r>
              <a:rPr lang="en-US" altLang="zh-CN" smtClean="0"/>
              <a:t>A[left]</a:t>
            </a:r>
            <a:r>
              <a:rPr lang="zh-CN" altLang="en-US" smtClean="0"/>
              <a:t>挪到</a:t>
            </a:r>
            <a:r>
              <a:rPr lang="en-US" altLang="zh-CN" smtClean="0"/>
              <a:t>left</a:t>
            </a:r>
            <a:r>
              <a:rPr lang="zh-CN" altLang="en-US" smtClean="0"/>
              <a:t>指向的元素</a:t>
            </a:r>
            <a:r>
              <a:rPr lang="en-US" altLang="zh-CN" smtClean="0"/>
              <a:t>A[</a:t>
            </a:r>
            <a:r>
              <a:rPr lang="en-US" altLang="zh-CN"/>
              <a:t>left</a:t>
            </a:r>
            <a:r>
              <a:rPr lang="en-US" altLang="zh-CN" smtClean="0"/>
              <a:t>]</a:t>
            </a:r>
            <a:r>
              <a:rPr lang="zh-CN" altLang="en-US" smtClean="0"/>
              <a:t>处。</a:t>
            </a:r>
            <a:endParaRPr lang="en-US" altLang="zh-CN" smtClean="0"/>
          </a:p>
          <a:p>
            <a:pPr marL="342900" indent="-342900">
              <a:buAutoNum type="arabicParenBoth"/>
            </a:pPr>
            <a:r>
              <a:rPr lang="zh-CN" altLang="en-US" smtClean="0"/>
              <a:t>只要</a:t>
            </a:r>
            <a:r>
              <a:rPr lang="en-US" altLang="zh-CN" smtClean="0"/>
              <a:t>left</a:t>
            </a:r>
            <a:r>
              <a:rPr lang="zh-CN" altLang="en-US" smtClean="0"/>
              <a:t>指向的元素</a:t>
            </a:r>
            <a:r>
              <a:rPr lang="en-US" altLang="zh-CN" smtClean="0"/>
              <a:t>A[left]</a:t>
            </a:r>
            <a:r>
              <a:rPr lang="zh-CN" altLang="en-US" smtClean="0"/>
              <a:t>不超过</a:t>
            </a:r>
            <a:r>
              <a:rPr lang="en-US" altLang="zh-CN" smtClean="0"/>
              <a:t>temp</a:t>
            </a:r>
            <a:r>
              <a:rPr lang="zh-CN" altLang="en-US" smtClean="0"/>
              <a:t>，就将</a:t>
            </a:r>
            <a:r>
              <a:rPr lang="en-US" altLang="zh-CN" smtClean="0"/>
              <a:t>left</a:t>
            </a:r>
            <a:r>
              <a:rPr lang="zh-CN" altLang="en-US" smtClean="0"/>
              <a:t>不断右移；当某个时候</a:t>
            </a:r>
            <a:r>
              <a:rPr lang="en-US" altLang="zh-CN" smtClean="0"/>
              <a:t>A[left]&gt;temp</a:t>
            </a:r>
            <a:r>
              <a:rPr lang="zh-CN" altLang="en-US" smtClean="0"/>
              <a:t>时，将元素</a:t>
            </a:r>
            <a:r>
              <a:rPr lang="en-US" altLang="zh-CN" smtClean="0"/>
              <a:t>A[left]</a:t>
            </a:r>
            <a:r>
              <a:rPr lang="zh-CN" altLang="en-US" smtClean="0"/>
              <a:t>挪到</a:t>
            </a:r>
            <a:r>
              <a:rPr lang="en-US" altLang="zh-CN" smtClean="0"/>
              <a:t>right</a:t>
            </a:r>
            <a:r>
              <a:rPr lang="zh-CN" altLang="en-US" smtClean="0"/>
              <a:t>指向的元素</a:t>
            </a:r>
            <a:r>
              <a:rPr lang="en-US" altLang="zh-CN" smtClean="0"/>
              <a:t>A[right]</a:t>
            </a:r>
            <a:r>
              <a:rPr lang="zh-CN" altLang="en-US" smtClean="0"/>
              <a:t>处。</a:t>
            </a:r>
            <a:endParaRPr lang="en-US" altLang="zh-CN" smtClean="0"/>
          </a:p>
          <a:p>
            <a:pPr marL="342900" indent="-342900">
              <a:buAutoNum type="arabicParenBoth"/>
            </a:pPr>
            <a:r>
              <a:rPr lang="zh-CN" altLang="en-US" smtClean="0"/>
              <a:t>重复</a:t>
            </a:r>
            <a:r>
              <a:rPr lang="en-US" altLang="zh-CN" smtClean="0"/>
              <a:t>(2)(3)</a:t>
            </a:r>
            <a:r>
              <a:rPr lang="zh-CN" altLang="en-US" smtClean="0"/>
              <a:t>直到</a:t>
            </a:r>
            <a:r>
              <a:rPr lang="en-US" altLang="zh-CN" smtClean="0"/>
              <a:t>left</a:t>
            </a:r>
            <a:r>
              <a:rPr lang="zh-CN" altLang="en-US" smtClean="0"/>
              <a:t>与</a:t>
            </a:r>
            <a:r>
              <a:rPr lang="en-US" altLang="zh-CN" smtClean="0"/>
              <a:t>right</a:t>
            </a:r>
            <a:r>
              <a:rPr lang="zh-CN" altLang="en-US" smtClean="0"/>
              <a:t>相遇，把</a:t>
            </a:r>
            <a:r>
              <a:rPr lang="en-US" altLang="zh-CN" smtClean="0"/>
              <a:t>temp(</a:t>
            </a:r>
            <a:r>
              <a:rPr lang="zh-CN" altLang="en-US" smtClean="0"/>
              <a:t>即原</a:t>
            </a:r>
            <a:r>
              <a:rPr lang="en-US" altLang="zh-CN" smtClean="0"/>
              <a:t>A[1])</a:t>
            </a:r>
            <a:r>
              <a:rPr lang="zh-CN" altLang="en-US" smtClean="0"/>
              <a:t>放到相遇的地方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0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13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138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快速排序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蔡伦</cp:lastModifiedBy>
  <cp:revision>28</cp:revision>
  <dcterms:created xsi:type="dcterms:W3CDTF">2020-04-27T15:20:46Z</dcterms:created>
  <dcterms:modified xsi:type="dcterms:W3CDTF">2021-04-30T01:40:17Z</dcterms:modified>
</cp:coreProperties>
</file>