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1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2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0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6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78A8-E01C-46B4-8C54-0FEC9C0FDF8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24A-39C0-4413-A6BF-1F49B6F6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2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7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138988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88336" y="138988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47872" y="138988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07408" y="138988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66944" y="138988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6480" y="138988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6016" y="138988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28800" y="224942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88336" y="224942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47872" y="224942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07408" y="224942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66944" y="224942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26480" y="224942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86016" y="224942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07408" y="3172968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dp[i][v]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79976" y="95654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dp[i-1][v]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1772" y="4489704"/>
            <a:ext cx="531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 (int i = 1; i &lt;= n; ++i) {</a:t>
            </a:r>
          </a:p>
          <a:p>
            <a:r>
              <a:rPr lang="en-US" altLang="zh-CN" smtClean="0"/>
              <a:t>    for (int v = V; v &gt;= w[i]; --v)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dp[v] = max(dp[v], dp[v - w[i]] + c[i]);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}</a:t>
            </a:r>
            <a:endParaRPr lang="en-US" altLang="zh-CN"/>
          </a:p>
          <a:p>
            <a:r>
              <a:rPr lang="en-US" altLang="zh-CN" smtClean="0"/>
              <a:t>}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320" y="182880"/>
            <a:ext cx="312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求解</a:t>
            </a:r>
            <a:r>
              <a:rPr lang="en-US" altLang="zh-CN" smtClean="0"/>
              <a:t>dp[i][v]</a:t>
            </a:r>
            <a:r>
              <a:rPr lang="zh-CN" altLang="en-US" smtClean="0"/>
              <a:t>时，实际上只需要浅蓝色阴影的部分。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02168" y="3172968"/>
            <a:ext cx="290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深蓝色阴影用于保存给下一行</a:t>
            </a:r>
            <a:r>
              <a:rPr lang="en-US" altLang="zh-CN" smtClean="0"/>
              <a:t>d[i+1][]</a:t>
            </a:r>
            <a:r>
              <a:rPr lang="zh-CN" altLang="en-US" smtClean="0"/>
              <a:t>使用的数据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8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3936" y="166420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3472" y="166420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3008" y="166420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2544" y="1664208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080" y="166420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1616" y="166420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31152" y="1664208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73936" y="252374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33472" y="252374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93008" y="252374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2544" y="2523744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2080" y="252374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71616" y="252374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31152" y="2523744"/>
            <a:ext cx="859536" cy="8595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8640" y="1792224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dp[i][]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7200" y="95654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dp[i-1][]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73936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633472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3008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52544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12080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71616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31152" y="804672"/>
            <a:ext cx="859536" cy="8595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325112" y="348081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dp[i+1][v]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8640" y="146304"/>
            <a:ext cx="544982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计算</a:t>
            </a:r>
            <a:r>
              <a:rPr lang="en-US" altLang="zh-CN" smtClean="0"/>
              <a:t>dp[i+1][v]</a:t>
            </a:r>
            <a:r>
              <a:rPr lang="zh-CN" altLang="en-US" smtClean="0"/>
              <a:t>时，完全不需要</a:t>
            </a:r>
            <a:r>
              <a:rPr lang="en-US" altLang="zh-CN" smtClean="0"/>
              <a:t>dp[i-1][]</a:t>
            </a:r>
            <a:r>
              <a:rPr lang="zh-CN" altLang="en-US" smtClean="0"/>
              <a:t>这一行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6</cp:revision>
  <dcterms:created xsi:type="dcterms:W3CDTF">2020-04-26T14:49:39Z</dcterms:created>
  <dcterms:modified xsi:type="dcterms:W3CDTF">2020-04-26T14:59:16Z</dcterms:modified>
</cp:coreProperties>
</file>