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45EF-41E7-42BE-9276-920316AFC8C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3B3-5A94-4CB4-83A9-CF4E15518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3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45EF-41E7-42BE-9276-920316AFC8C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3B3-5A94-4CB4-83A9-CF4E15518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45EF-41E7-42BE-9276-920316AFC8C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3B3-5A94-4CB4-83A9-CF4E15518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45EF-41E7-42BE-9276-920316AFC8C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3B3-5A94-4CB4-83A9-CF4E15518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3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45EF-41E7-42BE-9276-920316AFC8C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3B3-5A94-4CB4-83A9-CF4E15518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4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45EF-41E7-42BE-9276-920316AFC8C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3B3-5A94-4CB4-83A9-CF4E15518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1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45EF-41E7-42BE-9276-920316AFC8C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3B3-5A94-4CB4-83A9-CF4E15518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9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45EF-41E7-42BE-9276-920316AFC8C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3B3-5A94-4CB4-83A9-CF4E15518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45EF-41E7-42BE-9276-920316AFC8C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3B3-5A94-4CB4-83A9-CF4E15518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45EF-41E7-42BE-9276-920316AFC8C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3B3-5A94-4CB4-83A9-CF4E15518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6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45EF-41E7-42BE-9276-920316AFC8C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43B3-5A94-4CB4-83A9-CF4E15518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45EF-41E7-42BE-9276-920316AFC8C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43B3-5A94-4CB4-83A9-CF4E15518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4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regular-expression-matching/solution/dong-tai-gui-hua-zen-yao-cong-0kai-shi-si-kao-da-b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leetcode 10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>
                <a:hlinkClick r:id="rId2"/>
              </a:rPr>
              <a:t>https://leetcode-cn.com/problems/regular-expression-matching/solution/dong-tai-gui-hua-zen-yao-cong-0kai-shi-si-kao-da-b/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4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8848" y="935796"/>
            <a:ext cx="103113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首先定义状态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zh-CN" altLang="en-US" smtClean="0"/>
              <a:t>dp</a:t>
            </a:r>
            <a:r>
              <a:rPr lang="zh-CN" altLang="en-US"/>
              <a:t>[i][j] ：</a:t>
            </a:r>
            <a:r>
              <a:rPr lang="zh-CN" altLang="en-US" smtClean="0"/>
              <a:t>s的前</a:t>
            </a:r>
            <a:r>
              <a:rPr lang="zh-CN" altLang="en-US"/>
              <a:t>i个字符[0,i)是否能匹配p的前j个字符[0,j)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要</a:t>
            </a:r>
            <a:r>
              <a:rPr lang="zh-CN" altLang="en-US"/>
              <a:t>明确一点，这里是左闭右开</a:t>
            </a:r>
            <a:r>
              <a:rPr lang="zh-CN" altLang="en-US" smtClean="0"/>
              <a:t>的。假设</a:t>
            </a:r>
            <a:r>
              <a:rPr lang="en-US" altLang="zh-CN" smtClean="0"/>
              <a:t>dp[i-1][j-1]</a:t>
            </a:r>
            <a:r>
              <a:rPr lang="zh-CN" altLang="en-US" smtClean="0"/>
              <a:t>匹配，接下来比较</a:t>
            </a:r>
            <a:r>
              <a:rPr lang="zh-CN" altLang="en-US"/>
              <a:t>s[i-1]与p[i-1]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注意索引，</a:t>
            </a:r>
            <a:r>
              <a:rPr lang="en-US" altLang="zh-CN"/>
              <a:t> dp[i-1][</a:t>
            </a:r>
            <a:r>
              <a:rPr lang="en-US" altLang="zh-CN" smtClean="0"/>
              <a:t>j-1]</a:t>
            </a:r>
            <a:r>
              <a:rPr lang="zh-CN" altLang="en-US" smtClean="0"/>
              <a:t>为</a:t>
            </a:r>
            <a:r>
              <a:rPr lang="en-US" altLang="zh-CN" smtClean="0"/>
              <a:t>true</a:t>
            </a:r>
            <a:r>
              <a:rPr lang="zh-CN" altLang="en-US" smtClean="0"/>
              <a:t>，意味着</a:t>
            </a:r>
            <a:r>
              <a:rPr lang="zh-CN" altLang="en-US"/>
              <a:t>s的前</a:t>
            </a:r>
            <a:r>
              <a:rPr lang="zh-CN" altLang="en-US" smtClean="0"/>
              <a:t>i</a:t>
            </a:r>
            <a:r>
              <a:rPr lang="en-US" altLang="zh-CN" smtClean="0"/>
              <a:t>-1</a:t>
            </a:r>
            <a:r>
              <a:rPr lang="zh-CN" altLang="en-US" smtClean="0"/>
              <a:t>个</a:t>
            </a:r>
            <a:r>
              <a:rPr lang="zh-CN" altLang="en-US"/>
              <a:t>字符[0,</a:t>
            </a:r>
            <a:r>
              <a:rPr lang="zh-CN" altLang="en-US" smtClean="0"/>
              <a:t>i</a:t>
            </a:r>
            <a:r>
              <a:rPr lang="en-US" altLang="zh-CN" smtClean="0"/>
              <a:t>-1</a:t>
            </a:r>
            <a:r>
              <a:rPr lang="zh-CN" altLang="en-US" smtClean="0"/>
              <a:t>)</a:t>
            </a:r>
            <a:r>
              <a:rPr lang="zh-CN" altLang="en-US"/>
              <a:t>能匹配p的前</a:t>
            </a:r>
            <a:r>
              <a:rPr lang="zh-CN" altLang="en-US" smtClean="0"/>
              <a:t>j</a:t>
            </a:r>
            <a:r>
              <a:rPr lang="en-US" altLang="zh-CN" smtClean="0"/>
              <a:t>-1</a:t>
            </a:r>
            <a:r>
              <a:rPr lang="zh-CN" altLang="en-US" smtClean="0"/>
              <a:t>个</a:t>
            </a:r>
            <a:r>
              <a:rPr lang="zh-CN" altLang="en-US"/>
              <a:t>字符[0,</a:t>
            </a:r>
            <a:r>
              <a:rPr lang="zh-CN" altLang="en-US" smtClean="0"/>
              <a:t>j</a:t>
            </a:r>
            <a:r>
              <a:rPr lang="en-US" altLang="zh-CN" smtClean="0"/>
              <a:t>-1</a:t>
            </a:r>
            <a:r>
              <a:rPr lang="zh-CN" altLang="en-US" smtClean="0"/>
              <a:t>)，</a:t>
            </a:r>
            <a:endParaRPr lang="en-US" altLang="zh-CN" smtClean="0"/>
          </a:p>
          <a:p>
            <a:r>
              <a:rPr lang="en-US" altLang="zh-CN" smtClean="0"/>
              <a:t>i</a:t>
            </a:r>
            <a:r>
              <a:rPr lang="zh-CN" altLang="en-US" smtClean="0"/>
              <a:t>的最后一个字符的索引为</a:t>
            </a:r>
            <a:r>
              <a:rPr lang="en-US" altLang="zh-CN" smtClean="0"/>
              <a:t>i-1</a:t>
            </a:r>
            <a:r>
              <a:rPr lang="zh-CN" altLang="en-US" smtClean="0"/>
              <a:t>，</a:t>
            </a:r>
            <a:r>
              <a:rPr lang="en-US" altLang="zh-CN" smtClean="0"/>
              <a:t>j</a:t>
            </a:r>
            <a:r>
              <a:rPr lang="zh-CN" altLang="en-US" smtClean="0"/>
              <a:t>的</a:t>
            </a:r>
            <a:r>
              <a:rPr lang="zh-CN" altLang="en-US"/>
              <a:t>最后一个字符的索引</a:t>
            </a:r>
            <a:r>
              <a:rPr lang="zh-CN" altLang="en-US" smtClean="0"/>
              <a:t>为</a:t>
            </a:r>
            <a:r>
              <a:rPr lang="en-US" altLang="zh-CN" smtClean="0"/>
              <a:t>j-1</a:t>
            </a:r>
            <a:r>
              <a:rPr lang="zh-CN" altLang="en-US"/>
              <a:t>，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8848" y="3048292"/>
            <a:ext cx="103113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确定状态方程之前先明确都会出现什么情况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首先</a:t>
            </a:r>
            <a:r>
              <a:rPr lang="zh-CN" altLang="en-US"/>
              <a:t>就是s[i-1]与p[j-1]之间的关系，可能相等，可能不等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相等时，</a:t>
            </a:r>
            <a:r>
              <a:rPr lang="en-US" altLang="zh-CN" smtClean="0"/>
              <a:t>dp[i][j] == dp[i-1][j-1]</a:t>
            </a:r>
            <a:endParaRPr lang="en-US" altLang="zh-CN"/>
          </a:p>
          <a:p>
            <a:r>
              <a:rPr lang="zh-CN" altLang="en-US" smtClean="0"/>
              <a:t>不等</a:t>
            </a:r>
            <a:r>
              <a:rPr lang="zh-CN" altLang="en-US"/>
              <a:t>的情况下有三种情况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zh-CN" altLang="en-US"/>
              <a:t>1）p[j-1]为'*'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zh-CN" altLang="en-US"/>
              <a:t>2）p[j-1]为</a:t>
            </a:r>
            <a:r>
              <a:rPr lang="zh-CN" altLang="en-US" smtClean="0"/>
              <a:t>'.‘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zh-CN" altLang="en-US"/>
              <a:t>3）p[j-1]就是普通的一个</a:t>
            </a:r>
            <a:r>
              <a:rPr lang="zh-CN" altLang="en-US" smtClean="0"/>
              <a:t>字符。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接下来</a:t>
            </a:r>
            <a:r>
              <a:rPr lang="zh-CN" altLang="en-US"/>
              <a:t>对这些情况进行具体的</a:t>
            </a:r>
            <a:r>
              <a:rPr lang="zh-CN" altLang="en-US" smtClean="0"/>
              <a:t>解释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0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8912" y="283464"/>
            <a:ext cx="527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完整思路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438912" y="967478"/>
            <a:ext cx="2186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  <a:r>
              <a:rPr lang="en-US" altLang="zh-CN" smtClean="0"/>
              <a:t>.</a:t>
            </a:r>
            <a:r>
              <a:rPr lang="zh-CN" altLang="en-US"/>
              <a:t> s[i-1]与p[j-1</a:t>
            </a:r>
            <a:r>
              <a:rPr lang="zh-CN" altLang="en-US" smtClean="0"/>
              <a:t>]相等</a:t>
            </a:r>
            <a:endParaRPr lang="en-US" altLang="zh-CN" smtClean="0"/>
          </a:p>
          <a:p>
            <a:r>
              <a:rPr lang="en-US" altLang="zh-CN" smtClean="0"/>
              <a:t>s[i-1] == p[j-1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7764" y="1602539"/>
            <a:ext cx="2265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则</a:t>
            </a:r>
            <a:endParaRPr lang="en-US" altLang="zh-CN" smtClean="0"/>
          </a:p>
          <a:p>
            <a:r>
              <a:rPr lang="en-US" altLang="zh-CN" smtClean="0"/>
              <a:t>dp[i</a:t>
            </a:r>
            <a:r>
              <a:rPr lang="en-US" altLang="zh-CN"/>
              <a:t>][j] = dp[i-1][j-1];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8912" y="2329934"/>
            <a:ext cx="1603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s[i-1] != p[j-1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8912" y="3264408"/>
            <a:ext cx="673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2.1</a:t>
            </a:r>
          </a:p>
          <a:p>
            <a:r>
              <a:rPr lang="en-US" altLang="zh-CN"/>
              <a:t>p[j-1</a:t>
            </a:r>
            <a:r>
              <a:rPr lang="en-US" altLang="zh-CN" smtClean="0"/>
              <a:t>]=='.‘</a:t>
            </a:r>
          </a:p>
          <a:p>
            <a:endParaRPr lang="en-US" altLang="zh-CN" smtClean="0"/>
          </a:p>
          <a:p>
            <a:r>
              <a:rPr lang="en-US" altLang="zh-CN"/>
              <a:t>'.'</a:t>
            </a:r>
            <a:r>
              <a:rPr lang="zh-CN" altLang="en-US"/>
              <a:t>是万能字符，可以直接让</a:t>
            </a:r>
            <a:r>
              <a:rPr lang="en-US" altLang="zh-CN"/>
              <a:t>'.'</a:t>
            </a:r>
            <a:r>
              <a:rPr lang="zh-CN" altLang="en-US"/>
              <a:t>等于</a:t>
            </a:r>
            <a:r>
              <a:rPr lang="en-US" altLang="zh-CN"/>
              <a:t>s[i]</a:t>
            </a:r>
            <a:r>
              <a:rPr lang="zh-CN" altLang="en-US"/>
              <a:t>处的字符</a:t>
            </a:r>
            <a:br>
              <a:rPr lang="zh-CN" altLang="en-US"/>
            </a:br>
            <a:r>
              <a:rPr lang="en-US" altLang="zh-CN"/>
              <a:t>dp[i][j] = dp[i-1][j-1];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1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8912" y="530352"/>
            <a:ext cx="10753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2.2</a:t>
            </a:r>
          </a:p>
          <a:p>
            <a:r>
              <a:rPr lang="en-US" altLang="zh-CN"/>
              <a:t>p[j-1</a:t>
            </a:r>
            <a:r>
              <a:rPr lang="en-US" altLang="zh-CN" smtClean="0"/>
              <a:t>]=='*‘</a:t>
            </a:r>
          </a:p>
          <a:p>
            <a:endParaRPr lang="en-US" altLang="zh-CN"/>
          </a:p>
          <a:p>
            <a:r>
              <a:rPr lang="en-US" altLang="zh-CN" smtClean="0"/>
              <a:t>‘*’</a:t>
            </a:r>
            <a:r>
              <a:rPr lang="zh-CN" altLang="en-US" smtClean="0"/>
              <a:t>可以</a:t>
            </a:r>
            <a:r>
              <a:rPr lang="zh-CN" altLang="en-US"/>
              <a:t>匹配零个或多个前面的</a:t>
            </a:r>
            <a:r>
              <a:rPr lang="zh-CN" altLang="en-US" smtClean="0"/>
              <a:t>元素。然而，是否</a:t>
            </a:r>
            <a:r>
              <a:rPr lang="zh-CN" altLang="en-US"/>
              <a:t>能取多个或</a:t>
            </a:r>
            <a:r>
              <a:rPr lang="en-US" altLang="zh-CN"/>
              <a:t>1</a:t>
            </a:r>
            <a:r>
              <a:rPr lang="zh-CN" altLang="en-US"/>
              <a:t>个字符要</a:t>
            </a:r>
            <a:r>
              <a:rPr lang="zh-CN" altLang="en-US" smtClean="0"/>
              <a:t>看</a:t>
            </a:r>
            <a:r>
              <a:rPr lang="en-US" altLang="zh-CN" smtClean="0"/>
              <a:t>p[j-2]</a:t>
            </a:r>
            <a:r>
              <a:rPr lang="zh-CN" altLang="en-US" smtClean="0"/>
              <a:t>的</a:t>
            </a:r>
            <a:r>
              <a:rPr lang="zh-CN" altLang="en-US"/>
              <a:t>字符是否</a:t>
            </a:r>
            <a:r>
              <a:rPr lang="zh-CN" altLang="en-US" smtClean="0"/>
              <a:t>和</a:t>
            </a:r>
            <a:r>
              <a:rPr lang="en-US" altLang="zh-CN" smtClean="0"/>
              <a:t>s[i-1]</a:t>
            </a:r>
            <a:r>
              <a:rPr lang="zh-CN" altLang="en-US" smtClean="0"/>
              <a:t>的</a:t>
            </a:r>
            <a:r>
              <a:rPr lang="zh-CN" altLang="en-US"/>
              <a:t>字符相同。因此首先要判断</a:t>
            </a:r>
            <a:r>
              <a:rPr lang="en-US" altLang="zh-CN"/>
              <a:t>p[j-2]==</a:t>
            </a:r>
            <a:r>
              <a:rPr lang="en-US" altLang="zh-CN" smtClean="0"/>
              <a:t>s[i-1]</a:t>
            </a:r>
            <a:r>
              <a:rPr lang="zh-CN" altLang="en-US" smtClean="0"/>
              <a:t>是否为真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8912" y="2139696"/>
            <a:ext cx="425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2.2.1</a:t>
            </a:r>
          </a:p>
          <a:p>
            <a:r>
              <a:rPr lang="en-US" altLang="zh-CN" smtClean="0"/>
              <a:t>p[j-2</a:t>
            </a:r>
            <a:r>
              <a:rPr lang="en-US" altLang="zh-CN"/>
              <a:t>]!=s[i-1]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8912" y="29180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j-2</a:t>
            </a:r>
            <a:r>
              <a:rPr lang="zh-CN" altLang="en-US"/>
              <a:t>的字符不等于</a:t>
            </a:r>
            <a:r>
              <a:rPr lang="en-US" altLang="zh-CN"/>
              <a:t>i-1</a:t>
            </a:r>
            <a:r>
              <a:rPr lang="zh-CN" altLang="en-US"/>
              <a:t>的字符，那就只能让*代表取</a:t>
            </a:r>
            <a:r>
              <a:rPr lang="en-US" altLang="zh-CN"/>
              <a:t>0</a:t>
            </a:r>
            <a:r>
              <a:rPr lang="zh-CN" altLang="en-US"/>
              <a:t>个字符。</a:t>
            </a:r>
          </a:p>
          <a:p>
            <a:r>
              <a:rPr lang="en-US" altLang="zh-CN"/>
              <a:t>dp[i][j] = dp[i][j-2] (</a:t>
            </a:r>
            <a:r>
              <a:rPr lang="zh-CN" altLang="en-US"/>
              <a:t>相当于去掉</a:t>
            </a:r>
            <a:r>
              <a:rPr lang="en-US" altLang="zh-CN"/>
              <a:t>p[j-1]</a:t>
            </a:r>
            <a:r>
              <a:rPr lang="zh-CN" altLang="en-US"/>
              <a:t>和</a:t>
            </a:r>
            <a:r>
              <a:rPr lang="en-US" altLang="zh-CN"/>
              <a:t>p[j-2])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34306" y="161020"/>
            <a:ext cx="585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dp[i][j] ：s的前i个字符[0,i)是否能匹配p的前j个字符[0,j)。</a:t>
            </a:r>
          </a:p>
        </p:txBody>
      </p:sp>
    </p:spTree>
    <p:extLst>
      <p:ext uri="{BB962C8B-B14F-4D97-AF65-F5344CB8AC3E}">
        <p14:creationId xmlns:p14="http://schemas.microsoft.com/office/powerpoint/2010/main" val="17439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336" y="19423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2.2.2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34368" y="563570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(p[j-2</a:t>
            </a:r>
            <a:r>
              <a:rPr lang="en-US" altLang="zh-CN" smtClean="0"/>
              <a:t>] == s[i-1</a:t>
            </a:r>
            <a:r>
              <a:rPr lang="en-US" altLang="zh-CN" smtClean="0"/>
              <a:t>]) </a:t>
            </a:r>
            <a:r>
              <a:rPr lang="en-US" altLang="zh-CN" smtClean="0"/>
              <a:t>|| </a:t>
            </a:r>
            <a:r>
              <a:rPr lang="en-US" altLang="zh-CN" smtClean="0"/>
              <a:t>(p[j-2</a:t>
            </a:r>
            <a:r>
              <a:rPr lang="en-US" altLang="zh-CN" smtClean="0"/>
              <a:t>] == </a:t>
            </a:r>
            <a:r>
              <a:rPr lang="en-US" altLang="zh-CN" smtClean="0"/>
              <a:t>'.')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4368" y="1018751"/>
            <a:ext cx="976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可以让*代表</a:t>
            </a:r>
            <a:r>
              <a:rPr lang="en-US" altLang="zh-CN"/>
              <a:t>0</a:t>
            </a:r>
            <a:r>
              <a:rPr lang="zh-CN" altLang="en-US"/>
              <a:t>个字符或多个字符，如果</a:t>
            </a:r>
            <a:r>
              <a:rPr lang="en-US" altLang="zh-CN"/>
              <a:t>p[j-2]</a:t>
            </a:r>
            <a:r>
              <a:rPr lang="zh-CN" altLang="en-US"/>
              <a:t>为</a:t>
            </a:r>
            <a:r>
              <a:rPr lang="en-US" altLang="zh-CN"/>
              <a:t>'.'</a:t>
            </a:r>
            <a:r>
              <a:rPr lang="zh-CN" altLang="en-US"/>
              <a:t>就可以替换为</a:t>
            </a:r>
            <a:r>
              <a:rPr lang="en-US" altLang="zh-CN"/>
              <a:t>s[i-1]</a:t>
            </a:r>
            <a:r>
              <a:rPr lang="zh-CN" altLang="en-US"/>
              <a:t>的字符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4368" y="1388083"/>
            <a:ext cx="7465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2.2.2.1(</a:t>
            </a:r>
            <a:r>
              <a:rPr lang="en-US" altLang="zh-CN"/>
              <a:t>p[j-1</a:t>
            </a:r>
            <a:r>
              <a:rPr lang="en-US" altLang="zh-CN" smtClean="0"/>
              <a:t>]==‘*‘ </a:t>
            </a:r>
            <a:r>
              <a:rPr lang="zh-CN" altLang="en-US" smtClean="0"/>
              <a:t>且</a:t>
            </a:r>
            <a:r>
              <a:rPr lang="en-US" altLang="zh-CN"/>
              <a:t>p[j-2] == s[i-1]</a:t>
            </a:r>
            <a:r>
              <a:rPr lang="en-US" altLang="zh-CN" smtClean="0"/>
              <a:t>)</a:t>
            </a:r>
          </a:p>
          <a:p>
            <a:r>
              <a:rPr lang="en-US" altLang="zh-CN"/>
              <a:t>'*'</a:t>
            </a:r>
            <a:r>
              <a:rPr lang="zh-CN" altLang="en-US"/>
              <a:t>取</a:t>
            </a:r>
            <a:r>
              <a:rPr lang="en-US" altLang="zh-CN"/>
              <a:t>0</a:t>
            </a:r>
            <a:r>
              <a:rPr lang="zh-CN" altLang="en-US"/>
              <a:t>个</a:t>
            </a:r>
            <a:r>
              <a:rPr lang="zh-CN" altLang="en-US" smtClean="0"/>
              <a:t>字符</a:t>
            </a:r>
            <a:endParaRPr lang="en-US" altLang="zh-CN" smtClean="0"/>
          </a:p>
          <a:p>
            <a:r>
              <a:rPr lang="zh-CN" altLang="en-US"/>
              <a:t>例子</a:t>
            </a:r>
            <a:r>
              <a:rPr lang="zh-CN" altLang="en-US" smtClean="0"/>
              <a:t>：</a:t>
            </a:r>
            <a:r>
              <a:rPr lang="en-US" altLang="zh-CN" smtClean="0">
                <a:latin typeface="Consolas" panose="020B0609020204030204" pitchFamily="49" charset="0"/>
              </a:rPr>
              <a:t>s:aab   p:aabb*</a:t>
            </a:r>
          </a:p>
          <a:p>
            <a:r>
              <a:rPr lang="zh-CN" altLang="en-US" smtClean="0"/>
              <a:t>虽然</a:t>
            </a:r>
            <a:r>
              <a:rPr lang="en-US" altLang="zh-CN"/>
              <a:t>j-2</a:t>
            </a:r>
            <a:r>
              <a:rPr lang="zh-CN" altLang="en-US"/>
              <a:t>和</a:t>
            </a:r>
            <a:r>
              <a:rPr lang="en-US" altLang="zh-CN"/>
              <a:t>i-1</a:t>
            </a:r>
            <a:r>
              <a:rPr lang="zh-CN" altLang="en-US"/>
              <a:t>相等，但是</a:t>
            </a:r>
            <a:r>
              <a:rPr lang="en-US" altLang="zh-CN"/>
              <a:t>dp[i][j-2]</a:t>
            </a:r>
            <a:r>
              <a:rPr lang="zh-CN" altLang="en-US"/>
              <a:t>已经匹配了，直接删去</a:t>
            </a:r>
            <a:r>
              <a:rPr lang="en-US" altLang="zh-CN"/>
              <a:t>j-1</a:t>
            </a:r>
            <a:r>
              <a:rPr lang="zh-CN" altLang="en-US"/>
              <a:t>和</a:t>
            </a:r>
            <a:r>
              <a:rPr lang="en-US" altLang="zh-CN"/>
              <a:t>j-2</a:t>
            </a:r>
            <a:r>
              <a:rPr lang="zh-CN" altLang="en-US"/>
              <a:t>即</a:t>
            </a:r>
            <a:r>
              <a:rPr lang="zh-CN" altLang="en-US" smtClean="0"/>
              <a:t>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4368" y="254872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dp[i][j] = dp[i][j-2] </a:t>
            </a:r>
            <a:r>
              <a:rPr lang="en-US" altLang="zh-CN" smtClean="0"/>
              <a:t>(</a:t>
            </a:r>
            <a:r>
              <a:rPr lang="en-US" altLang="zh-CN"/>
              <a:t>'*'</a:t>
            </a:r>
            <a:r>
              <a:rPr lang="zh-CN" altLang="en-US" smtClean="0"/>
              <a:t>取</a:t>
            </a:r>
            <a:r>
              <a:rPr lang="en-US" altLang="zh-CN"/>
              <a:t>0</a:t>
            </a:r>
            <a:r>
              <a:rPr lang="zh-CN" altLang="en-US"/>
              <a:t>个字符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4368" y="29577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2.2.2.2</a:t>
            </a:r>
            <a:endParaRPr lang="en-US" altLang="zh-CN"/>
          </a:p>
          <a:p>
            <a:r>
              <a:rPr lang="en-US" altLang="zh-CN"/>
              <a:t>'*'</a:t>
            </a:r>
            <a:r>
              <a:rPr lang="zh-CN" altLang="en-US" smtClean="0"/>
              <a:t>取</a:t>
            </a:r>
            <a:r>
              <a:rPr lang="en-US" altLang="zh-CN" smtClean="0"/>
              <a:t>1</a:t>
            </a:r>
            <a:r>
              <a:rPr lang="zh-CN" altLang="en-US" smtClean="0"/>
              <a:t>个字符</a:t>
            </a:r>
            <a:endParaRPr lang="en-US" altLang="zh-CN" smtClean="0"/>
          </a:p>
          <a:p>
            <a:r>
              <a:rPr lang="en-US" altLang="zh-CN" smtClean="0">
                <a:latin typeface="Consolas" panose="020B0609020204030204" pitchFamily="49" charset="0"/>
              </a:rPr>
              <a:t>s:aab   p:aab</a:t>
            </a:r>
            <a:r>
              <a:rPr lang="en-US" altLang="zh-CN">
                <a:latin typeface="Consolas" panose="020B0609020204030204" pitchFamily="49" charset="0"/>
              </a:rPr>
              <a:t>*</a:t>
            </a:r>
          </a:p>
          <a:p>
            <a:r>
              <a:rPr lang="en-US" altLang="zh-CN"/>
              <a:t>dp[i][j] = dp[i][j-1] </a:t>
            </a:r>
            <a:r>
              <a:rPr lang="en-US" altLang="zh-CN" smtClean="0"/>
              <a:t>(*</a:t>
            </a:r>
            <a:r>
              <a:rPr lang="zh-CN" altLang="en-US" smtClean="0"/>
              <a:t>取</a:t>
            </a:r>
            <a:r>
              <a:rPr lang="en-US" altLang="zh-CN"/>
              <a:t>1</a:t>
            </a:r>
            <a:r>
              <a:rPr lang="zh-CN" altLang="en-US"/>
              <a:t>个字符，相当于去掉</a:t>
            </a:r>
            <a:r>
              <a:rPr lang="en-US" altLang="zh-CN"/>
              <a:t>p[j-1])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8743" y="4197756"/>
            <a:ext cx="871905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2.2.2.3</a:t>
            </a:r>
          </a:p>
          <a:p>
            <a:r>
              <a:rPr lang="en-US" altLang="zh-CN" smtClean="0"/>
              <a:t>'*'</a:t>
            </a:r>
            <a:r>
              <a:rPr lang="zh-CN" altLang="en-US"/>
              <a:t>取多个</a:t>
            </a:r>
            <a:r>
              <a:rPr lang="zh-CN" altLang="en-US" smtClean="0"/>
              <a:t>字符</a:t>
            </a:r>
            <a:endParaRPr lang="en-US" altLang="zh-CN" smtClean="0"/>
          </a:p>
          <a:p>
            <a:r>
              <a:rPr lang="zh-CN" altLang="en-US"/>
              <a:t>例子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>
                <a:latin typeface="Consolas" panose="020B0609020204030204" pitchFamily="49" charset="0"/>
              </a:rPr>
              <a:t>s:aabb</a:t>
            </a:r>
          </a:p>
          <a:p>
            <a:r>
              <a:rPr lang="en-US" altLang="zh-CN" smtClean="0">
                <a:latin typeface="Consolas" panose="020B0609020204030204" pitchFamily="49" charset="0"/>
              </a:rPr>
              <a:t>p:aab*</a:t>
            </a:r>
          </a:p>
          <a:p>
            <a:r>
              <a:rPr lang="zh-CN" altLang="en-US" smtClean="0"/>
              <a:t>只需判断</a:t>
            </a:r>
            <a:r>
              <a:rPr lang="en-US" altLang="zh-CN" smtClean="0"/>
              <a:t>s</a:t>
            </a:r>
            <a:r>
              <a:rPr lang="zh-CN" altLang="en-US" smtClean="0"/>
              <a:t>的前三个字符</a:t>
            </a:r>
            <a:r>
              <a:rPr lang="en-US" altLang="zh-CN" smtClean="0"/>
              <a:t>aab</a:t>
            </a:r>
            <a:r>
              <a:rPr lang="zh-CN" altLang="en-US"/>
              <a:t>和</a:t>
            </a:r>
            <a:r>
              <a:rPr lang="en-US" altLang="zh-CN"/>
              <a:t>aab* </a:t>
            </a:r>
            <a:r>
              <a:rPr lang="zh-CN" altLang="en-US"/>
              <a:t>是否可以匹配</a:t>
            </a:r>
            <a:r>
              <a:rPr lang="zh-CN" altLang="en-US" smtClean="0"/>
              <a:t>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如果</a:t>
            </a:r>
            <a:r>
              <a:rPr lang="zh-CN" altLang="en-US"/>
              <a:t>可以匹配的话，那么</a:t>
            </a:r>
            <a:r>
              <a:rPr lang="en-US" altLang="zh-CN"/>
              <a:t>s</a:t>
            </a:r>
            <a:r>
              <a:rPr lang="zh-CN" altLang="en-US"/>
              <a:t>后面再加上一</a:t>
            </a:r>
            <a:r>
              <a:rPr lang="zh-CN" altLang="en-US" smtClean="0"/>
              <a:t>个或多个</a:t>
            </a:r>
            <a:r>
              <a:rPr lang="en-US" altLang="zh-CN" smtClean="0"/>
              <a:t>b</a:t>
            </a:r>
            <a:r>
              <a:rPr lang="zh-CN" altLang="en-US"/>
              <a:t>也没关系，因为*可以变成多个</a:t>
            </a:r>
            <a:r>
              <a:rPr lang="en-US" altLang="zh-CN"/>
              <a:t>b</a:t>
            </a:r>
            <a:r>
              <a:rPr lang="zh-CN" altLang="en-US"/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28743" y="6242224"/>
            <a:ext cx="342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dp[i][j] = dp[i-1][j</a:t>
            </a:r>
            <a:r>
              <a:rPr lang="en-US" altLang="zh-CN" smtClean="0"/>
              <a:t>]</a:t>
            </a:r>
            <a:r>
              <a:rPr lang="zh-CN" altLang="en-US"/>
              <a:t> </a:t>
            </a:r>
            <a:r>
              <a:rPr lang="en-US" altLang="zh-CN" smtClean="0"/>
              <a:t>(</a:t>
            </a:r>
            <a:r>
              <a:rPr lang="zh-CN" altLang="en-US" smtClean="0"/>
              <a:t>*取</a:t>
            </a:r>
            <a:r>
              <a:rPr lang="zh-CN" altLang="en-US"/>
              <a:t>多个字符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34306" y="70222"/>
            <a:ext cx="585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dp[i][j] ：s的前i个字符[0,i)是否能匹配p的前j个字符[0,j)。</a:t>
            </a:r>
          </a:p>
        </p:txBody>
      </p:sp>
    </p:spTree>
    <p:extLst>
      <p:ext uri="{BB962C8B-B14F-4D97-AF65-F5344CB8AC3E}">
        <p14:creationId xmlns:p14="http://schemas.microsoft.com/office/powerpoint/2010/main" val="195217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1135" y="427982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s[i-1] == p[j-1]</a:t>
            </a: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55448" y="612648"/>
            <a:ext cx="420624" cy="17739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1135" y="2201918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s[i-1] != p[j-1]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52624" y="1662422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p[j-1</a:t>
            </a:r>
            <a:r>
              <a:rPr lang="en-US" altLang="zh-CN" smtClean="0"/>
              <a:t>]=='.’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552624" y="2755916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p[j-1</a:t>
            </a:r>
            <a:r>
              <a:rPr lang="en-US" altLang="zh-CN" smtClean="0"/>
              <a:t>]=='*’</a:t>
            </a:r>
            <a:endParaRPr lang="en-US" altLang="zh-CN"/>
          </a:p>
        </p:txBody>
      </p:sp>
      <p:sp>
        <p:nvSpPr>
          <p:cNvPr id="9" name="左大括号 8"/>
          <p:cNvSpPr/>
          <p:nvPr/>
        </p:nvSpPr>
        <p:spPr>
          <a:xfrm>
            <a:off x="2464459" y="1847088"/>
            <a:ext cx="88165" cy="1188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3950208" y="2571250"/>
            <a:ext cx="475488" cy="757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41011" y="2386584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p[j-2]!=s[i-1]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41011" y="3139964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p[j-2</a:t>
            </a:r>
            <a:r>
              <a:rPr lang="en-US" altLang="zh-CN" smtClean="0"/>
              <a:t>] == s[i-1] || p[j-2] == '.'</a:t>
            </a:r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7521589" y="2652546"/>
            <a:ext cx="246888" cy="1344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07688" y="2467880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'*'</a:t>
            </a:r>
            <a:r>
              <a:rPr lang="zh-CN" altLang="en-US"/>
              <a:t>取</a:t>
            </a:r>
            <a:r>
              <a:rPr lang="en-US" altLang="zh-CN"/>
              <a:t>0</a:t>
            </a:r>
            <a:r>
              <a:rPr lang="zh-CN" altLang="en-US"/>
              <a:t>个字符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807688" y="3139964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'*'</a:t>
            </a:r>
            <a:r>
              <a:rPr lang="zh-CN" altLang="en-US"/>
              <a:t>取</a:t>
            </a:r>
            <a:r>
              <a:rPr lang="en-US" altLang="zh-CN"/>
              <a:t>1</a:t>
            </a:r>
            <a:r>
              <a:rPr lang="zh-CN" altLang="en-US"/>
              <a:t>个字符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807688" y="3812048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'*'</a:t>
            </a:r>
            <a:r>
              <a:rPr lang="zh-CN" altLang="en-US"/>
              <a:t>取多个字符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4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669</Words>
  <Application>Microsoft Office PowerPoint</Application>
  <PresentationFormat>宽屏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Office 主题​​</vt:lpstr>
      <vt:lpstr>leetcode 10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10</dc:title>
  <dc:creator>蔡 伦</dc:creator>
  <cp:lastModifiedBy>HP</cp:lastModifiedBy>
  <cp:revision>46</cp:revision>
  <dcterms:created xsi:type="dcterms:W3CDTF">2020-03-03T14:44:33Z</dcterms:created>
  <dcterms:modified xsi:type="dcterms:W3CDTF">2021-04-18T14:29:39Z</dcterms:modified>
</cp:coreProperties>
</file>