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8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2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6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4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2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133E-C70F-49BB-BD77-42B4925C1C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BF35-3A99-4AF1-A811-9FC9D58B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leetcode1129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4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4528" y="371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输入：</a:t>
            </a:r>
            <a:r>
              <a:rPr lang="en-US" altLang="zh-CN" smtClean="0"/>
              <a:t>n = 3, red_edges = [[0,1]], blue_edges = [[1,2]]</a:t>
            </a:r>
          </a:p>
          <a:p>
            <a:r>
              <a:rPr lang="zh-CN" altLang="en-US" smtClean="0"/>
              <a:t>输出：</a:t>
            </a:r>
            <a:r>
              <a:rPr lang="en-US" altLang="zh-CN" smtClean="0"/>
              <a:t>[0,1,2]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0181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    vector&lt;unordered_set&lt;int&gt;&gt; edges_r(n);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vector&lt;unordered_set&lt;int&gt;&gt; edges_b(n);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for (const vector&lt;int&gt;&amp; e : red_edges)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  edges_r[e[0]].insert(e[1]);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for (const vector&lt;int&gt;&amp; e : blue_edges)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  edges_b[e[0]].insert(e[1]);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528" y="3049435"/>
            <a:ext cx="966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edges_r</a:t>
            </a:r>
            <a:r>
              <a:rPr lang="zh-CN" altLang="en-US" smtClean="0"/>
              <a:t>的索引对应节点号，</a:t>
            </a:r>
            <a:r>
              <a:rPr lang="en-US" altLang="zh-CN" smtClean="0"/>
              <a:t>edges_r[i]</a:t>
            </a:r>
            <a:r>
              <a:rPr lang="zh-CN" altLang="en-US" smtClean="0"/>
              <a:t>是节点</a:t>
            </a:r>
            <a:r>
              <a:rPr lang="en-US" altLang="zh-CN" smtClean="0"/>
              <a:t>i</a:t>
            </a:r>
            <a:r>
              <a:rPr lang="zh-CN" altLang="en-US" smtClean="0"/>
              <a:t>经红色边可到达</a:t>
            </a:r>
            <a:r>
              <a:rPr lang="zh-CN" altLang="en-US" smtClean="0"/>
              <a:t>的下游节点号的集合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528" y="3511100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edges_r = [{1}, { }, { }]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edges_b = [{ }, {2}, { }]</a:t>
            </a:r>
          </a:p>
        </p:txBody>
      </p:sp>
      <p:sp>
        <p:nvSpPr>
          <p:cNvPr id="8" name="椭圆 7"/>
          <p:cNvSpPr/>
          <p:nvPr/>
        </p:nvSpPr>
        <p:spPr>
          <a:xfrm>
            <a:off x="6912864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02517" y="752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72628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62281" y="752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232392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22045" y="752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8" idx="6"/>
            <a:endCxn id="11" idx="2"/>
          </p:cNvCxnSpPr>
          <p:nvPr/>
        </p:nvCxnSpPr>
        <p:spPr>
          <a:xfrm>
            <a:off x="7598664" y="937260"/>
            <a:ext cx="47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6"/>
            <a:endCxn id="13" idx="2"/>
          </p:cNvCxnSpPr>
          <p:nvPr/>
        </p:nvCxnSpPr>
        <p:spPr>
          <a:xfrm>
            <a:off x="8758428" y="937260"/>
            <a:ext cx="47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080" y="4251478"/>
            <a:ext cx="382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 unordered_set&lt;int&gt; seen_r;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unordered_set&lt;int&gt; seen_b;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6596" y="4251478"/>
            <a:ext cx="643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当前节点经过红色边到达下游节点，插入下游节点的节点号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06596" y="4574643"/>
            <a:ext cx="67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当前节点经过蓝色边到达下游节点，插入下游节点的节点号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4528" y="5161609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vector&lt;int&gt; ans(n, -1); </a:t>
            </a:r>
            <a:r>
              <a:rPr lang="zh-CN" altLang="en-US" smtClean="0"/>
              <a:t>返回的答案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4528" y="566631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queue&lt;pair&lt;int, int&gt;&gt; q;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38487" y="5684353"/>
            <a:ext cx="5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pair</a:t>
            </a:r>
            <a:r>
              <a:rPr lang="zh-CN" altLang="en-US" smtClean="0"/>
              <a:t>的</a:t>
            </a:r>
            <a:r>
              <a:rPr lang="en-US" altLang="zh-CN" smtClean="0"/>
              <a:t>first</a:t>
            </a:r>
            <a:r>
              <a:rPr lang="zh-CN" altLang="en-US" smtClean="0"/>
              <a:t>是节点号，</a:t>
            </a:r>
            <a:r>
              <a:rPr lang="en-US" altLang="zh-CN" smtClean="0"/>
              <a:t>second</a:t>
            </a:r>
            <a:r>
              <a:rPr lang="zh-CN" altLang="en-US" smtClean="0"/>
              <a:t>是节点的入边的颜色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912864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02517" y="752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72628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62281" y="752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32392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22045" y="752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>
          <a:xfrm>
            <a:off x="7598664" y="937260"/>
            <a:ext cx="47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8" idx="2"/>
          </p:cNvCxnSpPr>
          <p:nvPr/>
        </p:nvCxnSpPr>
        <p:spPr>
          <a:xfrm>
            <a:off x="8758428" y="937260"/>
            <a:ext cx="47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5182" y="2713089"/>
            <a:ext cx="3155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 seen_r.insert(0);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seen_b.insert(0);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int steps = 0;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83758" y="59436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63748" y="74623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tmp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7"/>
            <a:endCxn id="4" idx="1"/>
          </p:cNvCxnSpPr>
          <p:nvPr/>
        </p:nvCxnSpPr>
        <p:spPr>
          <a:xfrm>
            <a:off x="6269125" y="694793"/>
            <a:ext cx="7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5"/>
            <a:endCxn id="4" idx="3"/>
          </p:cNvCxnSpPr>
          <p:nvPr/>
        </p:nvCxnSpPr>
        <p:spPr>
          <a:xfrm>
            <a:off x="6269125" y="1179727"/>
            <a:ext cx="7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5488" y="1380744"/>
            <a:ext cx="469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假设有一</a:t>
            </a:r>
            <a:r>
              <a:rPr lang="en-US" altLang="zh-CN" smtClean="0"/>
              <a:t>tmp</a:t>
            </a:r>
            <a:r>
              <a:rPr lang="zh-CN" altLang="en-US" smtClean="0"/>
              <a:t>节点是节点</a:t>
            </a:r>
            <a:r>
              <a:rPr lang="en-US" altLang="zh-CN" smtClean="0"/>
              <a:t>0</a:t>
            </a:r>
            <a:r>
              <a:rPr lang="zh-CN" altLang="en-US" smtClean="0"/>
              <a:t>的上游节点，</a:t>
            </a:r>
            <a:r>
              <a:rPr lang="en-US" altLang="zh-CN" smtClean="0"/>
              <a:t>tmp</a:t>
            </a:r>
            <a:r>
              <a:rPr lang="zh-CN" altLang="en-US" smtClean="0"/>
              <a:t>经红、蓝两条平行边可到达</a:t>
            </a:r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9535" y="633829"/>
            <a:ext cx="25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 q.push({0, 0}); // red</a:t>
            </a:r>
          </a:p>
          <a:p>
            <a:r>
              <a:rPr lang="en-US" altLang="zh-CN" smtClean="0"/>
              <a:t> q.push({0, 1}); // blue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2336" y="3730752"/>
            <a:ext cx="767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节点</a:t>
            </a:r>
            <a:r>
              <a:rPr lang="en-US" altLang="zh-CN" smtClean="0"/>
              <a:t>tmp</a:t>
            </a:r>
            <a:r>
              <a:rPr lang="zh-CN" altLang="en-US" smtClean="0"/>
              <a:t>可经红、蓝两条边到达节点</a:t>
            </a:r>
            <a:r>
              <a:rPr lang="en-US" altLang="zh-CN" smtClean="0"/>
              <a:t>0</a:t>
            </a:r>
            <a:r>
              <a:rPr lang="zh-CN" altLang="en-US" smtClean="0"/>
              <a:t>，插入节点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>
                <a:latin typeface="Consolas" panose="020B0609020204030204" pitchFamily="49" charset="0"/>
              </a:rPr>
              <a:t>seen_r</a:t>
            </a:r>
            <a:r>
              <a:rPr lang="zh-CN" altLang="en-US" smtClean="0">
                <a:latin typeface="Consolas" panose="020B0609020204030204" pitchFamily="49" charset="0"/>
              </a:rPr>
              <a:t>和</a:t>
            </a:r>
            <a:r>
              <a:rPr lang="en-US" altLang="zh-CN" smtClean="0">
                <a:latin typeface="Consolas" panose="020B0609020204030204" pitchFamily="49" charset="0"/>
              </a:rPr>
              <a:t>seen_b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9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6" y="150519"/>
            <a:ext cx="103083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latin typeface="Consolas" panose="020B0609020204030204" pitchFamily="49" charset="0"/>
              </a:rPr>
              <a:t>    while (!q.empty()) 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int size = q.size();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// </a:t>
            </a:r>
            <a:r>
              <a:rPr lang="zh-CN" altLang="en-US" sz="1600" smtClean="0">
                <a:latin typeface="Consolas" panose="020B0609020204030204" pitchFamily="49" charset="0"/>
              </a:rPr>
              <a:t>处理某节点有两条平行入边的问题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while (size--) </a:t>
            </a:r>
            <a:r>
              <a:rPr lang="en-US" altLang="zh-CN" sz="160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int p = q.front().first; //</a:t>
            </a:r>
            <a:r>
              <a:rPr lang="zh-CN" altLang="en-US" sz="1600" smtClean="0">
                <a:latin typeface="Consolas" panose="020B0609020204030204" pitchFamily="49" charset="0"/>
              </a:rPr>
              <a:t>当前节点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int is_blue = q.front().second; // </a:t>
            </a:r>
            <a:r>
              <a:rPr lang="zh-CN" altLang="en-US" sz="1600" smtClean="0"/>
              <a:t>节点的入边的颜色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q.pop();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// ans[p]</a:t>
            </a:r>
            <a:r>
              <a:rPr lang="zh-CN" altLang="en-US" sz="1600" smtClean="0">
                <a:latin typeface="Consolas" panose="020B0609020204030204" pitchFamily="49" charset="0"/>
              </a:rPr>
              <a:t>初始化为</a:t>
            </a:r>
            <a:r>
              <a:rPr lang="en-US" altLang="zh-CN" sz="1600" smtClean="0">
                <a:latin typeface="Consolas" panose="020B0609020204030204" pitchFamily="49" charset="0"/>
              </a:rPr>
              <a:t>-1</a:t>
            </a:r>
            <a:r>
              <a:rPr lang="zh-CN" altLang="en-US" sz="1600" smtClean="0">
                <a:latin typeface="Consolas" panose="020B0609020204030204" pitchFamily="49" charset="0"/>
              </a:rPr>
              <a:t>，如果</a:t>
            </a:r>
            <a:r>
              <a:rPr lang="en-US" altLang="zh-CN" sz="1600" smtClean="0">
                <a:latin typeface="Consolas" panose="020B0609020204030204" pitchFamily="49" charset="0"/>
              </a:rPr>
              <a:t>&gt;=0</a:t>
            </a:r>
            <a:r>
              <a:rPr lang="zh-CN" altLang="en-US" sz="1600" smtClean="0">
                <a:latin typeface="Consolas" panose="020B0609020204030204" pitchFamily="49" charset="0"/>
              </a:rPr>
              <a:t>，说明已经被更新过，此时取</a:t>
            </a:r>
            <a:r>
              <a:rPr lang="fr-FR" altLang="zh-CN" sz="1600" smtClean="0">
                <a:latin typeface="Consolas" panose="020B0609020204030204" pitchFamily="49" charset="0"/>
              </a:rPr>
              <a:t>min(ans[p], steps)</a:t>
            </a:r>
            <a:r>
              <a:rPr lang="zh-CN" altLang="en-US" sz="1600" smtClean="0">
                <a:latin typeface="Consolas" panose="020B0609020204030204" pitchFamily="49" charset="0"/>
              </a:rPr>
              <a:t>表示最短路径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// </a:t>
            </a:r>
            <a:r>
              <a:rPr lang="zh-CN" altLang="en-US" sz="1600" smtClean="0">
                <a:latin typeface="Consolas" panose="020B0609020204030204" pitchFamily="49" charset="0"/>
              </a:rPr>
              <a:t>否则直接被</a:t>
            </a:r>
            <a:r>
              <a:rPr lang="en-US" altLang="zh-CN" sz="1600" smtClean="0">
                <a:latin typeface="Consolas" panose="020B0609020204030204" pitchFamily="49" charset="0"/>
              </a:rPr>
              <a:t>steps</a:t>
            </a:r>
            <a:r>
              <a:rPr lang="zh-CN" altLang="en-US" sz="1600" smtClean="0">
                <a:latin typeface="Consolas" panose="020B0609020204030204" pitchFamily="49" charset="0"/>
              </a:rPr>
              <a:t>更新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</a:t>
            </a:r>
            <a:r>
              <a:rPr lang="fr-FR" altLang="zh-CN" sz="1600" smtClean="0">
                <a:latin typeface="Consolas" panose="020B0609020204030204" pitchFamily="49" charset="0"/>
              </a:rPr>
              <a:t>ans[p] = ans[p] &gt;= 0 ? min(ans[p], steps) : steps; 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// </a:t>
            </a:r>
            <a:r>
              <a:rPr lang="zh-CN" altLang="en-US" sz="1600" smtClean="0">
                <a:latin typeface="Consolas" panose="020B0609020204030204" pitchFamily="49" charset="0"/>
              </a:rPr>
              <a:t>如果入边是蓝色，则通过该节点的红色出边找下游节点</a:t>
            </a:r>
            <a:r>
              <a:rPr lang="en-US" altLang="zh-CN" sz="1600" smtClean="0">
                <a:latin typeface="Consolas" panose="020B0609020204030204" pitchFamily="49" charset="0"/>
              </a:rPr>
              <a:t>     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const auto&amp; edges = is_blue ? edges_r : edges_b;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auto&amp; seen = is_blue ? seen_r : seen_b;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for (int nxt : edges[p]) { // </a:t>
            </a:r>
            <a:r>
              <a:rPr lang="zh-CN" altLang="en-US" sz="1600" smtClean="0">
                <a:latin typeface="Consolas" panose="020B0609020204030204" pitchFamily="49" charset="0"/>
              </a:rPr>
              <a:t>对于当前节点</a:t>
            </a:r>
            <a:r>
              <a:rPr lang="en-US" altLang="zh-CN" sz="1600" smtClean="0">
                <a:latin typeface="Consolas" panose="020B0609020204030204" pitchFamily="49" charset="0"/>
              </a:rPr>
              <a:t>p</a:t>
            </a:r>
            <a:r>
              <a:rPr lang="zh-CN" altLang="en-US" sz="1600" smtClean="0">
                <a:latin typeface="Consolas" panose="020B0609020204030204" pitchFamily="49" charset="0"/>
              </a:rPr>
              <a:t>经某种颜色的边可以达到的所有下游节点</a:t>
            </a:r>
            <a:r>
              <a:rPr lang="en-US" altLang="zh-CN" sz="1600" smtClean="0">
                <a:latin typeface="Consolas" panose="020B0609020204030204" pitchFamily="49" charset="0"/>
              </a:rPr>
              <a:t>nxt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  if (seen.count(nxt)) continue; // </a:t>
            </a:r>
            <a:r>
              <a:rPr lang="zh-CN" altLang="en-US" sz="1600" smtClean="0">
                <a:latin typeface="Consolas" panose="020B0609020204030204" pitchFamily="49" charset="0"/>
              </a:rPr>
              <a:t>如果该下游节点</a:t>
            </a:r>
            <a:r>
              <a:rPr lang="en-US" altLang="zh-CN" sz="1600" smtClean="0">
                <a:latin typeface="Consolas" panose="020B0609020204030204" pitchFamily="49" charset="0"/>
              </a:rPr>
              <a:t>nxt</a:t>
            </a:r>
            <a:r>
              <a:rPr lang="zh-CN" altLang="en-US" sz="1600" smtClean="0">
                <a:latin typeface="Consolas" panose="020B0609020204030204" pitchFamily="49" charset="0"/>
              </a:rPr>
              <a:t>已在队列内，跳过这次循环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  seen.insert(nxt);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// </a:t>
            </a:r>
            <a:r>
              <a:rPr lang="zh-CN" altLang="en-US" sz="1600" smtClean="0">
                <a:latin typeface="Consolas" panose="020B0609020204030204" pitchFamily="49" charset="0"/>
              </a:rPr>
              <a:t>当前节点</a:t>
            </a:r>
            <a:r>
              <a:rPr lang="en-US" altLang="zh-CN" sz="1600" smtClean="0">
                <a:latin typeface="Consolas" panose="020B0609020204030204" pitchFamily="49" charset="0"/>
              </a:rPr>
              <a:t>p</a:t>
            </a:r>
            <a:r>
              <a:rPr lang="zh-CN" altLang="en-US" sz="1600" smtClean="0">
                <a:latin typeface="Consolas" panose="020B0609020204030204" pitchFamily="49" charset="0"/>
              </a:rPr>
              <a:t>的入边是蓝色，那么</a:t>
            </a:r>
            <a:r>
              <a:rPr lang="en-US" altLang="zh-CN" sz="1600" smtClean="0">
                <a:latin typeface="Consolas" panose="020B0609020204030204" pitchFamily="49" charset="0"/>
              </a:rPr>
              <a:t>p</a:t>
            </a:r>
            <a:r>
              <a:rPr lang="zh-CN" altLang="en-US" sz="1600" smtClean="0">
                <a:latin typeface="Consolas" panose="020B0609020204030204" pitchFamily="49" charset="0"/>
              </a:rPr>
              <a:t>通过红边找到的下游节点</a:t>
            </a:r>
            <a:r>
              <a:rPr lang="en-US" altLang="zh-CN" sz="1600" smtClean="0">
                <a:latin typeface="Consolas" panose="020B0609020204030204" pitchFamily="49" charset="0"/>
              </a:rPr>
              <a:t>nxt</a:t>
            </a:r>
            <a:r>
              <a:rPr lang="zh-CN" altLang="en-US" sz="1600" smtClean="0">
                <a:latin typeface="Consolas" panose="020B0609020204030204" pitchFamily="49" charset="0"/>
              </a:rPr>
              <a:t>的入边则是红色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  q.push({nxt, 1 - is_blue});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</a:t>
            </a:r>
            <a:r>
              <a:rPr lang="en-US" altLang="zh-CN" sz="160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// steps +1</a:t>
            </a:r>
            <a:r>
              <a:rPr lang="zh-CN" altLang="en-US" sz="1600" smtClean="0">
                <a:latin typeface="Consolas" panose="020B0609020204030204" pitchFamily="49" charset="0"/>
              </a:rPr>
              <a:t>，如果</a:t>
            </a:r>
            <a:r>
              <a:rPr lang="en-US" altLang="zh-CN" sz="1600" smtClean="0">
                <a:latin typeface="Consolas" panose="020B0609020204030204" pitchFamily="49" charset="0"/>
              </a:rPr>
              <a:t>q</a:t>
            </a:r>
            <a:r>
              <a:rPr lang="zh-CN" altLang="en-US" sz="1600" smtClean="0">
                <a:latin typeface="Consolas" panose="020B0609020204030204" pitchFamily="49" charset="0"/>
              </a:rPr>
              <a:t>不为空，那么会在下一轮循环更新</a:t>
            </a:r>
            <a:r>
              <a:rPr lang="en-US" altLang="zh-CN" sz="1600" smtClean="0">
                <a:latin typeface="Consolas" panose="020B0609020204030204" pitchFamily="49" charset="0"/>
              </a:rPr>
              <a:t>ans[p]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  ++steps;</a:t>
            </a:r>
          </a:p>
          <a:p>
            <a:r>
              <a:rPr lang="en-US" altLang="zh-CN" sz="1600" smtClean="0">
                <a:latin typeface="Consolas" panose="020B0609020204030204" pitchFamily="49" charset="0"/>
              </a:rPr>
              <a:t>    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CN" altLang="en-US" sz="16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147304" y="310896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36957" y="4691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07068" y="310896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96721" y="4691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66832" y="310896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56485" y="4691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>
            <a:off x="8833104" y="653796"/>
            <a:ext cx="47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9992868" y="653796"/>
            <a:ext cx="47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8198" y="310896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98188" y="4627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tmp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7"/>
            <a:endCxn id="5" idx="1"/>
          </p:cNvCxnSpPr>
          <p:nvPr/>
        </p:nvCxnSpPr>
        <p:spPr>
          <a:xfrm>
            <a:off x="7503565" y="411329"/>
            <a:ext cx="7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5"/>
            <a:endCxn id="5" idx="3"/>
          </p:cNvCxnSpPr>
          <p:nvPr/>
        </p:nvCxnSpPr>
        <p:spPr>
          <a:xfrm>
            <a:off x="7503565" y="896263"/>
            <a:ext cx="7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0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520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leetcode1129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41</cp:revision>
  <dcterms:created xsi:type="dcterms:W3CDTF">2020-04-10T14:45:40Z</dcterms:created>
  <dcterms:modified xsi:type="dcterms:W3CDTF">2020-04-10T15:49:24Z</dcterms:modified>
</cp:coreProperties>
</file>