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1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0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3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1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1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4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5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8C056-7DD5-4C03-9E67-D6C78C42616F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211E-6603-457B-AE4D-9B79BAA15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5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best-time-to-buy-and-sell-stock-with-cooldown/solution/yi-ge-fang-fa-tuan-mie-6-dao-gu-piao-wen-ti-by-lab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一个方法团灭 </a:t>
            </a:r>
            <a:r>
              <a:rPr lang="en-US" altLang="zh-CN" smtClean="0"/>
              <a:t>6 </a:t>
            </a:r>
            <a:r>
              <a:rPr lang="zh-CN" altLang="en-US" smtClean="0"/>
              <a:t>道股票问题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hlinkClick r:id="rId2"/>
              </a:rPr>
              <a:t>https://leetcode-cn.com/problems/best-time-to-buy-and-sell-stock-with-cooldown/solution/yi-ge-fang-fa-tuan-mie-6-dao-gu-piao-wen-ti-by-lab/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08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16280" y="344115"/>
            <a:ext cx="993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第一题就解决了，但是这样处理 </a:t>
            </a:r>
            <a:r>
              <a:rPr lang="en-US" altLang="zh-CN" smtClean="0"/>
              <a:t>base case </a:t>
            </a:r>
            <a:r>
              <a:rPr lang="zh-CN" altLang="en-US" smtClean="0"/>
              <a:t>很麻烦，而且注意一下状态转移方程，新状态只和相邻的一个状态有关，其实不用整个 </a:t>
            </a:r>
            <a:r>
              <a:rPr lang="en-US" altLang="zh-CN" smtClean="0"/>
              <a:t>dp </a:t>
            </a:r>
            <a:r>
              <a:rPr lang="zh-CN" altLang="en-US" smtClean="0"/>
              <a:t>数组，只需要一个变量储存相邻的那个状态就足够了，这样可以把空间复杂度降到 </a:t>
            </a:r>
            <a:r>
              <a:rPr lang="en-US" altLang="zh-CN" smtClean="0"/>
              <a:t>O(1):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1496568"/>
            <a:ext cx="4762500" cy="2895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790" y="4786991"/>
            <a:ext cx="10165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两种方式都是一样的，不过这种编程方法简洁很多。但是如果没有前面状态转移方程的引导，是肯定看不懂的。后续的题目，我主要写这种空间复杂度 </a:t>
            </a:r>
            <a:r>
              <a:rPr lang="en-US" altLang="zh-CN" smtClean="0"/>
              <a:t>O(1) </a:t>
            </a:r>
            <a:r>
              <a:rPr lang="zh-CN" altLang="en-US" smtClean="0"/>
              <a:t>的解法。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2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7616" y="362585"/>
            <a:ext cx="10515600" cy="7804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第二题（</a:t>
            </a:r>
            <a:r>
              <a:rPr lang="en-US" altLang="zh-CN" smtClean="0"/>
              <a:t>LeetCode122</a:t>
            </a:r>
            <a:r>
              <a:rPr lang="zh-CN" altLang="en-US" smtClean="0"/>
              <a:t>），</a:t>
            </a:r>
            <a:r>
              <a:rPr lang="en-US" altLang="zh-CN" smtClean="0"/>
              <a:t>k = +infinity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0560" y="1143000"/>
            <a:ext cx="10582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给定一个数组，它的第 </a:t>
            </a:r>
            <a:r>
              <a:rPr lang="en-US" altLang="zh-CN" smtClean="0"/>
              <a:t>i </a:t>
            </a:r>
            <a:r>
              <a:rPr lang="zh-CN" altLang="en-US" smtClean="0"/>
              <a:t>个元素是一支给定股票第 </a:t>
            </a:r>
            <a:r>
              <a:rPr lang="en-US" altLang="zh-CN" smtClean="0"/>
              <a:t>i </a:t>
            </a:r>
            <a:r>
              <a:rPr lang="zh-CN" altLang="en-US" smtClean="0"/>
              <a:t>天的价格。设计一个算法来计算你所能获取的最大利润。你可以尽可能地完成更多的交易（</a:t>
            </a:r>
            <a:r>
              <a:rPr lang="zh-CN" altLang="en-US" b="1" smtClean="0"/>
              <a:t>多次买卖一支股票</a:t>
            </a:r>
            <a:r>
              <a:rPr lang="zh-CN" altLang="en-US" smtClean="0"/>
              <a:t>）。注意：你不能同时参与多笔交易（你必须在再次购买前出售掉之前的股票）。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0560" y="2310307"/>
            <a:ext cx="983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如果 </a:t>
            </a:r>
            <a:r>
              <a:rPr lang="en-US" altLang="zh-CN" smtClean="0"/>
              <a:t>k </a:t>
            </a:r>
            <a:r>
              <a:rPr lang="zh-CN" altLang="en-US" smtClean="0"/>
              <a:t>为正无穷，那么就可以认为 </a:t>
            </a:r>
            <a:r>
              <a:rPr lang="en-US" altLang="zh-CN" smtClean="0"/>
              <a:t>k </a:t>
            </a:r>
            <a:r>
              <a:rPr lang="zh-CN" altLang="en-US" smtClean="0"/>
              <a:t>和 </a:t>
            </a:r>
            <a:r>
              <a:rPr lang="en-US" altLang="zh-CN" smtClean="0"/>
              <a:t>k - 1 </a:t>
            </a:r>
            <a:r>
              <a:rPr lang="zh-CN" altLang="en-US" smtClean="0"/>
              <a:t>是一样的。可以这样改写框架：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" y="2923616"/>
            <a:ext cx="5248275" cy="15811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7616" y="456407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直接翻译成代码：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35" y="4610100"/>
            <a:ext cx="42386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9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677" y="345686"/>
            <a:ext cx="55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第三题（</a:t>
            </a:r>
            <a:r>
              <a:rPr lang="en-US" altLang="zh-CN" smtClean="0"/>
              <a:t>LeetCode309</a:t>
            </a:r>
            <a:r>
              <a:rPr lang="zh-CN" altLang="en-US" smtClean="0"/>
              <a:t>），</a:t>
            </a:r>
            <a:r>
              <a:rPr lang="en-US" altLang="zh-CN" smtClean="0"/>
              <a:t>k = +infinity with cooldown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7676" y="874699"/>
            <a:ext cx="9292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每次 </a:t>
            </a:r>
            <a:r>
              <a:rPr lang="en-US" altLang="zh-CN" smtClean="0"/>
              <a:t>sell </a:t>
            </a:r>
            <a:r>
              <a:rPr lang="zh-CN" altLang="en-US" smtClean="0"/>
              <a:t>之后要等一天才能继续交易。只要把这个特点融入上一题的状态转移方程即可：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403712"/>
            <a:ext cx="4876800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451354"/>
            <a:ext cx="43719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0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474" y="418838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第四题（</a:t>
            </a:r>
            <a:r>
              <a:rPr lang="en-US" altLang="zh-CN" smtClean="0"/>
              <a:t>LeetCode714</a:t>
            </a:r>
            <a:r>
              <a:rPr lang="zh-CN" altLang="en-US" smtClean="0"/>
              <a:t>），</a:t>
            </a:r>
            <a:r>
              <a:rPr lang="en-US" altLang="zh-CN" smtClean="0"/>
              <a:t>k = +infinity with fee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7474" y="788170"/>
            <a:ext cx="105750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给定一个整数数组 prices，其中第 i 个元素代表了第 i 天的股票价格 ；非负整数 fee 代表了交易股票的手续费用。你可以无限次地完成交易，但是你每笔交易都需要付手续费。如果你已经购买了一个股票，在卖出它之前你就不能再继续购买股票了。</a:t>
            </a:r>
            <a:endParaRPr lang="en-US" altLang="zh-CN" smtClean="0"/>
          </a:p>
          <a:p>
            <a:r>
              <a:rPr lang="zh-CN" altLang="en-US" smtClean="0"/>
              <a:t>返回获得利润的最大值。</a:t>
            </a:r>
            <a:endParaRPr lang="en-US" altLang="zh-CN" smtClean="0"/>
          </a:p>
          <a:p>
            <a:r>
              <a:rPr lang="zh-CN" altLang="en-US" smtClean="0"/>
              <a:t>注意：这里的一笔交易指买入持有并卖出股票的整个过程，每笔交易你只需要为支付一次手续费。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7474" y="2634830"/>
            <a:ext cx="8142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每次交易要支付手续费，只要把手续费从利润中减去即可。改写方程：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4" y="3172206"/>
            <a:ext cx="4448175" cy="952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7474" y="4179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直接翻译成代码：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99" y="4364236"/>
            <a:ext cx="45339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2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228" y="446270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第五题（</a:t>
            </a:r>
            <a:r>
              <a:rPr lang="en-US" altLang="zh-CN" smtClean="0"/>
              <a:t>LeetCode123</a:t>
            </a:r>
            <a:r>
              <a:rPr lang="zh-CN" altLang="en-US" smtClean="0"/>
              <a:t>），</a:t>
            </a:r>
            <a:r>
              <a:rPr lang="en-US" altLang="zh-CN" smtClean="0"/>
              <a:t>k = 2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4228" y="917508"/>
            <a:ext cx="10614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k = 2 </a:t>
            </a:r>
            <a:r>
              <a:rPr lang="zh-CN" altLang="en-US" smtClean="0"/>
              <a:t>和前面题目的情况稍微不同，因为上面的情况都和 </a:t>
            </a:r>
            <a:r>
              <a:rPr lang="en-US" altLang="zh-CN" smtClean="0"/>
              <a:t>k </a:t>
            </a:r>
            <a:r>
              <a:rPr lang="zh-CN" altLang="en-US" smtClean="0"/>
              <a:t>的关系不太大。要么 </a:t>
            </a:r>
            <a:r>
              <a:rPr lang="en-US" altLang="zh-CN" smtClean="0"/>
              <a:t>k </a:t>
            </a:r>
            <a:r>
              <a:rPr lang="zh-CN" altLang="en-US" smtClean="0"/>
              <a:t>是正无穷，状态转移和 </a:t>
            </a:r>
            <a:r>
              <a:rPr lang="en-US" altLang="zh-CN" smtClean="0"/>
              <a:t>k </a:t>
            </a:r>
            <a:r>
              <a:rPr lang="zh-CN" altLang="en-US" smtClean="0"/>
              <a:t>没关系了；要么 </a:t>
            </a:r>
            <a:r>
              <a:rPr lang="en-US" altLang="zh-CN" smtClean="0"/>
              <a:t>k = 1</a:t>
            </a:r>
            <a:r>
              <a:rPr lang="zh-CN" altLang="en-US" smtClean="0"/>
              <a:t>，跟 </a:t>
            </a:r>
            <a:r>
              <a:rPr lang="en-US" altLang="zh-CN" smtClean="0"/>
              <a:t>k = 0 </a:t>
            </a:r>
            <a:r>
              <a:rPr lang="zh-CN" altLang="en-US" smtClean="0"/>
              <a:t>这个 </a:t>
            </a:r>
            <a:r>
              <a:rPr lang="en-US" altLang="zh-CN" smtClean="0"/>
              <a:t>base case </a:t>
            </a:r>
            <a:r>
              <a:rPr lang="zh-CN" altLang="en-US" smtClean="0"/>
              <a:t>挨得近，最后也没有存在感。这道题 </a:t>
            </a:r>
            <a:r>
              <a:rPr lang="en-US" altLang="zh-CN" smtClean="0"/>
              <a:t>k = 2 </a:t>
            </a:r>
            <a:r>
              <a:rPr lang="zh-CN" altLang="en-US" smtClean="0"/>
              <a:t>和后面要讲的 </a:t>
            </a:r>
            <a:r>
              <a:rPr lang="en-US" altLang="zh-CN" smtClean="0"/>
              <a:t>k </a:t>
            </a:r>
            <a:r>
              <a:rPr lang="zh-CN" altLang="en-US" smtClean="0"/>
              <a:t>是任意正整数的情况中，对 </a:t>
            </a:r>
            <a:r>
              <a:rPr lang="en-US" altLang="zh-CN" smtClean="0"/>
              <a:t>k </a:t>
            </a:r>
            <a:r>
              <a:rPr lang="zh-CN" altLang="en-US" smtClean="0"/>
              <a:t>的处理就凸显出来了。我们直接写代码，边写边分析原因。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28" y="1942744"/>
            <a:ext cx="4791075" cy="704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4228" y="2749500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按照之前的代码，我们可能想当然这样写代码（错误的）：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28" y="3220738"/>
            <a:ext cx="5486400" cy="1781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2398" y="5192006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为什么错误？我这不是照着状态转移方程写的吗？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74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8808" y="344115"/>
            <a:ext cx="10750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还记得前面总结的「穷举框架」吗？就是说我们必须穷举所有状态。其实我们之前的解法，都在穷举所有状态，只是之前的题目中 </a:t>
            </a:r>
            <a:r>
              <a:rPr lang="en-US" altLang="zh-CN" smtClean="0"/>
              <a:t>k </a:t>
            </a:r>
            <a:r>
              <a:rPr lang="zh-CN" altLang="en-US" smtClean="0"/>
              <a:t>都被化简掉了。这道题由于没有消掉 </a:t>
            </a:r>
            <a:r>
              <a:rPr lang="en-US" altLang="zh-CN" smtClean="0"/>
              <a:t>k </a:t>
            </a:r>
            <a:r>
              <a:rPr lang="zh-CN" altLang="en-US" smtClean="0"/>
              <a:t>的影响，所以必须要对 </a:t>
            </a:r>
            <a:r>
              <a:rPr lang="en-US" altLang="zh-CN" smtClean="0"/>
              <a:t>k </a:t>
            </a:r>
            <a:r>
              <a:rPr lang="zh-CN" altLang="en-US" smtClean="0"/>
              <a:t>进行穷举：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" y="1246441"/>
            <a:ext cx="5438775" cy="2371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59068" y="2039314"/>
            <a:ext cx="5575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如果你不理解，可以返回第一点「穷举框架」重新阅读体会一下。这里 </a:t>
            </a:r>
            <a:r>
              <a:rPr lang="en-US" altLang="zh-CN" smtClean="0"/>
              <a:t>k </a:t>
            </a:r>
            <a:r>
              <a:rPr lang="zh-CN" altLang="en-US" smtClean="0"/>
              <a:t>取值范围比较小，所以可以不用 </a:t>
            </a:r>
            <a:r>
              <a:rPr lang="en-US" altLang="zh-CN" smtClean="0"/>
              <a:t>for </a:t>
            </a:r>
            <a:r>
              <a:rPr lang="zh-CN" altLang="en-US" smtClean="0"/>
              <a:t>循环，直接把 </a:t>
            </a:r>
            <a:r>
              <a:rPr lang="en-US" altLang="zh-CN" smtClean="0"/>
              <a:t>k = 1 </a:t>
            </a:r>
            <a:r>
              <a:rPr lang="zh-CN" altLang="en-US" smtClean="0"/>
              <a:t>和 </a:t>
            </a:r>
            <a:r>
              <a:rPr lang="en-US" altLang="zh-CN" smtClean="0"/>
              <a:t>2 </a:t>
            </a:r>
            <a:r>
              <a:rPr lang="zh-CN" altLang="en-US" smtClean="0"/>
              <a:t>的情况手动列举出来也可以：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68" y="3239643"/>
            <a:ext cx="46482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有状态转移方程和含义明确的变量名指导，相信你很容易看懂。其实我们可以故弄玄虚，把上述四个变量换成 </a:t>
            </a:r>
            <a:r>
              <a:rPr lang="en-US" altLang="zh-CN" smtClean="0"/>
              <a:t>a, b, c, d</a:t>
            </a:r>
            <a:r>
              <a:rPr lang="zh-CN" altLang="en-US" smtClean="0"/>
              <a:t>。这样当别人看到你的代码时就会一头雾水，大惊失色，不得不对你肃然起敬。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44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307721"/>
            <a:ext cx="10515600" cy="670687"/>
          </a:xfrm>
        </p:spPr>
        <p:txBody>
          <a:bodyPr/>
          <a:lstStyle/>
          <a:p>
            <a:r>
              <a:rPr lang="zh-CN" altLang="en-US" smtClean="0"/>
              <a:t>第六题（</a:t>
            </a:r>
            <a:r>
              <a:rPr lang="en-US" altLang="zh-CN" smtClean="0"/>
              <a:t>LeetCode188</a:t>
            </a:r>
            <a:r>
              <a:rPr lang="zh-CN" altLang="en-US" smtClean="0"/>
              <a:t>），</a:t>
            </a:r>
            <a:r>
              <a:rPr lang="en-US" altLang="zh-CN" smtClean="0"/>
              <a:t>k = any integer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0832" y="870448"/>
            <a:ext cx="11289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有了上一题 </a:t>
            </a:r>
            <a:r>
              <a:rPr lang="en-US" altLang="zh-CN" smtClean="0"/>
              <a:t>k = 2 </a:t>
            </a:r>
            <a:r>
              <a:rPr lang="zh-CN" altLang="en-US" smtClean="0"/>
              <a:t>的铺垫，这题应该和上一题的第一个解法没啥区别。但是出现了一个超内存的错误，原来是传入的 </a:t>
            </a:r>
            <a:r>
              <a:rPr lang="en-US" altLang="zh-CN" smtClean="0"/>
              <a:t>k </a:t>
            </a:r>
            <a:r>
              <a:rPr lang="zh-CN" altLang="en-US" smtClean="0"/>
              <a:t>值会非常大，</a:t>
            </a:r>
            <a:r>
              <a:rPr lang="en-US" altLang="zh-CN" smtClean="0"/>
              <a:t>dp </a:t>
            </a:r>
            <a:r>
              <a:rPr lang="zh-CN" altLang="en-US" smtClean="0"/>
              <a:t>数组太大了。现在想想，交易次数 </a:t>
            </a:r>
            <a:r>
              <a:rPr lang="en-US" altLang="zh-CN" smtClean="0"/>
              <a:t>k </a:t>
            </a:r>
            <a:r>
              <a:rPr lang="zh-CN" altLang="en-US" smtClean="0"/>
              <a:t>最多有多大呢？一次交易由买入和卖出构成，至少需要两天。所以说有效的限制 </a:t>
            </a:r>
            <a:r>
              <a:rPr lang="en-US" altLang="zh-CN" smtClean="0"/>
              <a:t>k </a:t>
            </a:r>
            <a:r>
              <a:rPr lang="zh-CN" altLang="en-US" smtClean="0"/>
              <a:t>应该不超过 </a:t>
            </a:r>
            <a:r>
              <a:rPr lang="en-US" altLang="zh-CN" smtClean="0"/>
              <a:t>n/2</a:t>
            </a:r>
            <a:r>
              <a:rPr lang="zh-CN" altLang="en-US" smtClean="0"/>
              <a:t>，如果超过，就没有约束作用了，相当于 </a:t>
            </a:r>
            <a:r>
              <a:rPr lang="en-US" altLang="zh-CN" smtClean="0"/>
              <a:t>k = +infinity</a:t>
            </a:r>
            <a:r>
              <a:rPr lang="zh-CN" altLang="en-US" smtClean="0"/>
              <a:t>。这种情况是之前解决过的。直接把之前的代码重用：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" y="2070777"/>
            <a:ext cx="5715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1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四、最后总结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2432"/>
            <a:ext cx="10515600" cy="530669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本文给大家讲了如何通过状态转移的方法解决复杂的问题，用一个状态转移方程秒杀了 </a:t>
            </a:r>
            <a:r>
              <a:rPr lang="en-US" altLang="zh-CN" sz="2400" smtClean="0"/>
              <a:t>6 </a:t>
            </a:r>
            <a:r>
              <a:rPr lang="zh-CN" altLang="en-US" sz="2400" smtClean="0"/>
              <a:t>道股票买卖问题，现在想想，其实也不算难对吧？这已经属于动态规划问题中较困难的了。</a:t>
            </a:r>
            <a:endParaRPr lang="en-US" altLang="zh-CN" sz="2400" smtClean="0"/>
          </a:p>
          <a:p>
            <a:r>
              <a:rPr lang="zh-CN" altLang="en-US" sz="2400" smtClean="0"/>
              <a:t>关键就在于列举出所有可能的「状态」，然后想想怎么穷举更新这些「状态」。一般用一个多维 </a:t>
            </a:r>
            <a:r>
              <a:rPr lang="en-US" altLang="zh-CN" sz="2400" smtClean="0"/>
              <a:t>dp </a:t>
            </a:r>
            <a:r>
              <a:rPr lang="zh-CN" altLang="en-US" sz="2400" smtClean="0"/>
              <a:t>数组储存这些状态，从 </a:t>
            </a:r>
            <a:r>
              <a:rPr lang="en-US" altLang="zh-CN" sz="2400" smtClean="0"/>
              <a:t>base case </a:t>
            </a:r>
            <a:r>
              <a:rPr lang="zh-CN" altLang="en-US" sz="2400" smtClean="0"/>
              <a:t>开始向后推进，推进到最后的状态，就是我们想要的答案。想想这个过程，你是不是有点理解「动态规划」这个名词的意义了呢？</a:t>
            </a:r>
            <a:endParaRPr lang="en-US" altLang="zh-CN" sz="2400" smtClean="0"/>
          </a:p>
          <a:p>
            <a:r>
              <a:rPr lang="zh-CN" altLang="en-US" sz="2400" smtClean="0"/>
              <a:t>具体到股票买卖问题，我们发现了三个状态，使用了一个三维数组，无非还是穷举 </a:t>
            </a:r>
            <a:r>
              <a:rPr lang="en-US" altLang="zh-CN" sz="2400" smtClean="0"/>
              <a:t>+ </a:t>
            </a:r>
            <a:r>
              <a:rPr lang="zh-CN" altLang="en-US" sz="2400" smtClean="0"/>
              <a:t>更新，不过我们可以说的高大上一点，这叫「三维 </a:t>
            </a:r>
            <a:r>
              <a:rPr lang="en-US" altLang="zh-CN" sz="2400" smtClean="0"/>
              <a:t>DP</a:t>
            </a:r>
            <a:r>
              <a:rPr lang="zh-CN" altLang="en-US" sz="2400" smtClean="0"/>
              <a:t>」，怕不怕？这个大实话一说，立刻显得你高人一等，名利双收有没有。</a:t>
            </a:r>
            <a:endParaRPr lang="en-US" altLang="zh-CN" sz="2400" smtClean="0"/>
          </a:p>
          <a:p>
            <a:r>
              <a:rPr lang="zh-CN" altLang="en-US" sz="2400" smtClean="0"/>
              <a:t>所以，大家不要被各种高大上的名词吓到，再多的困难问题，奇技淫巧，也不过是基本套路的不断升级组合产生的。只要把住算法的底层原理，即可举一反三，逐个击破。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5827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09758"/>
              </p:ext>
            </p:extLst>
          </p:nvPr>
        </p:nvGraphicFramePr>
        <p:xfrm>
          <a:off x="1199896" y="207602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2120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605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leetcode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买卖股票的最佳时机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4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买卖股票的最佳时机 </a:t>
                      </a:r>
                      <a:r>
                        <a:rPr lang="en-US" altLang="zh-CN" smtClean="0"/>
                        <a:t>II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59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买卖股票的最佳时机 </a:t>
                      </a:r>
                      <a:r>
                        <a:rPr lang="en-US" altLang="zh-CN" smtClean="0"/>
                        <a:t>III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4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188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买卖股票的最佳时机 </a:t>
                      </a:r>
                      <a:r>
                        <a:rPr lang="en-US" altLang="zh-CN" smtClean="0"/>
                        <a:t>IV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98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mtClean="0">
                          <a:effectLst/>
                        </a:rPr>
                        <a:t>309</a:t>
                      </a:r>
                      <a:endParaRPr lang="en-US" altLang="zh-CN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最佳买卖股票时机含冷冻期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1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714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买卖股票的最佳时机含手续费 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5719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51688" y="3273981"/>
            <a:ext cx="10613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这 </a:t>
            </a:r>
            <a:r>
              <a:rPr lang="en-US" altLang="zh-CN" smtClean="0"/>
              <a:t>6 </a:t>
            </a:r>
            <a:r>
              <a:rPr lang="zh-CN" altLang="en-US" smtClean="0"/>
              <a:t>道股票买卖问题是有共性的，我们通过对</a:t>
            </a:r>
            <a:r>
              <a:rPr lang="zh-CN" altLang="en-US" smtClean="0"/>
              <a:t>第</a:t>
            </a:r>
            <a:r>
              <a:rPr lang="en-US" altLang="zh-CN"/>
              <a:t>IV</a:t>
            </a:r>
            <a:r>
              <a:rPr lang="zh-CN" altLang="en-US" smtClean="0"/>
              <a:t>题</a:t>
            </a:r>
            <a:r>
              <a:rPr lang="zh-CN" altLang="en-US" smtClean="0"/>
              <a:t>（限制最大交易次数为 </a:t>
            </a:r>
            <a:r>
              <a:rPr lang="en-US" altLang="zh-CN" smtClean="0"/>
              <a:t>k</a:t>
            </a:r>
            <a:r>
              <a:rPr lang="zh-CN" altLang="en-US" smtClean="0"/>
              <a:t>）的分析一道一道解决。因为</a:t>
            </a:r>
            <a:r>
              <a:rPr lang="zh-CN" altLang="en-US" smtClean="0"/>
              <a:t>第</a:t>
            </a:r>
            <a:r>
              <a:rPr lang="en-US" altLang="zh-CN"/>
              <a:t>IV</a:t>
            </a:r>
            <a:r>
              <a:rPr lang="zh-CN" altLang="en-US" smtClean="0"/>
              <a:t>题</a:t>
            </a:r>
            <a:r>
              <a:rPr lang="zh-CN" altLang="en-US" smtClean="0"/>
              <a:t>是一个最泛化的形式，其他的问题都是这个形式的简化。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题</a:t>
            </a:r>
            <a:r>
              <a:rPr lang="zh-CN" altLang="en-US" smtClean="0"/>
              <a:t>是只进行一次交易，相当于 </a:t>
            </a:r>
            <a:r>
              <a:rPr lang="en-US" altLang="zh-CN" smtClean="0"/>
              <a:t>k = 1</a:t>
            </a:r>
            <a:r>
              <a:rPr lang="zh-CN" altLang="en-US" smtClean="0"/>
              <a:t>；</a:t>
            </a:r>
            <a:r>
              <a:rPr lang="zh-CN" altLang="en-US" smtClean="0"/>
              <a:t>第</a:t>
            </a:r>
            <a:r>
              <a:rPr lang="en-US" altLang="zh-CN"/>
              <a:t>II</a:t>
            </a:r>
            <a:r>
              <a:rPr lang="zh-CN" altLang="en-US" smtClean="0"/>
              <a:t>题</a:t>
            </a:r>
            <a:r>
              <a:rPr lang="zh-CN" altLang="en-US" smtClean="0"/>
              <a:t>是不限交易次数，相当于 </a:t>
            </a:r>
            <a:r>
              <a:rPr lang="en-US" altLang="zh-CN" smtClean="0"/>
              <a:t>k = +infinity</a:t>
            </a:r>
            <a:r>
              <a:rPr lang="zh-CN" altLang="en-US" smtClean="0"/>
              <a:t>（正无穷）；</a:t>
            </a:r>
            <a:r>
              <a:rPr lang="zh-CN" altLang="en-US" smtClean="0"/>
              <a:t>第</a:t>
            </a:r>
            <a:r>
              <a:rPr lang="en-US" altLang="zh-CN"/>
              <a:t>III</a:t>
            </a:r>
            <a:r>
              <a:rPr lang="zh-CN" altLang="en-US" smtClean="0"/>
              <a:t>题</a:t>
            </a:r>
            <a:r>
              <a:rPr lang="zh-CN" altLang="en-US" smtClean="0"/>
              <a:t>是只进行 </a:t>
            </a:r>
            <a:r>
              <a:rPr lang="en-US" altLang="zh-CN" smtClean="0"/>
              <a:t>2 </a:t>
            </a:r>
            <a:r>
              <a:rPr lang="zh-CN" altLang="en-US" smtClean="0"/>
              <a:t>次交易，相当于 </a:t>
            </a:r>
            <a:r>
              <a:rPr lang="en-US" altLang="zh-CN" smtClean="0"/>
              <a:t>k = 2</a:t>
            </a:r>
            <a:r>
              <a:rPr lang="zh-CN" altLang="en-US" smtClean="0"/>
              <a:t>；剩下两道也是不限次数，但是加了交易「冷冻期」和「手续费」的额外条件，其实就是</a:t>
            </a:r>
            <a:r>
              <a:rPr lang="zh-CN" altLang="en-US" smtClean="0"/>
              <a:t>第</a:t>
            </a:r>
            <a:r>
              <a:rPr lang="en-US" altLang="zh-CN"/>
              <a:t>II</a:t>
            </a:r>
            <a:r>
              <a:rPr lang="zh-CN" altLang="en-US" smtClean="0"/>
              <a:t>题</a:t>
            </a:r>
            <a:r>
              <a:rPr lang="zh-CN" altLang="en-US" smtClean="0"/>
              <a:t>的变种，都很容易处理。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0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一、穷举框架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smtClean="0"/>
              <a:t>首先，还是一样的思路：如何穷举？这里的穷举思路和上篇文章递归的思想不太一样。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递归其实是符合我们思考的逻辑的，一步步推进，遇到无法解决的就丢给递归，一不小心就做出来了，可读性还很好。缺点就是一旦出错，你也不容易找到错误出现的原因。比如上篇文章的递归解法，肯定还有计算冗余，但确实不容易找到。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而这里，我们不用递归思想进行穷举，而是利用「状态」进行穷举。我们具体到每一天，看看总共有几种可能的「状态」，再找出每个「状态」对应的「选择」。我们要穷举所有「状态」，穷举的目的是根据对应的「选择」更新状态。听起来抽象，你只要记住「状态」和「选择」两个词就行，下面实操一下就很容易明白了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3906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3" y="475107"/>
            <a:ext cx="4476750" cy="933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8352" y="1637205"/>
            <a:ext cx="10032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比如说这个问题，每天都有三种「选择」：买入、卖出、无操作，我们用 </a:t>
            </a:r>
            <a:r>
              <a:rPr lang="en-US" altLang="zh-CN" smtClean="0"/>
              <a:t>buy, sell, rest </a:t>
            </a:r>
            <a:r>
              <a:rPr lang="zh-CN" altLang="en-US" smtClean="0"/>
              <a:t>表示这三种选择。但问题是，并不是每天都可以任意选择这三种选择的，因为 </a:t>
            </a:r>
            <a:r>
              <a:rPr lang="en-US" altLang="zh-CN" smtClean="0"/>
              <a:t>sell </a:t>
            </a:r>
            <a:r>
              <a:rPr lang="zh-CN" altLang="en-US" smtClean="0"/>
              <a:t>必须在 </a:t>
            </a:r>
            <a:r>
              <a:rPr lang="en-US" altLang="zh-CN" smtClean="0"/>
              <a:t>buy </a:t>
            </a:r>
            <a:r>
              <a:rPr lang="zh-CN" altLang="en-US" smtClean="0"/>
              <a:t>之后，</a:t>
            </a:r>
            <a:r>
              <a:rPr lang="en-US" altLang="zh-CN" smtClean="0"/>
              <a:t>buy </a:t>
            </a:r>
            <a:r>
              <a:rPr lang="zh-CN" altLang="en-US" smtClean="0"/>
              <a:t>必须在 </a:t>
            </a:r>
            <a:r>
              <a:rPr lang="en-US" altLang="zh-CN" smtClean="0"/>
              <a:t>sell </a:t>
            </a:r>
            <a:r>
              <a:rPr lang="zh-CN" altLang="en-US" smtClean="0"/>
              <a:t>之后。那么 </a:t>
            </a:r>
            <a:r>
              <a:rPr lang="en-US" altLang="zh-CN" smtClean="0"/>
              <a:t>rest </a:t>
            </a:r>
            <a:r>
              <a:rPr lang="zh-CN" altLang="en-US" smtClean="0"/>
              <a:t>操作还应该分两种状态，一种是 </a:t>
            </a:r>
            <a:r>
              <a:rPr lang="en-US" altLang="zh-CN" smtClean="0"/>
              <a:t>buy </a:t>
            </a:r>
            <a:r>
              <a:rPr lang="zh-CN" altLang="en-US" smtClean="0"/>
              <a:t>之后的 </a:t>
            </a:r>
            <a:r>
              <a:rPr lang="en-US" altLang="zh-CN" smtClean="0"/>
              <a:t>rest</a:t>
            </a:r>
            <a:r>
              <a:rPr lang="zh-CN" altLang="en-US" smtClean="0"/>
              <a:t>（持有了股票），一种是 </a:t>
            </a:r>
            <a:r>
              <a:rPr lang="en-US" altLang="zh-CN" smtClean="0"/>
              <a:t>sell </a:t>
            </a:r>
            <a:r>
              <a:rPr lang="zh-CN" altLang="en-US" smtClean="0"/>
              <a:t>之后的 </a:t>
            </a:r>
            <a:r>
              <a:rPr lang="en-US" altLang="zh-CN" smtClean="0"/>
              <a:t>rest</a:t>
            </a:r>
            <a:r>
              <a:rPr lang="zh-CN" altLang="en-US" smtClean="0"/>
              <a:t>（没有持有股票）。而且别忘了，我们还有交易次数 </a:t>
            </a:r>
            <a:r>
              <a:rPr lang="en-US" altLang="zh-CN" smtClean="0"/>
              <a:t>k </a:t>
            </a:r>
            <a:r>
              <a:rPr lang="zh-CN" altLang="en-US" smtClean="0"/>
              <a:t>的限制，就是说你 </a:t>
            </a:r>
            <a:r>
              <a:rPr lang="en-US" altLang="zh-CN" smtClean="0"/>
              <a:t>buy </a:t>
            </a:r>
            <a:r>
              <a:rPr lang="zh-CN" altLang="en-US" smtClean="0"/>
              <a:t>还只能在 </a:t>
            </a:r>
            <a:r>
              <a:rPr lang="en-US" altLang="zh-CN" smtClean="0"/>
              <a:t>k &gt; 0 </a:t>
            </a:r>
            <a:r>
              <a:rPr lang="zh-CN" altLang="en-US" smtClean="0"/>
              <a:t>的前提下操作。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7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424" y="422392"/>
            <a:ext cx="10402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很复杂对吧，不要怕，我们现在的目的只是穷举，你有再多的状态，老夫要做的就是一把梭全部列举出来。这个问题的「状态」有三个，</a:t>
            </a:r>
            <a:endParaRPr lang="en-US" altLang="zh-CN" smtClean="0"/>
          </a:p>
          <a:p>
            <a:r>
              <a:rPr lang="zh-CN" altLang="en-US" smtClean="0"/>
              <a:t>第一个是天数，</a:t>
            </a:r>
            <a:endParaRPr lang="en-US" altLang="zh-CN" smtClean="0"/>
          </a:p>
          <a:p>
            <a:r>
              <a:rPr lang="zh-CN" altLang="en-US" smtClean="0"/>
              <a:t>第二个是允许交易的最大次数，</a:t>
            </a:r>
            <a:endParaRPr lang="en-US" altLang="zh-CN" smtClean="0"/>
          </a:p>
          <a:p>
            <a:r>
              <a:rPr lang="zh-CN" altLang="en-US" smtClean="0"/>
              <a:t>第三个是当前的持有状态（即之前说的 </a:t>
            </a:r>
            <a:r>
              <a:rPr lang="en-US" altLang="zh-CN" smtClean="0"/>
              <a:t>rest </a:t>
            </a:r>
            <a:r>
              <a:rPr lang="zh-CN" altLang="en-US" smtClean="0"/>
              <a:t>的状态，我们不妨用 </a:t>
            </a:r>
            <a:r>
              <a:rPr lang="en-US" altLang="zh-CN" smtClean="0"/>
              <a:t>1 </a:t>
            </a:r>
            <a:r>
              <a:rPr lang="zh-CN" altLang="en-US" smtClean="0"/>
              <a:t>表示持有，</a:t>
            </a:r>
            <a:r>
              <a:rPr lang="en-US" altLang="zh-CN" smtClean="0"/>
              <a:t>0 </a:t>
            </a:r>
            <a:r>
              <a:rPr lang="zh-CN" altLang="en-US" smtClean="0"/>
              <a:t>表示没有持有）。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然后我们用一个三维数组就可以装下这几种状态的全部组合：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4" y="2519553"/>
            <a:ext cx="3771900" cy="20383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12792" y="280006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而且我们可以用自然语言描述出每一个状态的含义，比如说 </a:t>
            </a:r>
            <a:r>
              <a:rPr lang="en-US" altLang="zh-CN" smtClean="0"/>
              <a:t>dp[3][2][1] </a:t>
            </a:r>
            <a:r>
              <a:rPr lang="zh-CN" altLang="en-US" smtClean="0"/>
              <a:t>的含义就是：今天是第三天，我现在手上持有着股票，至今最多进行 </a:t>
            </a:r>
            <a:r>
              <a:rPr lang="en-US" altLang="zh-CN" smtClean="0"/>
              <a:t>2 </a:t>
            </a:r>
            <a:r>
              <a:rPr lang="zh-CN" altLang="en-US" smtClean="0"/>
              <a:t>次交易。再比如 </a:t>
            </a:r>
            <a:r>
              <a:rPr lang="en-US" altLang="zh-CN" smtClean="0"/>
              <a:t>dp[2][3][0] </a:t>
            </a:r>
            <a:r>
              <a:rPr lang="zh-CN" altLang="en-US" smtClean="0"/>
              <a:t>的含义：今天是第二天，我现在手上没有持有股票，至今最多进行 </a:t>
            </a:r>
            <a:r>
              <a:rPr lang="en-US" altLang="zh-CN" smtClean="0"/>
              <a:t>3 </a:t>
            </a:r>
            <a:r>
              <a:rPr lang="zh-CN" altLang="en-US" smtClean="0"/>
              <a:t>次交易。很容易理解，对吧？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5424" y="4725602"/>
            <a:ext cx="10402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我们想求的最终答案是 </a:t>
            </a:r>
            <a:r>
              <a:rPr lang="en-US" altLang="zh-CN" smtClean="0"/>
              <a:t>dp[n - 1][K][0]</a:t>
            </a:r>
            <a:r>
              <a:rPr lang="zh-CN" altLang="en-US" smtClean="0"/>
              <a:t>，即最后一天，最多允许 </a:t>
            </a:r>
            <a:r>
              <a:rPr lang="en-US" altLang="zh-CN" smtClean="0"/>
              <a:t>K </a:t>
            </a:r>
            <a:r>
              <a:rPr lang="zh-CN" altLang="en-US" smtClean="0"/>
              <a:t>次交易，最多获得多少利润。读者可能问为什么不是 </a:t>
            </a:r>
            <a:r>
              <a:rPr lang="en-US" altLang="zh-CN" smtClean="0"/>
              <a:t>dp[n - 1][K][1]</a:t>
            </a:r>
            <a:r>
              <a:rPr lang="zh-CN" altLang="en-US" smtClean="0"/>
              <a:t>？因为 </a:t>
            </a:r>
            <a:r>
              <a:rPr lang="en-US" altLang="zh-CN" smtClean="0"/>
              <a:t>[1] </a:t>
            </a:r>
            <a:r>
              <a:rPr lang="zh-CN" altLang="en-US" smtClean="0"/>
              <a:t>代表手上还持有股票，</a:t>
            </a:r>
            <a:r>
              <a:rPr lang="en-US" altLang="zh-CN" smtClean="0"/>
              <a:t>[0] </a:t>
            </a:r>
            <a:r>
              <a:rPr lang="zh-CN" altLang="en-US" smtClean="0"/>
              <a:t>表示手上的股票已经卖出去了，很显然后者得到的利润一定大于前者。记住如何解释「状态」，一旦你觉得哪里不好理解，把它翻译成自然语言就容易理解了。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9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二、状态转移框架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1330"/>
            <a:ext cx="10515600" cy="652399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现在，我们完成了「状态」的穷举，我们开始思考每种「状态」有哪些「选择」，应该如何更新「状态」。只看「持有状态」，可以画个状态转移图。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2654653"/>
            <a:ext cx="4095750" cy="2809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7800" y="21525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通过这个图可以很清楚地看到，每种状态（</a:t>
            </a:r>
            <a:r>
              <a:rPr lang="en-US" altLang="zh-CN" smtClean="0"/>
              <a:t>0 </a:t>
            </a:r>
            <a:r>
              <a:rPr lang="zh-CN" altLang="en-US" smtClean="0"/>
              <a:t>和 </a:t>
            </a:r>
            <a:r>
              <a:rPr lang="en-US" altLang="zh-CN" smtClean="0"/>
              <a:t>1</a:t>
            </a:r>
            <a:r>
              <a:rPr lang="zh-CN" altLang="en-US" smtClean="0"/>
              <a:t>）是如何转移而来的。根据这个图，我们来写一下状态转移方程：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29" y="2837800"/>
            <a:ext cx="5238750" cy="30003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0600" y="5877045"/>
            <a:ext cx="9872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/>
              <a:t>这个解释应该很清楚了，如果 </a:t>
            </a:r>
            <a:r>
              <a:rPr lang="en-US" altLang="zh-CN" sz="1600" smtClean="0"/>
              <a:t>buy</a:t>
            </a:r>
            <a:r>
              <a:rPr lang="zh-CN" altLang="en-US" sz="1600" smtClean="0"/>
              <a:t>，就要从利润中减去 </a:t>
            </a:r>
            <a:r>
              <a:rPr lang="en-US" altLang="zh-CN" sz="1600" smtClean="0"/>
              <a:t>prices[i]</a:t>
            </a:r>
            <a:r>
              <a:rPr lang="zh-CN" altLang="en-US" sz="1600" smtClean="0"/>
              <a:t>，如果 </a:t>
            </a:r>
            <a:r>
              <a:rPr lang="en-US" altLang="zh-CN" sz="1600" smtClean="0"/>
              <a:t>sell</a:t>
            </a:r>
            <a:r>
              <a:rPr lang="zh-CN" altLang="en-US" sz="1600" smtClean="0"/>
              <a:t>，就要给利润增加 </a:t>
            </a:r>
            <a:r>
              <a:rPr lang="en-US" altLang="zh-CN" sz="1600" smtClean="0"/>
              <a:t>prices[i]</a:t>
            </a:r>
            <a:r>
              <a:rPr lang="zh-CN" altLang="en-US" sz="1600" smtClean="0"/>
              <a:t>。今天的最大利润就是这两种可能选择中较大的那个。而且注意 </a:t>
            </a:r>
            <a:r>
              <a:rPr lang="en-US" altLang="zh-CN" sz="1600" smtClean="0"/>
              <a:t>k </a:t>
            </a:r>
            <a:r>
              <a:rPr lang="zh-CN" altLang="en-US" sz="1600" smtClean="0"/>
              <a:t>的限制，我们在选择 </a:t>
            </a:r>
            <a:r>
              <a:rPr lang="en-US" altLang="zh-CN" sz="1600" smtClean="0"/>
              <a:t>buy </a:t>
            </a:r>
            <a:r>
              <a:rPr lang="zh-CN" altLang="en-US" sz="1600" smtClean="0"/>
              <a:t>的时候，把 </a:t>
            </a:r>
            <a:r>
              <a:rPr lang="en-US" altLang="zh-CN" sz="1600" smtClean="0"/>
              <a:t>k </a:t>
            </a:r>
            <a:r>
              <a:rPr lang="zh-CN" altLang="en-US" sz="1600" smtClean="0"/>
              <a:t>减小了 </a:t>
            </a:r>
            <a:r>
              <a:rPr lang="en-US" altLang="zh-CN" sz="1600" smtClean="0"/>
              <a:t>1</a:t>
            </a:r>
            <a:r>
              <a:rPr lang="zh-CN" altLang="en-US" sz="1600" smtClean="0"/>
              <a:t>，很好理解吧，当然你也可以在 </a:t>
            </a:r>
            <a:r>
              <a:rPr lang="en-US" altLang="zh-CN" sz="1600" smtClean="0"/>
              <a:t>sell </a:t>
            </a:r>
            <a:r>
              <a:rPr lang="zh-CN" altLang="en-US" sz="1600" smtClean="0"/>
              <a:t>的时候减 </a:t>
            </a:r>
            <a:r>
              <a:rPr lang="en-US" altLang="zh-CN" sz="1600" smtClean="0"/>
              <a:t>1</a:t>
            </a:r>
            <a:r>
              <a:rPr lang="zh-CN" altLang="en-US" sz="1600" smtClean="0"/>
              <a:t>，一样的。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92157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4296" y="370207"/>
            <a:ext cx="9872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现在，我们已经完成了动态规划中最困难的一步：状态转移方程。如果之前的内容你都可以理解，那么你已经可以秒杀所有问题了，只要套这个框架就行了。不过还差最后一点点，就是定义 </a:t>
            </a:r>
            <a:r>
              <a:rPr lang="en-US" altLang="zh-CN" smtClean="0"/>
              <a:t>base case</a:t>
            </a:r>
            <a:r>
              <a:rPr lang="zh-CN" altLang="en-US" smtClean="0"/>
              <a:t>，即最简单的情况。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6" y="1399794"/>
            <a:ext cx="6296025" cy="1790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2856" y="360526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把上面的状态转移方程总结一下：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" y="3974592"/>
            <a:ext cx="4752975" cy="1524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2856" y="5701391"/>
            <a:ext cx="10448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读者可能会问，这个数组索引是 </a:t>
            </a:r>
            <a:r>
              <a:rPr lang="en-US" altLang="zh-CN" smtClean="0"/>
              <a:t>-1 </a:t>
            </a:r>
            <a:r>
              <a:rPr lang="zh-CN" altLang="en-US" smtClean="0"/>
              <a:t>怎么编程表示出来呢，负无穷怎么表示呢？这都是细节问题，有很多方法实现。现在完整的框架已经完成，下面开始具体化。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89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三、秒杀题目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200" y="1506022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第一题（</a:t>
            </a:r>
            <a:r>
              <a:rPr lang="en-US" altLang="zh-CN" smtClean="0"/>
              <a:t>LeetCode121</a:t>
            </a:r>
            <a:r>
              <a:rPr lang="zh-CN" altLang="en-US" smtClean="0"/>
              <a:t>），</a:t>
            </a:r>
            <a:r>
              <a:rPr lang="en-US" altLang="zh-CN" smtClean="0"/>
              <a:t>k = 1</a:t>
            </a:r>
            <a:r>
              <a:rPr lang="zh-CN" altLang="en-US" smtClean="0"/>
              <a:t>，题干：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2027950"/>
            <a:ext cx="10271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给定一个数组，它的第 </a:t>
            </a:r>
            <a:r>
              <a:rPr lang="en-US" altLang="zh-CN" smtClean="0"/>
              <a:t>i </a:t>
            </a:r>
            <a:r>
              <a:rPr lang="zh-CN" altLang="en-US" smtClean="0"/>
              <a:t>个元素是一支给定股票第 </a:t>
            </a:r>
            <a:r>
              <a:rPr lang="en-US" altLang="zh-CN" smtClean="0"/>
              <a:t>i </a:t>
            </a:r>
            <a:r>
              <a:rPr lang="zh-CN" altLang="en-US" smtClean="0"/>
              <a:t>天的价格。如果</a:t>
            </a:r>
            <a:r>
              <a:rPr lang="zh-CN" altLang="en-US" b="1" smtClean="0"/>
              <a:t>你最多只允许完成一笔交易</a:t>
            </a:r>
            <a:r>
              <a:rPr lang="zh-CN" altLang="en-US" smtClean="0"/>
              <a:t>（即买入和卖出一支股票一次），设计一个算法来计算你所能获取的最大利润。注意：你不能在买入股票前卖出股票。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200" y="3103876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直接套状态转移方程，根据 </a:t>
            </a:r>
            <a:r>
              <a:rPr lang="en-US" altLang="zh-CN" smtClean="0"/>
              <a:t>base case</a:t>
            </a:r>
            <a:r>
              <a:rPr lang="zh-CN" altLang="en-US" smtClean="0"/>
              <a:t>，可以做一些化简：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08" y="3558349"/>
            <a:ext cx="46005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77" y="0"/>
            <a:ext cx="4752975" cy="2124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477" y="2124075"/>
            <a:ext cx="10563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显然 </a:t>
            </a:r>
            <a:r>
              <a:rPr lang="en-US" altLang="zh-CN" smtClean="0"/>
              <a:t>i = 0 </a:t>
            </a:r>
            <a:r>
              <a:rPr lang="zh-CN" altLang="en-US" smtClean="0"/>
              <a:t>时 </a:t>
            </a:r>
            <a:r>
              <a:rPr lang="en-US" altLang="zh-CN" smtClean="0"/>
              <a:t>dp[i-1] </a:t>
            </a:r>
            <a:r>
              <a:rPr lang="zh-CN" altLang="en-US" smtClean="0"/>
              <a:t>是不合法的。这是因为我们没有对 </a:t>
            </a:r>
            <a:r>
              <a:rPr lang="en-US" altLang="zh-CN" smtClean="0"/>
              <a:t>i </a:t>
            </a:r>
            <a:r>
              <a:rPr lang="zh-CN" altLang="en-US" smtClean="0"/>
              <a:t>的 </a:t>
            </a:r>
            <a:r>
              <a:rPr lang="en-US" altLang="zh-CN" smtClean="0"/>
              <a:t>base case </a:t>
            </a:r>
            <a:r>
              <a:rPr lang="zh-CN" altLang="en-US" smtClean="0"/>
              <a:t>进行处理。可以这样处理：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6" y="2498169"/>
            <a:ext cx="47148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6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2031</Words>
  <Application>Microsoft Office PowerPoint</Application>
  <PresentationFormat>宽屏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一个方法团灭 6 道股票问题</vt:lpstr>
      <vt:lpstr>PowerPoint 演示文稿</vt:lpstr>
      <vt:lpstr>一、穷举框架</vt:lpstr>
      <vt:lpstr>PowerPoint 演示文稿</vt:lpstr>
      <vt:lpstr>PowerPoint 演示文稿</vt:lpstr>
      <vt:lpstr>二、状态转移框架</vt:lpstr>
      <vt:lpstr>PowerPoint 演示文稿</vt:lpstr>
      <vt:lpstr>三、秒杀题目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四、最后总结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一个方法团灭 6 道股票问题</dc:title>
  <dc:creator>HP</dc:creator>
  <cp:lastModifiedBy>HP</cp:lastModifiedBy>
  <cp:revision>52</cp:revision>
  <dcterms:created xsi:type="dcterms:W3CDTF">2020-05-24T02:11:09Z</dcterms:created>
  <dcterms:modified xsi:type="dcterms:W3CDTF">2020-05-25T15:29:39Z</dcterms:modified>
</cp:coreProperties>
</file>