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4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4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5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1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6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0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3F8D7-CCA6-415E-B3E0-07E924A1527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BAEA-1E92-4B33-9A00-73067D092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leetcode 145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二叉树的后续遍历</a:t>
            </a:r>
            <a:r>
              <a:rPr lang="en-US" altLang="zh-CN" smtClean="0"/>
              <a:t>-</a:t>
            </a:r>
            <a:r>
              <a:rPr lang="zh-CN" altLang="en-US" smtClean="0"/>
              <a:t>非递归算法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5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37926" y="5285154"/>
            <a:ext cx="640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需要实现的效果：访问</a:t>
            </a:r>
            <a:r>
              <a:rPr lang="en-US" altLang="zh-CN" smtClean="0"/>
              <a:t>e</a:t>
            </a:r>
            <a:r>
              <a:rPr lang="zh-CN" altLang="en-US" smtClean="0"/>
              <a:t>的左子树后，不能弹出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访问</a:t>
            </a:r>
            <a:r>
              <a:rPr lang="en-US" altLang="zh-CN" smtClean="0"/>
              <a:t>e</a:t>
            </a:r>
            <a:r>
              <a:rPr lang="zh-CN" altLang="en-US" smtClean="0"/>
              <a:t>的右子树后，可以弹出</a:t>
            </a:r>
            <a:r>
              <a:rPr lang="en-US" altLang="zh-CN" smtClean="0"/>
              <a:t>e</a:t>
            </a:r>
            <a:r>
              <a:rPr lang="zh-CN" altLang="en-US" smtClean="0"/>
              <a:t>。需要加一个标志位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7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37926" y="5285154"/>
            <a:ext cx="640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需要实现的效果：访问</a:t>
            </a:r>
            <a:r>
              <a:rPr lang="en-US" altLang="zh-CN" smtClean="0"/>
              <a:t>e</a:t>
            </a:r>
            <a:r>
              <a:rPr lang="zh-CN" altLang="en-US" smtClean="0"/>
              <a:t>的左子树后，不能弹出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访问</a:t>
            </a:r>
            <a:r>
              <a:rPr lang="en-US" altLang="zh-CN" smtClean="0"/>
              <a:t>e</a:t>
            </a:r>
            <a:r>
              <a:rPr lang="zh-CN" altLang="en-US" smtClean="0"/>
              <a:t>的右子树后，可以弹出</a:t>
            </a:r>
            <a:r>
              <a:rPr lang="en-US" altLang="zh-CN" smtClean="0"/>
              <a:t>e</a:t>
            </a:r>
            <a:r>
              <a:rPr lang="zh-CN" altLang="en-US" smtClean="0"/>
              <a:t>。需要加一个标志位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85432" y="924159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85432" y="1368023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85432" y="181991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5431" y="226920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5432" y="2719600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0003" y="3163981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63256" y="2868168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进入左子树，给对应标志设为</a:t>
            </a:r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988303" y="3217450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88303" y="2767055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37926" y="5285154"/>
            <a:ext cx="640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需要实现的效果：访问</a:t>
            </a:r>
            <a:r>
              <a:rPr lang="en-US" altLang="zh-CN" smtClean="0"/>
              <a:t>e</a:t>
            </a:r>
            <a:r>
              <a:rPr lang="zh-CN" altLang="en-US" smtClean="0"/>
              <a:t>的左子树后，不能弹出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访问</a:t>
            </a:r>
            <a:r>
              <a:rPr lang="en-US" altLang="zh-CN" smtClean="0"/>
              <a:t>e</a:t>
            </a:r>
            <a:r>
              <a:rPr lang="zh-CN" altLang="en-US" smtClean="0"/>
              <a:t>的右子树后，可以弹出</a:t>
            </a:r>
            <a:r>
              <a:rPr lang="en-US" altLang="zh-CN" smtClean="0"/>
              <a:t>e</a:t>
            </a:r>
            <a:r>
              <a:rPr lang="zh-CN" altLang="en-US" smtClean="0"/>
              <a:t>。需要加一个标志位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85432" y="924159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85432" y="1368023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85432" y="181991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5431" y="226920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5432" y="2719600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0003" y="3163981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63256" y="2868168"/>
            <a:ext cx="232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左子树访问后，给对应标志设为</a:t>
            </a:r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988303" y="3217450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88303" y="2767055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8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37926" y="5285154"/>
            <a:ext cx="640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需要实现的效果：访问</a:t>
            </a:r>
            <a:r>
              <a:rPr lang="en-US" altLang="zh-CN" smtClean="0"/>
              <a:t>e</a:t>
            </a:r>
            <a:r>
              <a:rPr lang="zh-CN" altLang="en-US" smtClean="0"/>
              <a:t>的左子树后，不能弹出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访问</a:t>
            </a:r>
            <a:r>
              <a:rPr lang="en-US" altLang="zh-CN" smtClean="0"/>
              <a:t>e</a:t>
            </a:r>
            <a:r>
              <a:rPr lang="zh-CN" altLang="en-US" smtClean="0"/>
              <a:t>的右子树后，可以弹出</a:t>
            </a:r>
            <a:r>
              <a:rPr lang="en-US" altLang="zh-CN" smtClean="0"/>
              <a:t>e</a:t>
            </a:r>
            <a:r>
              <a:rPr lang="zh-CN" altLang="en-US" smtClean="0"/>
              <a:t>。需要加一个标志位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885432" y="924159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885432" y="1368023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85432" y="181991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5431" y="2269205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85432" y="2719600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80003" y="3163981"/>
            <a:ext cx="515493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988303" y="3217450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988303" y="2767055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988302" y="2344284"/>
            <a:ext cx="3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772400" y="2499665"/>
            <a:ext cx="364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if(stack.top().flag == T)</a:t>
            </a:r>
          </a:p>
          <a:p>
            <a:r>
              <a:rPr lang="en-US" altLang="zh-CN"/>
              <a:t> </a:t>
            </a:r>
            <a:r>
              <a:rPr lang="en-US" altLang="zh-CN" smtClean="0"/>
              <a:t> curr = stack.top()</a:t>
            </a:r>
          </a:p>
          <a:p>
            <a:r>
              <a:rPr lang="en-US" altLang="zh-CN"/>
              <a:t> </a:t>
            </a:r>
            <a:r>
              <a:rPr lang="en-US" altLang="zh-CN" smtClean="0"/>
              <a:t> stack.pop();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4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8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5"/>
            <a:endCxn id="10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9234" y="146304"/>
            <a:ext cx="22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获得二叉树的根节点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2880" y="722376"/>
            <a:ext cx="202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22" idx="2"/>
          </p:cNvCxnSpPr>
          <p:nvPr/>
        </p:nvCxnSpPr>
        <p:spPr>
          <a:xfrm>
            <a:off x="2556454" y="1122486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42275" y="722376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6" name="椭圆 5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0" name="椭圆 9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2" name="直接连接符 11"/>
          <p:cNvCxnSpPr>
            <a:stCxn id="4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8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5"/>
            <a:endCxn id="10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1851652" y="2031648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7473" y="1631538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4048" y="155448"/>
            <a:ext cx="351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让</a:t>
            </a:r>
            <a:r>
              <a:rPr lang="en-US" altLang="zh-CN" smtClean="0"/>
              <a:t>p</a:t>
            </a:r>
            <a:r>
              <a:rPr lang="zh-CN" altLang="en-US" smtClean="0"/>
              <a:t>先访问</a:t>
            </a:r>
            <a:r>
              <a:rPr lang="en-US" altLang="zh-CN" smtClean="0"/>
              <a:t>a</a:t>
            </a:r>
            <a:r>
              <a:rPr lang="zh-CN" altLang="en-US" smtClean="0"/>
              <a:t>的左子树</a:t>
            </a:r>
            <a:r>
              <a:rPr lang="en-US" altLang="zh-CN" smtClean="0"/>
              <a:t>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4048" y="155448"/>
            <a:ext cx="107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</a:t>
            </a:r>
            <a:r>
              <a:rPr lang="zh-CN" altLang="en-US" smtClean="0"/>
              <a:t>访问</a:t>
            </a:r>
            <a:r>
              <a:rPr lang="en-US" altLang="zh-CN" smtClean="0"/>
              <a:t>b</a:t>
            </a:r>
            <a:r>
              <a:rPr lang="zh-CN" altLang="en-US" smtClean="0"/>
              <a:t>的左子树，但</a:t>
            </a:r>
            <a:r>
              <a:rPr lang="en-US" altLang="zh-CN" smtClean="0"/>
              <a:t>b</a:t>
            </a:r>
            <a:r>
              <a:rPr lang="zh-CN" altLang="en-US" smtClean="0"/>
              <a:t>无左子树，使</a:t>
            </a:r>
            <a:r>
              <a:rPr lang="en-US" altLang="zh-CN" smtClean="0"/>
              <a:t>p</a:t>
            </a:r>
            <a:r>
              <a:rPr lang="zh-CN" altLang="en-US" smtClean="0"/>
              <a:t>为</a:t>
            </a:r>
            <a:r>
              <a:rPr lang="en-US" altLang="zh-CN" smtClean="0"/>
              <a:t>null</a:t>
            </a:r>
            <a:r>
              <a:rPr lang="zh-CN" altLang="en-US" smtClean="0"/>
              <a:t>。按照规则，将要访问</a:t>
            </a:r>
            <a:r>
              <a:rPr lang="en-US" altLang="zh-CN" smtClean="0"/>
              <a:t>b</a:t>
            </a:r>
            <a:r>
              <a:rPr lang="zh-CN" altLang="en-US" smtClean="0"/>
              <a:t>的右子树。如何让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22" name="椭圆 21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26" name="椭圆 25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28" name="直接连接符 27"/>
          <p:cNvCxnSpPr>
            <a:stCxn id="20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0" idx="5"/>
            <a:endCxn id="24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5"/>
            <a:endCxn id="26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85524" y="3161322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95490" y="2822544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2880" y="1673352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20040" y="3771084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071616" y="612648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访问</a:t>
            </a:r>
            <a:r>
              <a:rPr lang="en-US" altLang="zh-CN" smtClean="0"/>
              <a:t>b</a:t>
            </a:r>
            <a:r>
              <a:rPr lang="zh-CN" altLang="en-US" smtClean="0"/>
              <a:t>的时候，并没有记录</a:t>
            </a:r>
            <a:r>
              <a:rPr lang="en-US" altLang="zh-CN" smtClean="0"/>
              <a:t>b</a:t>
            </a:r>
            <a:r>
              <a:rPr lang="zh-CN" altLang="en-US" smtClean="0"/>
              <a:t>。因此，需要</a:t>
            </a:r>
            <a:endParaRPr lang="en-US" altLang="zh-CN" smtClean="0"/>
          </a:p>
          <a:p>
            <a:r>
              <a:rPr lang="zh-CN" altLang="en-US" smtClean="0"/>
              <a:t>在访问节点时记录所需的节点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040" y="3771084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485524" y="3161322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95490" y="2822544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0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800040" y="2986718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10006" y="2647940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03865" y="4297918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将栈顶元素的</a:t>
            </a:r>
            <a:r>
              <a:rPr lang="en-US" altLang="zh-CN" smtClean="0"/>
              <a:t>right</a:t>
            </a:r>
            <a:r>
              <a:rPr lang="zh-CN" altLang="en-US" smtClean="0"/>
              <a:t>（即右子树）赋给</a:t>
            </a:r>
            <a:r>
              <a:rPr lang="en-US" altLang="zh-CN" smtClean="0"/>
              <a:t>p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128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088775" y="3766421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98741" y="3427643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9" name="文本框 28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1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3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880" y="722376"/>
            <a:ext cx="9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p=root;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70632" y="129844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07679" y="137393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a</a:t>
            </a:r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1981200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18247" y="2331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</a:t>
            </a:r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3508248" y="2255520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5295" y="23310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</a:t>
            </a:r>
            <a:endParaRPr lang="zh-CN" altLang="en-US" sz="2400"/>
          </a:p>
        </p:txBody>
      </p:sp>
      <p:sp>
        <p:nvSpPr>
          <p:cNvPr id="11" name="椭圆 10"/>
          <p:cNvSpPr/>
          <p:nvPr/>
        </p:nvSpPr>
        <p:spPr>
          <a:xfrm>
            <a:off x="2770632" y="3233928"/>
            <a:ext cx="612648" cy="61264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7679" y="3309419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e</a:t>
            </a:r>
            <a:endParaRPr lang="zh-CN" altLang="en-US" sz="2400"/>
          </a:p>
        </p:txBody>
      </p:sp>
      <p:cxnSp>
        <p:nvCxnSpPr>
          <p:cNvPr id="13" name="直接连接符 12"/>
          <p:cNvCxnSpPr>
            <a:stCxn id="5" idx="3"/>
          </p:cNvCxnSpPr>
          <p:nvPr/>
        </p:nvCxnSpPr>
        <p:spPr>
          <a:xfrm flipH="1">
            <a:off x="2479243" y="1821376"/>
            <a:ext cx="381109" cy="50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5"/>
            <a:endCxn id="9" idx="1"/>
          </p:cNvCxnSpPr>
          <p:nvPr/>
        </p:nvCxnSpPr>
        <p:spPr>
          <a:xfrm>
            <a:off x="3293560" y="1821376"/>
            <a:ext cx="304408" cy="52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5"/>
            <a:endCxn id="11" idx="1"/>
          </p:cNvCxnSpPr>
          <p:nvPr/>
        </p:nvCxnSpPr>
        <p:spPr>
          <a:xfrm>
            <a:off x="2504128" y="2778448"/>
            <a:ext cx="356224" cy="54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727960" y="3850049"/>
            <a:ext cx="303898" cy="25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37926" y="3511271"/>
            <a:ext cx="42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" y="1673352"/>
            <a:ext cx="224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while(p!=null)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stack.push(p);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p=p.left;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07608" y="201168"/>
            <a:ext cx="25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用栈记录已访问的节点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97296" y="92354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97296" y="1370981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97296" y="1818418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797296" y="2264664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7296" y="2716576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797296" y="3169965"/>
            <a:ext cx="1088136" cy="4503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8840" y="315834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p-&gt;a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5958840" y="269368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p-&gt;b</a:t>
            </a:r>
            <a:endParaRPr lang="zh-CN" altLang="en-US" sz="2400"/>
          </a:p>
        </p:txBody>
      </p:sp>
      <p:sp>
        <p:nvSpPr>
          <p:cNvPr id="28" name="文本框 27"/>
          <p:cNvSpPr txBox="1"/>
          <p:nvPr/>
        </p:nvSpPr>
        <p:spPr>
          <a:xfrm>
            <a:off x="7524750" y="1604771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r>
              <a:rPr lang="zh-CN" altLang="en-US" smtClean="0"/>
              <a:t>时，取出栈顶的</a:t>
            </a:r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14350" y="4667250"/>
            <a:ext cx="299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if(!stack.empty())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 = stack.top()-&gt;right;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958840" y="226883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p-&gt;e</a:t>
            </a:r>
            <a:endParaRPr lang="zh-CN" altLang="en-US" sz="2400"/>
          </a:p>
        </p:txBody>
      </p:sp>
      <p:sp>
        <p:nvSpPr>
          <p:cNvPr id="31" name="文本框 30"/>
          <p:cNvSpPr txBox="1"/>
          <p:nvPr/>
        </p:nvSpPr>
        <p:spPr>
          <a:xfrm>
            <a:off x="381000" y="3505200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p==null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437926" y="4267200"/>
            <a:ext cx="57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e</a:t>
            </a:r>
            <a:r>
              <a:rPr lang="zh-CN" altLang="en-US" smtClean="0"/>
              <a:t>的右子树访问后，要访问</a:t>
            </a:r>
            <a:r>
              <a:rPr lang="en-US" altLang="zh-CN" smtClean="0"/>
              <a:t>e</a:t>
            </a:r>
            <a:r>
              <a:rPr lang="zh-CN" altLang="en-US" smtClean="0"/>
              <a:t>。需要从栈中弹出</a:t>
            </a:r>
            <a:r>
              <a:rPr lang="en-US" altLang="zh-CN" smtClean="0"/>
              <a:t>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但是，此时无法分辨</a:t>
            </a:r>
            <a:r>
              <a:rPr lang="en-US" altLang="zh-CN" smtClean="0"/>
              <a:t>p</a:t>
            </a:r>
            <a:r>
              <a:rPr lang="zh-CN" altLang="en-US" smtClean="0"/>
              <a:t>指向</a:t>
            </a:r>
            <a:r>
              <a:rPr lang="en-US" altLang="zh-CN" smtClean="0"/>
              <a:t>e</a:t>
            </a:r>
            <a:r>
              <a:rPr lang="zh-CN" altLang="en-US" smtClean="0"/>
              <a:t>的左子树还是右子树，因此不能确定弹出</a:t>
            </a:r>
            <a:r>
              <a:rPr lang="en-US" altLang="zh-CN" smtClean="0"/>
              <a:t>e</a:t>
            </a:r>
            <a:r>
              <a:rPr lang="zh-CN" altLang="en-US" smtClean="0"/>
              <a:t>的时机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9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1056</Words>
  <Application>Microsoft Office PowerPoint</Application>
  <PresentationFormat>宽屏</PresentationFormat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leetcode 145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145</dc:title>
  <dc:creator>HP</dc:creator>
  <cp:lastModifiedBy>HP</cp:lastModifiedBy>
  <cp:revision>27</cp:revision>
  <dcterms:created xsi:type="dcterms:W3CDTF">2020-10-28T14:13:28Z</dcterms:created>
  <dcterms:modified xsi:type="dcterms:W3CDTF">2020-10-28T15:49:44Z</dcterms:modified>
</cp:coreProperties>
</file>