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D31-90A6-4A48-AEBA-2A74ECF7BDDB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D2EC0-C619-42A9-B908-4321493C56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96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D31-90A6-4A48-AEBA-2A74ECF7BDDB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D2EC0-C619-42A9-B908-4321493C56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1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D31-90A6-4A48-AEBA-2A74ECF7BDDB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D2EC0-C619-42A9-B908-4321493C56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15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D31-90A6-4A48-AEBA-2A74ECF7BDDB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D2EC0-C619-42A9-B908-4321493C56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11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D31-90A6-4A48-AEBA-2A74ECF7BDDB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D2EC0-C619-42A9-B908-4321493C56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07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D31-90A6-4A48-AEBA-2A74ECF7BDDB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D2EC0-C619-42A9-B908-4321493C56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97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D31-90A6-4A48-AEBA-2A74ECF7BDDB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D2EC0-C619-42A9-B908-4321493C56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61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D31-90A6-4A48-AEBA-2A74ECF7BDDB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D2EC0-C619-42A9-B908-4321493C56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37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D31-90A6-4A48-AEBA-2A74ECF7BDDB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D2EC0-C619-42A9-B908-4321493C56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06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D31-90A6-4A48-AEBA-2A74ECF7BDDB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D2EC0-C619-42A9-B908-4321493C56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3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D31-90A6-4A48-AEBA-2A74ECF7BDDB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D2EC0-C619-42A9-B908-4321493C56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97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2CD31-90A6-4A48-AEBA-2A74ECF7BDDB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D2EC0-C619-42A9-B908-4321493C56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58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insertion-sort-list/solution/ccha-ru-pai-xu-xiao-bai-ban-by-tryangel/" TargetMode="External"/><Relationship Id="rId2" Type="http://schemas.openxmlformats.org/officeDocument/2006/relationships/hyperlink" Target="https://leetcode-cn.com/problems/insertion-sort-lis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leetcode</a:t>
            </a:r>
            <a:r>
              <a:rPr lang="en-US" altLang="zh-CN" smtClean="0"/>
              <a:t> 147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150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31156" y="632623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964960" y="774575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1</a:t>
            </a:r>
            <a:endParaRPr lang="zh-CN" altLang="en-US" sz="3200"/>
          </a:p>
        </p:txBody>
      </p:sp>
      <p:sp>
        <p:nvSpPr>
          <p:cNvPr id="6" name="矩形 5"/>
          <p:cNvSpPr/>
          <p:nvPr/>
        </p:nvSpPr>
        <p:spPr>
          <a:xfrm>
            <a:off x="5416444" y="628271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50248" y="770223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3</a:t>
            </a:r>
            <a:endParaRPr lang="zh-CN" altLang="en-US" sz="3200"/>
          </a:p>
        </p:txBody>
      </p:sp>
      <p:sp>
        <p:nvSpPr>
          <p:cNvPr id="8" name="矩形 7"/>
          <p:cNvSpPr/>
          <p:nvPr/>
        </p:nvSpPr>
        <p:spPr>
          <a:xfrm>
            <a:off x="6812428" y="628271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46232" y="770223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4</a:t>
            </a:r>
            <a:endParaRPr lang="zh-CN" altLang="en-US" sz="3200"/>
          </a:p>
        </p:txBody>
      </p:sp>
      <p:sp>
        <p:nvSpPr>
          <p:cNvPr id="10" name="矩形 9"/>
          <p:cNvSpPr/>
          <p:nvPr/>
        </p:nvSpPr>
        <p:spPr>
          <a:xfrm>
            <a:off x="4076960" y="628271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310764" y="770223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2</a:t>
            </a:r>
            <a:endParaRPr lang="zh-CN" altLang="en-US" sz="3200"/>
          </a:p>
        </p:txBody>
      </p:sp>
      <p:sp>
        <p:nvSpPr>
          <p:cNvPr id="12" name="矩形 11"/>
          <p:cNvSpPr/>
          <p:nvPr/>
        </p:nvSpPr>
        <p:spPr>
          <a:xfrm>
            <a:off x="8577220" y="619127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811024" y="770223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5</a:t>
            </a:r>
            <a:endParaRPr lang="zh-CN" altLang="en-US" sz="3200"/>
          </a:p>
        </p:txBody>
      </p:sp>
      <p:sp>
        <p:nvSpPr>
          <p:cNvPr id="14" name="文本框 13"/>
          <p:cNvSpPr txBox="1"/>
          <p:nvPr/>
        </p:nvSpPr>
        <p:spPr>
          <a:xfrm>
            <a:off x="4132902" y="263120"/>
            <a:ext cx="75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r>
              <a:rPr lang="en-US" altLang="zh-CN" smtClean="0"/>
              <a:t>ode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68370" y="145249"/>
            <a:ext cx="75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prev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4" idx="3"/>
            <a:endCxn id="10" idx="1"/>
          </p:cNvCxnSpPr>
          <p:nvPr/>
        </p:nvCxnSpPr>
        <p:spPr>
          <a:xfrm flipV="1">
            <a:off x="3599836" y="1062611"/>
            <a:ext cx="477124" cy="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  <a:endCxn id="8" idx="1"/>
          </p:cNvCxnSpPr>
          <p:nvPr/>
        </p:nvCxnSpPr>
        <p:spPr>
          <a:xfrm>
            <a:off x="6285124" y="1062611"/>
            <a:ext cx="527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3"/>
            <a:endCxn id="6" idx="1"/>
          </p:cNvCxnSpPr>
          <p:nvPr/>
        </p:nvCxnSpPr>
        <p:spPr>
          <a:xfrm>
            <a:off x="4945640" y="1062611"/>
            <a:ext cx="470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258972" y="628271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390184" y="1735219"/>
            <a:ext cx="606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-1</a:t>
            </a:r>
            <a:endParaRPr lang="zh-CN" altLang="en-US" sz="3200"/>
          </a:p>
        </p:txBody>
      </p:sp>
      <p:cxnSp>
        <p:nvCxnSpPr>
          <p:cNvPr id="21" name="直接箭头连接符 20"/>
          <p:cNvCxnSpPr>
            <a:stCxn id="19" idx="3"/>
            <a:endCxn id="4" idx="1"/>
          </p:cNvCxnSpPr>
          <p:nvPr/>
        </p:nvCxnSpPr>
        <p:spPr>
          <a:xfrm>
            <a:off x="2127652" y="1062611"/>
            <a:ext cx="603504" cy="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787098" y="192315"/>
            <a:ext cx="71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95998" y="145249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dummyhead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807449" y="1496951"/>
            <a:ext cx="71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temp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258972" y="1665505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353701" y="740431"/>
            <a:ext cx="606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-1</a:t>
            </a:r>
            <a:endParaRPr lang="zh-CN" altLang="en-US" sz="3200"/>
          </a:p>
        </p:txBody>
      </p:sp>
      <p:cxnSp>
        <p:nvCxnSpPr>
          <p:cNvPr id="27" name="直接箭头连接符 26"/>
          <p:cNvCxnSpPr>
            <a:stCxn id="25" idx="3"/>
            <a:endCxn id="4" idx="1"/>
          </p:cNvCxnSpPr>
          <p:nvPr/>
        </p:nvCxnSpPr>
        <p:spPr>
          <a:xfrm flipV="1">
            <a:off x="2127652" y="1066963"/>
            <a:ext cx="603504" cy="103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376684" y="145249"/>
            <a:ext cx="141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prev-&gt;next</a:t>
            </a:r>
            <a:endParaRPr lang="zh-CN" altLang="en-US"/>
          </a:p>
        </p:txBody>
      </p:sp>
      <p:cxnSp>
        <p:nvCxnSpPr>
          <p:cNvPr id="29" name="肘形连接符 28"/>
          <p:cNvCxnSpPr>
            <a:stCxn id="8" idx="3"/>
            <a:endCxn id="12" idx="1"/>
          </p:cNvCxnSpPr>
          <p:nvPr/>
        </p:nvCxnSpPr>
        <p:spPr>
          <a:xfrm flipV="1">
            <a:off x="7681108" y="1053467"/>
            <a:ext cx="896112" cy="9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828436" y="1492770"/>
            <a:ext cx="182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temp-&gt;next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731156" y="4442623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964960" y="4584575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1</a:t>
            </a:r>
            <a:endParaRPr lang="zh-CN" altLang="en-US" sz="3200"/>
          </a:p>
        </p:txBody>
      </p:sp>
      <p:sp>
        <p:nvSpPr>
          <p:cNvPr id="33" name="矩形 32"/>
          <p:cNvSpPr/>
          <p:nvPr/>
        </p:nvSpPr>
        <p:spPr>
          <a:xfrm>
            <a:off x="5416444" y="4438271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650248" y="4580223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3</a:t>
            </a:r>
            <a:endParaRPr lang="zh-CN" altLang="en-US" sz="3200"/>
          </a:p>
        </p:txBody>
      </p:sp>
      <p:sp>
        <p:nvSpPr>
          <p:cNvPr id="35" name="矩形 34"/>
          <p:cNvSpPr/>
          <p:nvPr/>
        </p:nvSpPr>
        <p:spPr>
          <a:xfrm>
            <a:off x="6812428" y="4438271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046232" y="4580223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4</a:t>
            </a:r>
            <a:endParaRPr lang="zh-CN" altLang="en-US" sz="3200"/>
          </a:p>
        </p:txBody>
      </p:sp>
      <p:sp>
        <p:nvSpPr>
          <p:cNvPr id="37" name="矩形 36"/>
          <p:cNvSpPr/>
          <p:nvPr/>
        </p:nvSpPr>
        <p:spPr>
          <a:xfrm>
            <a:off x="4076960" y="4438271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4310764" y="4580223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2</a:t>
            </a:r>
            <a:endParaRPr lang="zh-CN" altLang="en-US" sz="3200"/>
          </a:p>
        </p:txBody>
      </p:sp>
      <p:sp>
        <p:nvSpPr>
          <p:cNvPr id="39" name="矩形 38"/>
          <p:cNvSpPr/>
          <p:nvPr/>
        </p:nvSpPr>
        <p:spPr>
          <a:xfrm>
            <a:off x="8577220" y="4429127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8811024" y="4580223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5</a:t>
            </a:r>
            <a:endParaRPr lang="zh-CN" altLang="en-US" sz="3200"/>
          </a:p>
        </p:txBody>
      </p:sp>
      <p:sp>
        <p:nvSpPr>
          <p:cNvPr id="42" name="文本框 41"/>
          <p:cNvSpPr txBox="1"/>
          <p:nvPr/>
        </p:nvSpPr>
        <p:spPr>
          <a:xfrm>
            <a:off x="6868370" y="3955249"/>
            <a:ext cx="75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prev</a:t>
            </a:r>
            <a:endParaRPr lang="zh-CN" altLang="en-US"/>
          </a:p>
        </p:txBody>
      </p:sp>
      <p:cxnSp>
        <p:nvCxnSpPr>
          <p:cNvPr id="43" name="直接箭头连接符 42"/>
          <p:cNvCxnSpPr>
            <a:stCxn id="31" idx="3"/>
            <a:endCxn id="37" idx="1"/>
          </p:cNvCxnSpPr>
          <p:nvPr/>
        </p:nvCxnSpPr>
        <p:spPr>
          <a:xfrm flipV="1">
            <a:off x="3599836" y="4872611"/>
            <a:ext cx="477124" cy="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3" idx="3"/>
            <a:endCxn id="35" idx="1"/>
          </p:cNvCxnSpPr>
          <p:nvPr/>
        </p:nvCxnSpPr>
        <p:spPr>
          <a:xfrm>
            <a:off x="6285124" y="4872611"/>
            <a:ext cx="527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7" idx="3"/>
            <a:endCxn id="33" idx="1"/>
          </p:cNvCxnSpPr>
          <p:nvPr/>
        </p:nvCxnSpPr>
        <p:spPr>
          <a:xfrm>
            <a:off x="4945640" y="4872611"/>
            <a:ext cx="470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258972" y="4438271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390184" y="5545219"/>
            <a:ext cx="606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-1</a:t>
            </a:r>
            <a:endParaRPr lang="zh-CN" altLang="en-US" sz="3200"/>
          </a:p>
        </p:txBody>
      </p:sp>
      <p:cxnSp>
        <p:nvCxnSpPr>
          <p:cNvPr id="48" name="直接箭头连接符 47"/>
          <p:cNvCxnSpPr>
            <a:stCxn id="46" idx="3"/>
            <a:endCxn id="31" idx="1"/>
          </p:cNvCxnSpPr>
          <p:nvPr/>
        </p:nvCxnSpPr>
        <p:spPr>
          <a:xfrm>
            <a:off x="2127652" y="4872611"/>
            <a:ext cx="603504" cy="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787098" y="4002315"/>
            <a:ext cx="71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</a:t>
            </a:r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995998" y="3955249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dummyhead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2807449" y="5306951"/>
            <a:ext cx="71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temp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258972" y="5475505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1353701" y="4550431"/>
            <a:ext cx="606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-1</a:t>
            </a:r>
            <a:endParaRPr lang="zh-CN" altLang="en-US" sz="3200"/>
          </a:p>
        </p:txBody>
      </p:sp>
      <p:cxnSp>
        <p:nvCxnSpPr>
          <p:cNvPr id="54" name="直接箭头连接符 53"/>
          <p:cNvCxnSpPr>
            <a:stCxn id="52" idx="3"/>
            <a:endCxn id="31" idx="1"/>
          </p:cNvCxnSpPr>
          <p:nvPr/>
        </p:nvCxnSpPr>
        <p:spPr>
          <a:xfrm flipV="1">
            <a:off x="2127652" y="4876963"/>
            <a:ext cx="603504" cy="103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376684" y="3955249"/>
            <a:ext cx="141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prev-&gt;next</a:t>
            </a:r>
            <a:endParaRPr lang="zh-CN" altLang="en-US"/>
          </a:p>
        </p:txBody>
      </p:sp>
      <p:cxnSp>
        <p:nvCxnSpPr>
          <p:cNvPr id="56" name="肘形连接符 55"/>
          <p:cNvCxnSpPr>
            <a:stCxn id="35" idx="3"/>
            <a:endCxn id="39" idx="1"/>
          </p:cNvCxnSpPr>
          <p:nvPr/>
        </p:nvCxnSpPr>
        <p:spPr>
          <a:xfrm flipV="1">
            <a:off x="7681108" y="4863467"/>
            <a:ext cx="896112" cy="9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3828436" y="5302770"/>
            <a:ext cx="182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temp-&gt;next</a:t>
            </a:r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09095" y="291801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/>
              <a:t>node = prev-&gt;next;</a:t>
            </a:r>
            <a:endParaRPr lang="zh-CN" altLang="en-US" b="1"/>
          </a:p>
        </p:txBody>
      </p:sp>
      <p:sp>
        <p:nvSpPr>
          <p:cNvPr id="59" name="文本框 58"/>
          <p:cNvSpPr txBox="1"/>
          <p:nvPr/>
        </p:nvSpPr>
        <p:spPr>
          <a:xfrm>
            <a:off x="8678584" y="5393404"/>
            <a:ext cx="7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node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41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题目：</a:t>
            </a:r>
            <a:endParaRPr lang="en-US" altLang="zh-CN" smtClean="0"/>
          </a:p>
          <a:p>
            <a:pPr lvl="1"/>
            <a:r>
              <a:rPr lang="en-US" altLang="zh-CN" smtClean="0">
                <a:hlinkClick r:id="rId2"/>
              </a:rPr>
              <a:t>https://leetcode-cn.com/problems/insertion-sort-list/</a:t>
            </a:r>
            <a:endParaRPr lang="en-US" altLang="zh-CN"/>
          </a:p>
          <a:p>
            <a:r>
              <a:rPr lang="zh-CN" altLang="en-US" smtClean="0"/>
              <a:t>题解：</a:t>
            </a:r>
            <a:endParaRPr lang="en-US" altLang="zh-CN" smtClean="0"/>
          </a:p>
          <a:p>
            <a:pPr lvl="1"/>
            <a:r>
              <a:rPr lang="en-US" altLang="zh-CN" smtClean="0">
                <a:hlinkClick r:id="rId3"/>
              </a:rPr>
              <a:t>https://leetcode-cn.com/problems/insertion-sort-list/solution/ccha-ru-pai-xu-xiao-bai-ban-by-tryangel/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8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55648" y="1920240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89452" y="2062192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1</a:t>
            </a:r>
            <a:endParaRPr lang="zh-CN" altLang="en-US" sz="3200"/>
          </a:p>
        </p:txBody>
      </p:sp>
      <p:sp>
        <p:nvSpPr>
          <p:cNvPr id="6" name="矩形 5"/>
          <p:cNvSpPr/>
          <p:nvPr/>
        </p:nvSpPr>
        <p:spPr>
          <a:xfrm>
            <a:off x="3206496" y="1915888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40300" y="205784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3</a:t>
            </a:r>
            <a:endParaRPr lang="zh-CN" altLang="en-US" sz="3200"/>
          </a:p>
        </p:txBody>
      </p:sp>
      <p:sp>
        <p:nvSpPr>
          <p:cNvPr id="8" name="矩形 7"/>
          <p:cNvSpPr/>
          <p:nvPr/>
        </p:nvSpPr>
        <p:spPr>
          <a:xfrm>
            <a:off x="4657344" y="1915888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91148" y="205784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4</a:t>
            </a:r>
            <a:endParaRPr lang="zh-CN" altLang="en-US" sz="3200"/>
          </a:p>
        </p:txBody>
      </p:sp>
      <p:sp>
        <p:nvSpPr>
          <p:cNvPr id="10" name="矩形 9"/>
          <p:cNvSpPr/>
          <p:nvPr/>
        </p:nvSpPr>
        <p:spPr>
          <a:xfrm>
            <a:off x="6129528" y="1915888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363332" y="205784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2</a:t>
            </a:r>
            <a:endParaRPr lang="zh-CN" altLang="en-US" sz="3200"/>
          </a:p>
        </p:txBody>
      </p:sp>
      <p:sp>
        <p:nvSpPr>
          <p:cNvPr id="12" name="矩形 11"/>
          <p:cNvSpPr/>
          <p:nvPr/>
        </p:nvSpPr>
        <p:spPr>
          <a:xfrm>
            <a:off x="7601712" y="1915888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835516" y="205784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5</a:t>
            </a:r>
            <a:endParaRPr lang="zh-CN" altLang="en-US" sz="3200"/>
          </a:p>
        </p:txBody>
      </p:sp>
      <p:sp>
        <p:nvSpPr>
          <p:cNvPr id="14" name="文本框 13"/>
          <p:cNvSpPr txBox="1"/>
          <p:nvPr/>
        </p:nvSpPr>
        <p:spPr>
          <a:xfrm>
            <a:off x="6185470" y="1432866"/>
            <a:ext cx="75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r>
              <a:rPr lang="en-US" altLang="zh-CN" smtClean="0"/>
              <a:t>ode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713286" y="1432866"/>
            <a:ext cx="75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prev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93192" y="256032"/>
            <a:ext cx="6876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node</a:t>
            </a:r>
            <a:r>
              <a:rPr lang="zh-CN" altLang="en-US" smtClean="0"/>
              <a:t>节点将被</a:t>
            </a:r>
            <a:r>
              <a:rPr lang="zh-CN" altLang="en-US" smtClean="0"/>
              <a:t>插入到前面</a:t>
            </a:r>
            <a:r>
              <a:rPr lang="zh-CN" altLang="en-US" smtClean="0"/>
              <a:t>的某个位置，</a:t>
            </a:r>
            <a:r>
              <a:rPr lang="en-US" altLang="zh-CN" smtClean="0"/>
              <a:t>prev</a:t>
            </a:r>
            <a:r>
              <a:rPr lang="zh-CN" altLang="en-US" smtClean="0"/>
              <a:t>是</a:t>
            </a:r>
            <a:r>
              <a:rPr lang="en-US" altLang="zh-CN" smtClean="0"/>
              <a:t>node</a:t>
            </a:r>
            <a:r>
              <a:rPr lang="zh-CN" altLang="en-US" smtClean="0"/>
              <a:t>的前置节点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在</a:t>
            </a:r>
            <a:r>
              <a:rPr lang="en-US" altLang="zh-CN" smtClean="0"/>
              <a:t>node</a:t>
            </a:r>
            <a:r>
              <a:rPr lang="zh-CN" altLang="en-US" smtClean="0"/>
              <a:t>之前，链表是有序的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4" idx="3"/>
            <a:endCxn id="6" idx="1"/>
          </p:cNvCxnSpPr>
          <p:nvPr/>
        </p:nvCxnSpPr>
        <p:spPr>
          <a:xfrm flipV="1">
            <a:off x="2624328" y="2350228"/>
            <a:ext cx="582168" cy="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8" idx="1"/>
          </p:cNvCxnSpPr>
          <p:nvPr/>
        </p:nvCxnSpPr>
        <p:spPr>
          <a:xfrm>
            <a:off x="4075176" y="2350228"/>
            <a:ext cx="58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3"/>
            <a:endCxn id="10" idx="1"/>
          </p:cNvCxnSpPr>
          <p:nvPr/>
        </p:nvCxnSpPr>
        <p:spPr>
          <a:xfrm>
            <a:off x="5526024" y="2350228"/>
            <a:ext cx="603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3"/>
            <a:endCxn id="12" idx="1"/>
          </p:cNvCxnSpPr>
          <p:nvPr/>
        </p:nvCxnSpPr>
        <p:spPr>
          <a:xfrm>
            <a:off x="6998208" y="2350228"/>
            <a:ext cx="603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811590" y="1479932"/>
            <a:ext cx="71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4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55648" y="1920240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89452" y="2062192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1</a:t>
            </a:r>
            <a:endParaRPr lang="zh-CN" altLang="en-US" sz="3200"/>
          </a:p>
        </p:txBody>
      </p:sp>
      <p:sp>
        <p:nvSpPr>
          <p:cNvPr id="6" name="矩形 5"/>
          <p:cNvSpPr/>
          <p:nvPr/>
        </p:nvSpPr>
        <p:spPr>
          <a:xfrm>
            <a:off x="3206496" y="1915888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40300" y="205784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3</a:t>
            </a:r>
            <a:endParaRPr lang="zh-CN" altLang="en-US" sz="3200"/>
          </a:p>
        </p:txBody>
      </p:sp>
      <p:sp>
        <p:nvSpPr>
          <p:cNvPr id="8" name="矩形 7"/>
          <p:cNvSpPr/>
          <p:nvPr/>
        </p:nvSpPr>
        <p:spPr>
          <a:xfrm>
            <a:off x="4657344" y="1915888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91148" y="205784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4</a:t>
            </a:r>
            <a:endParaRPr lang="zh-CN" altLang="en-US" sz="3200"/>
          </a:p>
        </p:txBody>
      </p:sp>
      <p:sp>
        <p:nvSpPr>
          <p:cNvPr id="10" name="矩形 9"/>
          <p:cNvSpPr/>
          <p:nvPr/>
        </p:nvSpPr>
        <p:spPr>
          <a:xfrm>
            <a:off x="6129528" y="1915888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363332" y="205784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2</a:t>
            </a:r>
            <a:endParaRPr lang="zh-CN" altLang="en-US" sz="3200"/>
          </a:p>
        </p:txBody>
      </p:sp>
      <p:sp>
        <p:nvSpPr>
          <p:cNvPr id="12" name="矩形 11"/>
          <p:cNvSpPr/>
          <p:nvPr/>
        </p:nvSpPr>
        <p:spPr>
          <a:xfrm>
            <a:off x="7601712" y="1915888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835516" y="205784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5</a:t>
            </a:r>
            <a:endParaRPr lang="zh-CN" altLang="en-US" sz="3200"/>
          </a:p>
        </p:txBody>
      </p:sp>
      <p:sp>
        <p:nvSpPr>
          <p:cNvPr id="14" name="文本框 13"/>
          <p:cNvSpPr txBox="1"/>
          <p:nvPr/>
        </p:nvSpPr>
        <p:spPr>
          <a:xfrm>
            <a:off x="6185470" y="1432866"/>
            <a:ext cx="75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r>
              <a:rPr lang="en-US" altLang="zh-CN" smtClean="0"/>
              <a:t>ode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713286" y="1432866"/>
            <a:ext cx="75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prev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4" idx="3"/>
            <a:endCxn id="6" idx="1"/>
          </p:cNvCxnSpPr>
          <p:nvPr/>
        </p:nvCxnSpPr>
        <p:spPr>
          <a:xfrm flipV="1">
            <a:off x="2624328" y="2350228"/>
            <a:ext cx="582168" cy="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  <a:endCxn id="8" idx="1"/>
          </p:cNvCxnSpPr>
          <p:nvPr/>
        </p:nvCxnSpPr>
        <p:spPr>
          <a:xfrm>
            <a:off x="4075176" y="2350228"/>
            <a:ext cx="58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3"/>
            <a:endCxn id="10" idx="1"/>
          </p:cNvCxnSpPr>
          <p:nvPr/>
        </p:nvCxnSpPr>
        <p:spPr>
          <a:xfrm>
            <a:off x="5526024" y="2350228"/>
            <a:ext cx="603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3"/>
            <a:endCxn id="12" idx="1"/>
          </p:cNvCxnSpPr>
          <p:nvPr/>
        </p:nvCxnSpPr>
        <p:spPr>
          <a:xfrm>
            <a:off x="6998208" y="2350228"/>
            <a:ext cx="603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83464" y="1915888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31142" y="2057840"/>
            <a:ext cx="606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-1</a:t>
            </a:r>
            <a:endParaRPr lang="zh-CN" altLang="en-US" sz="3200"/>
          </a:p>
        </p:txBody>
      </p:sp>
      <p:cxnSp>
        <p:nvCxnSpPr>
          <p:cNvPr id="23" name="直接箭头连接符 22"/>
          <p:cNvCxnSpPr>
            <a:stCxn id="20" idx="3"/>
            <a:endCxn id="4" idx="1"/>
          </p:cNvCxnSpPr>
          <p:nvPr/>
        </p:nvCxnSpPr>
        <p:spPr>
          <a:xfrm>
            <a:off x="1152144" y="2350228"/>
            <a:ext cx="603504" cy="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811590" y="1479932"/>
            <a:ext cx="71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0490" y="1432866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dummyhead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03793" y="309110"/>
            <a:ext cx="3773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新建</a:t>
            </a:r>
            <a:r>
              <a:rPr lang="en-US" altLang="zh-CN" smtClean="0"/>
              <a:t>dummyhead</a:t>
            </a:r>
            <a:r>
              <a:rPr lang="zh-CN" altLang="en-US" smtClean="0"/>
              <a:t>作</a:t>
            </a:r>
            <a:r>
              <a:rPr lang="en-US" altLang="zh-CN" smtClean="0"/>
              <a:t>head</a:t>
            </a:r>
            <a:r>
              <a:rPr lang="zh-CN" altLang="en-US" smtClean="0"/>
              <a:t>的前置节点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5744" y="309110"/>
            <a:ext cx="7705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ListNode *dummyhead = new ListNode(-1);//</a:t>
            </a:r>
            <a:r>
              <a:rPr lang="zh-CN" altLang="en-US"/>
              <a:t>伪头指针</a:t>
            </a:r>
          </a:p>
          <a:p>
            <a:r>
              <a:rPr lang="zh-CN" altLang="en-US"/>
              <a:t>	</a:t>
            </a:r>
            <a:r>
              <a:rPr lang="en-US" altLang="zh-CN"/>
              <a:t>dummyhead-&gt;next = head;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86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55648" y="1920240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89452" y="2062192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1</a:t>
            </a:r>
            <a:endParaRPr lang="zh-CN" altLang="en-US" sz="3200"/>
          </a:p>
        </p:txBody>
      </p:sp>
      <p:sp>
        <p:nvSpPr>
          <p:cNvPr id="6" name="矩形 5"/>
          <p:cNvSpPr/>
          <p:nvPr/>
        </p:nvSpPr>
        <p:spPr>
          <a:xfrm>
            <a:off x="3206496" y="1915888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40300" y="205784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3</a:t>
            </a:r>
            <a:endParaRPr lang="zh-CN" altLang="en-US" sz="3200"/>
          </a:p>
        </p:txBody>
      </p:sp>
      <p:sp>
        <p:nvSpPr>
          <p:cNvPr id="8" name="矩形 7"/>
          <p:cNvSpPr/>
          <p:nvPr/>
        </p:nvSpPr>
        <p:spPr>
          <a:xfrm>
            <a:off x="4657344" y="1915888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91148" y="205784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4</a:t>
            </a:r>
            <a:endParaRPr lang="zh-CN" altLang="en-US" sz="3200"/>
          </a:p>
        </p:txBody>
      </p:sp>
      <p:sp>
        <p:nvSpPr>
          <p:cNvPr id="10" name="矩形 9"/>
          <p:cNvSpPr/>
          <p:nvPr/>
        </p:nvSpPr>
        <p:spPr>
          <a:xfrm>
            <a:off x="6129528" y="1915888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363332" y="205784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2</a:t>
            </a:r>
            <a:endParaRPr lang="zh-CN" altLang="en-US" sz="3200"/>
          </a:p>
        </p:txBody>
      </p:sp>
      <p:sp>
        <p:nvSpPr>
          <p:cNvPr id="12" name="矩形 11"/>
          <p:cNvSpPr/>
          <p:nvPr/>
        </p:nvSpPr>
        <p:spPr>
          <a:xfrm>
            <a:off x="7601712" y="1915888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835516" y="205784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5</a:t>
            </a:r>
            <a:endParaRPr lang="zh-CN" altLang="en-US" sz="3200"/>
          </a:p>
        </p:txBody>
      </p:sp>
      <p:sp>
        <p:nvSpPr>
          <p:cNvPr id="14" name="文本框 13"/>
          <p:cNvSpPr txBox="1"/>
          <p:nvPr/>
        </p:nvSpPr>
        <p:spPr>
          <a:xfrm>
            <a:off x="6185470" y="1432866"/>
            <a:ext cx="75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r>
              <a:rPr lang="en-US" altLang="zh-CN" smtClean="0"/>
              <a:t>ode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713286" y="1432866"/>
            <a:ext cx="75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prev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4" idx="3"/>
            <a:endCxn id="6" idx="1"/>
          </p:cNvCxnSpPr>
          <p:nvPr/>
        </p:nvCxnSpPr>
        <p:spPr>
          <a:xfrm flipV="1">
            <a:off x="2624328" y="2350228"/>
            <a:ext cx="582168" cy="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  <a:endCxn id="8" idx="1"/>
          </p:cNvCxnSpPr>
          <p:nvPr/>
        </p:nvCxnSpPr>
        <p:spPr>
          <a:xfrm>
            <a:off x="4075176" y="2350228"/>
            <a:ext cx="58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3"/>
            <a:endCxn id="10" idx="1"/>
          </p:cNvCxnSpPr>
          <p:nvPr/>
        </p:nvCxnSpPr>
        <p:spPr>
          <a:xfrm>
            <a:off x="5526024" y="2350228"/>
            <a:ext cx="603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3"/>
            <a:endCxn id="12" idx="1"/>
          </p:cNvCxnSpPr>
          <p:nvPr/>
        </p:nvCxnSpPr>
        <p:spPr>
          <a:xfrm>
            <a:off x="6998208" y="2350228"/>
            <a:ext cx="603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83464" y="1915888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14676" y="3022836"/>
            <a:ext cx="606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-1</a:t>
            </a:r>
            <a:endParaRPr lang="zh-CN" altLang="en-US" sz="3200"/>
          </a:p>
        </p:txBody>
      </p:sp>
      <p:cxnSp>
        <p:nvCxnSpPr>
          <p:cNvPr id="22" name="直接箭头连接符 21"/>
          <p:cNvCxnSpPr>
            <a:stCxn id="20" idx="3"/>
            <a:endCxn id="4" idx="1"/>
          </p:cNvCxnSpPr>
          <p:nvPr/>
        </p:nvCxnSpPr>
        <p:spPr>
          <a:xfrm>
            <a:off x="1152144" y="2350228"/>
            <a:ext cx="603504" cy="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11590" y="1479932"/>
            <a:ext cx="71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0490" y="1432866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dummyhead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25244" y="3821802"/>
            <a:ext cx="71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temp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83464" y="2953122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78193" y="2028048"/>
            <a:ext cx="606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-1</a:t>
            </a:r>
            <a:endParaRPr lang="zh-CN" altLang="en-US" sz="3200"/>
          </a:p>
        </p:txBody>
      </p:sp>
      <p:cxnSp>
        <p:nvCxnSpPr>
          <p:cNvPr id="30" name="直接箭头连接符 29"/>
          <p:cNvCxnSpPr>
            <a:stCxn id="27" idx="3"/>
            <a:endCxn id="4" idx="1"/>
          </p:cNvCxnSpPr>
          <p:nvPr/>
        </p:nvCxnSpPr>
        <p:spPr>
          <a:xfrm flipV="1">
            <a:off x="1152144" y="2354580"/>
            <a:ext cx="603504" cy="103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811590" y="3821802"/>
            <a:ext cx="6125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令</a:t>
            </a:r>
            <a:r>
              <a:rPr lang="en-US" altLang="zh-CN" smtClean="0"/>
              <a:t>temp = dummyhead</a:t>
            </a:r>
          </a:p>
          <a:p>
            <a:r>
              <a:rPr lang="en-US" altLang="zh-CN" smtClean="0"/>
              <a:t>temp</a:t>
            </a:r>
            <a:r>
              <a:rPr lang="zh-CN" altLang="en-US" smtClean="0"/>
              <a:t>用于寻找</a:t>
            </a:r>
            <a:r>
              <a:rPr lang="en-US" altLang="zh-CN" smtClean="0"/>
              <a:t>node</a:t>
            </a:r>
            <a:r>
              <a:rPr lang="zh-CN" altLang="en-US" smtClean="0"/>
              <a:t>被插入位置的前置节点</a:t>
            </a:r>
            <a:endParaRPr lang="en-US" altLang="zh-CN" smtClean="0"/>
          </a:p>
          <a:p>
            <a:r>
              <a:rPr lang="zh-CN" altLang="en-US" smtClean="0"/>
              <a:t>最终</a:t>
            </a:r>
            <a:r>
              <a:rPr lang="en-US" altLang="zh-CN" smtClean="0"/>
              <a:t>node</a:t>
            </a:r>
            <a:r>
              <a:rPr lang="zh-CN" altLang="en-US" smtClean="0"/>
              <a:t>将被插入到</a:t>
            </a:r>
            <a:r>
              <a:rPr lang="en-US" altLang="zh-CN" smtClean="0"/>
              <a:t>temp</a:t>
            </a:r>
            <a:r>
              <a:rPr lang="zh-CN" altLang="en-US" smtClean="0"/>
              <a:t>之后，</a:t>
            </a:r>
            <a:r>
              <a:rPr lang="en-US" altLang="zh-CN" smtClean="0"/>
              <a:t>temp-&gt;next</a:t>
            </a:r>
            <a:r>
              <a:rPr lang="zh-CN" altLang="en-US" smtClean="0"/>
              <a:t>之前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55648" y="630936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89452" y="772888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1</a:t>
            </a:r>
            <a:endParaRPr lang="zh-CN" altLang="en-US" sz="3200"/>
          </a:p>
        </p:txBody>
      </p:sp>
      <p:sp>
        <p:nvSpPr>
          <p:cNvPr id="6" name="矩形 5"/>
          <p:cNvSpPr/>
          <p:nvPr/>
        </p:nvSpPr>
        <p:spPr>
          <a:xfrm>
            <a:off x="3206496" y="626584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40300" y="768536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3</a:t>
            </a:r>
            <a:endParaRPr lang="zh-CN" altLang="en-US" sz="3200"/>
          </a:p>
        </p:txBody>
      </p:sp>
      <p:sp>
        <p:nvSpPr>
          <p:cNvPr id="8" name="矩形 7"/>
          <p:cNvSpPr/>
          <p:nvPr/>
        </p:nvSpPr>
        <p:spPr>
          <a:xfrm>
            <a:off x="4657344" y="626584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91148" y="768536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4</a:t>
            </a:r>
            <a:endParaRPr lang="zh-CN" altLang="en-US" sz="3200"/>
          </a:p>
        </p:txBody>
      </p:sp>
      <p:sp>
        <p:nvSpPr>
          <p:cNvPr id="10" name="矩形 9"/>
          <p:cNvSpPr/>
          <p:nvPr/>
        </p:nvSpPr>
        <p:spPr>
          <a:xfrm>
            <a:off x="6129528" y="626584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363332" y="768536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2</a:t>
            </a:r>
            <a:endParaRPr lang="zh-CN" altLang="en-US" sz="3200"/>
          </a:p>
        </p:txBody>
      </p:sp>
      <p:sp>
        <p:nvSpPr>
          <p:cNvPr id="12" name="矩形 11"/>
          <p:cNvSpPr/>
          <p:nvPr/>
        </p:nvSpPr>
        <p:spPr>
          <a:xfrm>
            <a:off x="7601712" y="626584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835516" y="768536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5</a:t>
            </a:r>
            <a:endParaRPr lang="zh-CN" altLang="en-US" sz="3200"/>
          </a:p>
        </p:txBody>
      </p:sp>
      <p:sp>
        <p:nvSpPr>
          <p:cNvPr id="14" name="文本框 13"/>
          <p:cNvSpPr txBox="1"/>
          <p:nvPr/>
        </p:nvSpPr>
        <p:spPr>
          <a:xfrm>
            <a:off x="6185470" y="143562"/>
            <a:ext cx="75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r>
              <a:rPr lang="en-US" altLang="zh-CN" smtClean="0"/>
              <a:t>ode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713286" y="143562"/>
            <a:ext cx="75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prev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4" idx="3"/>
            <a:endCxn id="6" idx="1"/>
          </p:cNvCxnSpPr>
          <p:nvPr/>
        </p:nvCxnSpPr>
        <p:spPr>
          <a:xfrm flipV="1">
            <a:off x="2624328" y="1060924"/>
            <a:ext cx="582168" cy="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  <a:endCxn id="8" idx="1"/>
          </p:cNvCxnSpPr>
          <p:nvPr/>
        </p:nvCxnSpPr>
        <p:spPr>
          <a:xfrm>
            <a:off x="4075176" y="1060924"/>
            <a:ext cx="58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3"/>
            <a:endCxn id="10" idx="1"/>
          </p:cNvCxnSpPr>
          <p:nvPr/>
        </p:nvCxnSpPr>
        <p:spPr>
          <a:xfrm>
            <a:off x="5526024" y="1060924"/>
            <a:ext cx="603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3"/>
            <a:endCxn id="12" idx="1"/>
          </p:cNvCxnSpPr>
          <p:nvPr/>
        </p:nvCxnSpPr>
        <p:spPr>
          <a:xfrm>
            <a:off x="6998208" y="1060924"/>
            <a:ext cx="603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83464" y="626584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14676" y="1733532"/>
            <a:ext cx="606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-1</a:t>
            </a:r>
            <a:endParaRPr lang="zh-CN" altLang="en-US" sz="3200"/>
          </a:p>
        </p:txBody>
      </p:sp>
      <p:cxnSp>
        <p:nvCxnSpPr>
          <p:cNvPr id="22" name="直接箭头连接符 21"/>
          <p:cNvCxnSpPr>
            <a:stCxn id="20" idx="3"/>
            <a:endCxn id="4" idx="1"/>
          </p:cNvCxnSpPr>
          <p:nvPr/>
        </p:nvCxnSpPr>
        <p:spPr>
          <a:xfrm>
            <a:off x="1152144" y="1060924"/>
            <a:ext cx="603504" cy="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11590" y="190628"/>
            <a:ext cx="71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0490" y="143562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dummyhead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25244" y="2532498"/>
            <a:ext cx="71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temp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3464" y="1663818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78193" y="738744"/>
            <a:ext cx="606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-1</a:t>
            </a:r>
            <a:endParaRPr lang="zh-CN" altLang="en-US" sz="3200"/>
          </a:p>
        </p:txBody>
      </p:sp>
      <p:cxnSp>
        <p:nvCxnSpPr>
          <p:cNvPr id="28" name="直接箭头连接符 27"/>
          <p:cNvCxnSpPr>
            <a:stCxn id="26" idx="3"/>
            <a:endCxn id="4" idx="1"/>
          </p:cNvCxnSpPr>
          <p:nvPr/>
        </p:nvCxnSpPr>
        <p:spPr>
          <a:xfrm flipV="1">
            <a:off x="1152144" y="1065276"/>
            <a:ext cx="603504" cy="103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624328" y="2274657"/>
            <a:ext cx="6501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temp-&gt;next &lt; node //</a:t>
            </a:r>
            <a:r>
              <a:rPr lang="zh-CN" altLang="en-US" smtClean="0"/>
              <a:t>（</a:t>
            </a:r>
            <a:r>
              <a:rPr lang="en-US" altLang="zh-CN" smtClean="0"/>
              <a:t>1 &lt; 2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temp = temp-&gt;next // temp </a:t>
            </a:r>
            <a:r>
              <a:rPr lang="zh-CN" altLang="en-US" smtClean="0"/>
              <a:t>右移</a:t>
            </a:r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757618" y="3411453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1991422" y="3553405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1</a:t>
            </a:r>
            <a:endParaRPr lang="zh-CN" altLang="en-US" sz="3200"/>
          </a:p>
        </p:txBody>
      </p:sp>
      <p:sp>
        <p:nvSpPr>
          <p:cNvPr id="58" name="矩形 57"/>
          <p:cNvSpPr/>
          <p:nvPr/>
        </p:nvSpPr>
        <p:spPr>
          <a:xfrm>
            <a:off x="3208466" y="3407101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3442270" y="3549053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3</a:t>
            </a:r>
            <a:endParaRPr lang="zh-CN" altLang="en-US" sz="3200"/>
          </a:p>
        </p:txBody>
      </p:sp>
      <p:sp>
        <p:nvSpPr>
          <p:cNvPr id="60" name="矩形 59"/>
          <p:cNvSpPr/>
          <p:nvPr/>
        </p:nvSpPr>
        <p:spPr>
          <a:xfrm>
            <a:off x="4659314" y="3407101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893118" y="3549053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4</a:t>
            </a:r>
            <a:endParaRPr lang="zh-CN" altLang="en-US" sz="3200"/>
          </a:p>
        </p:txBody>
      </p:sp>
      <p:sp>
        <p:nvSpPr>
          <p:cNvPr id="62" name="矩形 61"/>
          <p:cNvSpPr/>
          <p:nvPr/>
        </p:nvSpPr>
        <p:spPr>
          <a:xfrm>
            <a:off x="6131498" y="3407101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6365302" y="3549053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2</a:t>
            </a:r>
            <a:endParaRPr lang="zh-CN" altLang="en-US" sz="3200"/>
          </a:p>
        </p:txBody>
      </p:sp>
      <p:sp>
        <p:nvSpPr>
          <p:cNvPr id="64" name="矩形 63"/>
          <p:cNvSpPr/>
          <p:nvPr/>
        </p:nvSpPr>
        <p:spPr>
          <a:xfrm>
            <a:off x="7603682" y="3407101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7837486" y="3549053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5</a:t>
            </a:r>
            <a:endParaRPr lang="zh-CN" altLang="en-US" sz="3200"/>
          </a:p>
        </p:txBody>
      </p:sp>
      <p:sp>
        <p:nvSpPr>
          <p:cNvPr id="66" name="文本框 65"/>
          <p:cNvSpPr txBox="1"/>
          <p:nvPr/>
        </p:nvSpPr>
        <p:spPr>
          <a:xfrm>
            <a:off x="6187440" y="2924079"/>
            <a:ext cx="75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r>
              <a:rPr lang="en-US" altLang="zh-CN" smtClean="0"/>
              <a:t>ode</a:t>
            </a:r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4715256" y="2924079"/>
            <a:ext cx="75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prev</a:t>
            </a:r>
            <a:endParaRPr lang="zh-CN" altLang="en-US"/>
          </a:p>
        </p:txBody>
      </p:sp>
      <p:cxnSp>
        <p:nvCxnSpPr>
          <p:cNvPr id="68" name="直接箭头连接符 67"/>
          <p:cNvCxnSpPr>
            <a:stCxn id="56" idx="3"/>
            <a:endCxn id="58" idx="1"/>
          </p:cNvCxnSpPr>
          <p:nvPr/>
        </p:nvCxnSpPr>
        <p:spPr>
          <a:xfrm flipV="1">
            <a:off x="2626298" y="3841441"/>
            <a:ext cx="582168" cy="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58" idx="3"/>
            <a:endCxn id="60" idx="1"/>
          </p:cNvCxnSpPr>
          <p:nvPr/>
        </p:nvCxnSpPr>
        <p:spPr>
          <a:xfrm>
            <a:off x="4077146" y="3841441"/>
            <a:ext cx="58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0" idx="3"/>
            <a:endCxn id="62" idx="1"/>
          </p:cNvCxnSpPr>
          <p:nvPr/>
        </p:nvCxnSpPr>
        <p:spPr>
          <a:xfrm>
            <a:off x="5527994" y="3841441"/>
            <a:ext cx="603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2" idx="3"/>
            <a:endCxn id="64" idx="1"/>
          </p:cNvCxnSpPr>
          <p:nvPr/>
        </p:nvCxnSpPr>
        <p:spPr>
          <a:xfrm>
            <a:off x="7000178" y="3841441"/>
            <a:ext cx="603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285434" y="3407101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416646" y="4514049"/>
            <a:ext cx="606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-1</a:t>
            </a:r>
            <a:endParaRPr lang="zh-CN" altLang="en-US" sz="3200"/>
          </a:p>
        </p:txBody>
      </p:sp>
      <p:cxnSp>
        <p:nvCxnSpPr>
          <p:cNvPr id="74" name="直接箭头连接符 73"/>
          <p:cNvCxnSpPr>
            <a:stCxn id="72" idx="3"/>
            <a:endCxn id="56" idx="1"/>
          </p:cNvCxnSpPr>
          <p:nvPr/>
        </p:nvCxnSpPr>
        <p:spPr>
          <a:xfrm>
            <a:off x="1154114" y="3841441"/>
            <a:ext cx="603504" cy="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1813560" y="2971145"/>
            <a:ext cx="71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</a:t>
            </a:r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2460" y="2924079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dummyhead</a:t>
            </a:r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1833911" y="4275781"/>
            <a:ext cx="71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temp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85434" y="4444335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380163" y="3519261"/>
            <a:ext cx="606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-1</a:t>
            </a:r>
            <a:endParaRPr lang="zh-CN" altLang="en-US" sz="3200"/>
          </a:p>
        </p:txBody>
      </p:sp>
      <p:cxnSp>
        <p:nvCxnSpPr>
          <p:cNvPr id="80" name="直接箭头连接符 79"/>
          <p:cNvCxnSpPr>
            <a:stCxn id="78" idx="3"/>
            <a:endCxn id="56" idx="1"/>
          </p:cNvCxnSpPr>
          <p:nvPr/>
        </p:nvCxnSpPr>
        <p:spPr>
          <a:xfrm flipV="1">
            <a:off x="1154114" y="3845793"/>
            <a:ext cx="603504" cy="103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2624328" y="5196234"/>
            <a:ext cx="6501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temp-&gt;next &gt; </a:t>
            </a:r>
            <a:r>
              <a:rPr lang="en-US" altLang="zh-CN" smtClean="0"/>
              <a:t>node // (</a:t>
            </a:r>
            <a:r>
              <a:rPr lang="en-US" altLang="zh-CN" dirty="0" smtClean="0"/>
              <a:t>3 &gt; 2)</a:t>
            </a:r>
          </a:p>
          <a:p>
            <a:r>
              <a:rPr lang="en-US" altLang="zh-CN" smtClean="0"/>
              <a:t>// temp</a:t>
            </a:r>
            <a:r>
              <a:rPr lang="zh-CN" altLang="en-US" smtClean="0"/>
              <a:t>不再右移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262872" y="768536"/>
            <a:ext cx="10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(1)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9262872" y="3656774"/>
            <a:ext cx="10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(2)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76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72602" y="1015725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06406" y="1157677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1</a:t>
            </a:r>
            <a:endParaRPr lang="zh-CN" altLang="en-US" sz="3200"/>
          </a:p>
        </p:txBody>
      </p:sp>
      <p:sp>
        <p:nvSpPr>
          <p:cNvPr id="6" name="矩形 5"/>
          <p:cNvSpPr/>
          <p:nvPr/>
        </p:nvSpPr>
        <p:spPr>
          <a:xfrm>
            <a:off x="4223450" y="1011373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57254" y="1153325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3</a:t>
            </a:r>
            <a:endParaRPr lang="zh-CN" altLang="en-US" sz="3200"/>
          </a:p>
        </p:txBody>
      </p:sp>
      <p:sp>
        <p:nvSpPr>
          <p:cNvPr id="8" name="矩形 7"/>
          <p:cNvSpPr/>
          <p:nvPr/>
        </p:nvSpPr>
        <p:spPr>
          <a:xfrm>
            <a:off x="5674298" y="1011373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08102" y="1153325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4</a:t>
            </a:r>
            <a:endParaRPr lang="zh-CN" altLang="en-US" sz="3200"/>
          </a:p>
        </p:txBody>
      </p:sp>
      <p:sp>
        <p:nvSpPr>
          <p:cNvPr id="10" name="矩形 9"/>
          <p:cNvSpPr/>
          <p:nvPr/>
        </p:nvSpPr>
        <p:spPr>
          <a:xfrm>
            <a:off x="7146482" y="1011373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380286" y="1153325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2</a:t>
            </a:r>
            <a:endParaRPr lang="zh-CN" altLang="en-US" sz="3200"/>
          </a:p>
        </p:txBody>
      </p:sp>
      <p:sp>
        <p:nvSpPr>
          <p:cNvPr id="12" name="矩形 11"/>
          <p:cNvSpPr/>
          <p:nvPr/>
        </p:nvSpPr>
        <p:spPr>
          <a:xfrm>
            <a:off x="8618666" y="1011373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852470" y="1153325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5</a:t>
            </a:r>
            <a:endParaRPr lang="zh-CN" altLang="en-US" sz="3200"/>
          </a:p>
        </p:txBody>
      </p:sp>
      <p:sp>
        <p:nvSpPr>
          <p:cNvPr id="14" name="文本框 13"/>
          <p:cNvSpPr txBox="1"/>
          <p:nvPr/>
        </p:nvSpPr>
        <p:spPr>
          <a:xfrm>
            <a:off x="7202424" y="528351"/>
            <a:ext cx="75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r>
              <a:rPr lang="en-US" altLang="zh-CN" smtClean="0"/>
              <a:t>ode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730240" y="528351"/>
            <a:ext cx="75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prev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4" idx="3"/>
            <a:endCxn id="6" idx="1"/>
          </p:cNvCxnSpPr>
          <p:nvPr/>
        </p:nvCxnSpPr>
        <p:spPr>
          <a:xfrm flipV="1">
            <a:off x="3641282" y="1445713"/>
            <a:ext cx="582168" cy="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  <a:endCxn id="8" idx="1"/>
          </p:cNvCxnSpPr>
          <p:nvPr/>
        </p:nvCxnSpPr>
        <p:spPr>
          <a:xfrm>
            <a:off x="5092130" y="1445713"/>
            <a:ext cx="58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3"/>
            <a:endCxn id="10" idx="1"/>
          </p:cNvCxnSpPr>
          <p:nvPr/>
        </p:nvCxnSpPr>
        <p:spPr>
          <a:xfrm>
            <a:off x="6542978" y="1445713"/>
            <a:ext cx="603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3"/>
            <a:endCxn id="12" idx="1"/>
          </p:cNvCxnSpPr>
          <p:nvPr/>
        </p:nvCxnSpPr>
        <p:spPr>
          <a:xfrm>
            <a:off x="8015162" y="1445713"/>
            <a:ext cx="603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300418" y="1011373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431630" y="2118321"/>
            <a:ext cx="606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-1</a:t>
            </a:r>
            <a:endParaRPr lang="zh-CN" altLang="en-US" sz="3200"/>
          </a:p>
        </p:txBody>
      </p:sp>
      <p:cxnSp>
        <p:nvCxnSpPr>
          <p:cNvPr id="22" name="直接箭头连接符 21"/>
          <p:cNvCxnSpPr>
            <a:stCxn id="20" idx="3"/>
            <a:endCxn id="4" idx="1"/>
          </p:cNvCxnSpPr>
          <p:nvPr/>
        </p:nvCxnSpPr>
        <p:spPr>
          <a:xfrm>
            <a:off x="2169098" y="1445713"/>
            <a:ext cx="603504" cy="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828544" y="575417"/>
            <a:ext cx="71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37444" y="528351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dummyhead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848895" y="1880053"/>
            <a:ext cx="71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temp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300418" y="2048607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395147" y="1123533"/>
            <a:ext cx="606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-1</a:t>
            </a:r>
            <a:endParaRPr lang="zh-CN" altLang="en-US" sz="3200"/>
          </a:p>
        </p:txBody>
      </p:sp>
      <p:cxnSp>
        <p:nvCxnSpPr>
          <p:cNvPr id="28" name="直接箭头连接符 27"/>
          <p:cNvCxnSpPr>
            <a:stCxn id="26" idx="3"/>
            <a:endCxn id="4" idx="1"/>
          </p:cNvCxnSpPr>
          <p:nvPr/>
        </p:nvCxnSpPr>
        <p:spPr>
          <a:xfrm flipV="1">
            <a:off x="2169098" y="1450065"/>
            <a:ext cx="603504" cy="103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77052" y="3113713"/>
            <a:ext cx="32993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/>
              <a:t>prev-&gt;next = node-&gt;next;</a:t>
            </a:r>
            <a:endParaRPr lang="zh-CN" altLang="en-US" sz="2000" b="1"/>
          </a:p>
        </p:txBody>
      </p:sp>
      <p:sp>
        <p:nvSpPr>
          <p:cNvPr id="31" name="矩形 30"/>
          <p:cNvSpPr/>
          <p:nvPr/>
        </p:nvSpPr>
        <p:spPr>
          <a:xfrm>
            <a:off x="2828544" y="4276308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062348" y="441826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1</a:t>
            </a:r>
            <a:endParaRPr lang="zh-CN" altLang="en-US" sz="3200"/>
          </a:p>
        </p:txBody>
      </p:sp>
      <p:sp>
        <p:nvSpPr>
          <p:cNvPr id="33" name="矩形 32"/>
          <p:cNvSpPr/>
          <p:nvPr/>
        </p:nvSpPr>
        <p:spPr>
          <a:xfrm>
            <a:off x="4279392" y="4271956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513196" y="4413908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3</a:t>
            </a:r>
            <a:endParaRPr lang="zh-CN" altLang="en-US" sz="3200"/>
          </a:p>
        </p:txBody>
      </p:sp>
      <p:sp>
        <p:nvSpPr>
          <p:cNvPr id="35" name="矩形 34"/>
          <p:cNvSpPr/>
          <p:nvPr/>
        </p:nvSpPr>
        <p:spPr>
          <a:xfrm>
            <a:off x="5730240" y="4271956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964044" y="4413908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4</a:t>
            </a:r>
            <a:endParaRPr lang="zh-CN" altLang="en-US" sz="3200"/>
          </a:p>
        </p:txBody>
      </p:sp>
      <p:sp>
        <p:nvSpPr>
          <p:cNvPr id="37" name="矩形 36"/>
          <p:cNvSpPr/>
          <p:nvPr/>
        </p:nvSpPr>
        <p:spPr>
          <a:xfrm>
            <a:off x="7202424" y="4271956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7436228" y="4413908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2</a:t>
            </a:r>
            <a:endParaRPr lang="zh-CN" altLang="en-US" sz="3200"/>
          </a:p>
        </p:txBody>
      </p:sp>
      <p:sp>
        <p:nvSpPr>
          <p:cNvPr id="39" name="矩形 38"/>
          <p:cNvSpPr/>
          <p:nvPr/>
        </p:nvSpPr>
        <p:spPr>
          <a:xfrm>
            <a:off x="8674608" y="4271956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8908412" y="4413908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5</a:t>
            </a:r>
            <a:endParaRPr lang="zh-CN" altLang="en-US" sz="3200"/>
          </a:p>
        </p:txBody>
      </p:sp>
      <p:sp>
        <p:nvSpPr>
          <p:cNvPr id="41" name="文本框 40"/>
          <p:cNvSpPr txBox="1"/>
          <p:nvPr/>
        </p:nvSpPr>
        <p:spPr>
          <a:xfrm>
            <a:off x="7258366" y="3788934"/>
            <a:ext cx="75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r>
              <a:rPr lang="en-US" altLang="zh-CN" smtClean="0"/>
              <a:t>ode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786182" y="3788934"/>
            <a:ext cx="75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prev</a:t>
            </a:r>
            <a:endParaRPr lang="zh-CN" altLang="en-US"/>
          </a:p>
        </p:txBody>
      </p:sp>
      <p:cxnSp>
        <p:nvCxnSpPr>
          <p:cNvPr id="43" name="直接箭头连接符 42"/>
          <p:cNvCxnSpPr>
            <a:stCxn id="31" idx="3"/>
            <a:endCxn id="33" idx="1"/>
          </p:cNvCxnSpPr>
          <p:nvPr/>
        </p:nvCxnSpPr>
        <p:spPr>
          <a:xfrm flipV="1">
            <a:off x="3697224" y="4706296"/>
            <a:ext cx="582168" cy="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3" idx="3"/>
            <a:endCxn id="35" idx="1"/>
          </p:cNvCxnSpPr>
          <p:nvPr/>
        </p:nvCxnSpPr>
        <p:spPr>
          <a:xfrm>
            <a:off x="5148072" y="4706296"/>
            <a:ext cx="58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7" idx="3"/>
            <a:endCxn id="39" idx="1"/>
          </p:cNvCxnSpPr>
          <p:nvPr/>
        </p:nvCxnSpPr>
        <p:spPr>
          <a:xfrm>
            <a:off x="8071104" y="4706296"/>
            <a:ext cx="603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356360" y="4271956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1487572" y="5378904"/>
            <a:ext cx="606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-1</a:t>
            </a:r>
            <a:endParaRPr lang="zh-CN" altLang="en-US" sz="3200"/>
          </a:p>
        </p:txBody>
      </p:sp>
      <p:cxnSp>
        <p:nvCxnSpPr>
          <p:cNvPr id="49" name="直接箭头连接符 48"/>
          <p:cNvCxnSpPr>
            <a:stCxn id="47" idx="3"/>
            <a:endCxn id="31" idx="1"/>
          </p:cNvCxnSpPr>
          <p:nvPr/>
        </p:nvCxnSpPr>
        <p:spPr>
          <a:xfrm>
            <a:off x="2225040" y="4706296"/>
            <a:ext cx="603504" cy="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884486" y="3836000"/>
            <a:ext cx="71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</a:t>
            </a:r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093386" y="3788934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dummyhead</a:t>
            </a:r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2904837" y="5140636"/>
            <a:ext cx="71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temp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356360" y="5309190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1451089" y="4384116"/>
            <a:ext cx="606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-1</a:t>
            </a:r>
            <a:endParaRPr lang="zh-CN" altLang="en-US" sz="3200"/>
          </a:p>
        </p:txBody>
      </p:sp>
      <p:cxnSp>
        <p:nvCxnSpPr>
          <p:cNvPr id="55" name="直接箭头连接符 54"/>
          <p:cNvCxnSpPr>
            <a:stCxn id="53" idx="3"/>
            <a:endCxn id="31" idx="1"/>
          </p:cNvCxnSpPr>
          <p:nvPr/>
        </p:nvCxnSpPr>
        <p:spPr>
          <a:xfrm flipV="1">
            <a:off x="2225040" y="4710648"/>
            <a:ext cx="603504" cy="103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8474072" y="535730"/>
            <a:ext cx="141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node-&gt;next</a:t>
            </a:r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8474072" y="3788934"/>
            <a:ext cx="141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node-&gt;next</a:t>
            </a:r>
            <a:endParaRPr lang="zh-CN" altLang="en-US"/>
          </a:p>
        </p:txBody>
      </p:sp>
      <p:cxnSp>
        <p:nvCxnSpPr>
          <p:cNvPr id="65" name="肘形连接符 64"/>
          <p:cNvCxnSpPr>
            <a:stCxn id="35" idx="3"/>
          </p:cNvCxnSpPr>
          <p:nvPr/>
        </p:nvCxnSpPr>
        <p:spPr>
          <a:xfrm>
            <a:off x="6598920" y="4706296"/>
            <a:ext cx="1182438" cy="1037234"/>
          </a:xfrm>
          <a:prstGeom prst="bentConnector3">
            <a:avLst>
              <a:gd name="adj1" fmla="val 314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7781358" y="5743148"/>
            <a:ext cx="893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endCxn id="39" idx="1"/>
          </p:cNvCxnSpPr>
          <p:nvPr/>
        </p:nvCxnSpPr>
        <p:spPr>
          <a:xfrm rot="5400000" flipH="1" flipV="1">
            <a:off x="8156182" y="5224722"/>
            <a:ext cx="1036852" cy="12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8474072" y="3478428"/>
            <a:ext cx="1311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prev-&gt;next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10268712" y="1231254"/>
            <a:ext cx="10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0268712" y="4491837"/>
            <a:ext cx="10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(3)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21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63952" y="893028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97756" y="103498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1</a:t>
            </a:r>
            <a:endParaRPr lang="zh-CN" altLang="en-US" sz="3200"/>
          </a:p>
        </p:txBody>
      </p:sp>
      <p:sp>
        <p:nvSpPr>
          <p:cNvPr id="6" name="矩形 5"/>
          <p:cNvSpPr/>
          <p:nvPr/>
        </p:nvSpPr>
        <p:spPr>
          <a:xfrm>
            <a:off x="4114800" y="888676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48604" y="1030628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3</a:t>
            </a:r>
            <a:endParaRPr lang="zh-CN" altLang="en-US" sz="3200"/>
          </a:p>
        </p:txBody>
      </p:sp>
      <p:sp>
        <p:nvSpPr>
          <p:cNvPr id="8" name="矩形 7"/>
          <p:cNvSpPr/>
          <p:nvPr/>
        </p:nvSpPr>
        <p:spPr>
          <a:xfrm>
            <a:off x="5565648" y="888676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799452" y="1030628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4</a:t>
            </a:r>
            <a:endParaRPr lang="zh-CN" altLang="en-US" sz="3200"/>
          </a:p>
        </p:txBody>
      </p:sp>
      <p:sp>
        <p:nvSpPr>
          <p:cNvPr id="10" name="矩形 9"/>
          <p:cNvSpPr/>
          <p:nvPr/>
        </p:nvSpPr>
        <p:spPr>
          <a:xfrm>
            <a:off x="7037832" y="888676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271636" y="1030628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2</a:t>
            </a:r>
            <a:endParaRPr lang="zh-CN" altLang="en-US" sz="3200"/>
          </a:p>
        </p:txBody>
      </p:sp>
      <p:sp>
        <p:nvSpPr>
          <p:cNvPr id="12" name="矩形 11"/>
          <p:cNvSpPr/>
          <p:nvPr/>
        </p:nvSpPr>
        <p:spPr>
          <a:xfrm>
            <a:off x="8510016" y="888676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743820" y="1030628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5</a:t>
            </a:r>
            <a:endParaRPr lang="zh-CN" altLang="en-US" sz="3200"/>
          </a:p>
        </p:txBody>
      </p:sp>
      <p:sp>
        <p:nvSpPr>
          <p:cNvPr id="14" name="文本框 13"/>
          <p:cNvSpPr txBox="1"/>
          <p:nvPr/>
        </p:nvSpPr>
        <p:spPr>
          <a:xfrm>
            <a:off x="7093774" y="405654"/>
            <a:ext cx="75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r>
              <a:rPr lang="en-US" altLang="zh-CN" smtClean="0"/>
              <a:t>ode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621590" y="405654"/>
            <a:ext cx="75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prev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4" idx="3"/>
            <a:endCxn id="6" idx="1"/>
          </p:cNvCxnSpPr>
          <p:nvPr/>
        </p:nvCxnSpPr>
        <p:spPr>
          <a:xfrm flipV="1">
            <a:off x="3532632" y="1323016"/>
            <a:ext cx="582168" cy="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  <a:endCxn id="8" idx="1"/>
          </p:cNvCxnSpPr>
          <p:nvPr/>
        </p:nvCxnSpPr>
        <p:spPr>
          <a:xfrm>
            <a:off x="4983480" y="1323016"/>
            <a:ext cx="58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3"/>
            <a:endCxn id="12" idx="1"/>
          </p:cNvCxnSpPr>
          <p:nvPr/>
        </p:nvCxnSpPr>
        <p:spPr>
          <a:xfrm>
            <a:off x="7906512" y="1323016"/>
            <a:ext cx="603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91768" y="888676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322980" y="1995624"/>
            <a:ext cx="606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-1</a:t>
            </a:r>
            <a:endParaRPr lang="zh-CN" altLang="en-US" sz="3200"/>
          </a:p>
        </p:txBody>
      </p:sp>
      <p:cxnSp>
        <p:nvCxnSpPr>
          <p:cNvPr id="21" name="直接箭头连接符 20"/>
          <p:cNvCxnSpPr>
            <a:stCxn id="19" idx="3"/>
            <a:endCxn id="4" idx="1"/>
          </p:cNvCxnSpPr>
          <p:nvPr/>
        </p:nvCxnSpPr>
        <p:spPr>
          <a:xfrm>
            <a:off x="2060448" y="1323016"/>
            <a:ext cx="603504" cy="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719894" y="452720"/>
            <a:ext cx="71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28794" y="405654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dummyhead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740245" y="1757356"/>
            <a:ext cx="71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temp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91768" y="1925910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286497" y="1000836"/>
            <a:ext cx="606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-1</a:t>
            </a:r>
            <a:endParaRPr lang="zh-CN" altLang="en-US" sz="3200"/>
          </a:p>
        </p:txBody>
      </p:sp>
      <p:cxnSp>
        <p:nvCxnSpPr>
          <p:cNvPr id="27" name="直接箭头连接符 26"/>
          <p:cNvCxnSpPr>
            <a:stCxn id="25" idx="3"/>
            <a:endCxn id="4" idx="1"/>
          </p:cNvCxnSpPr>
          <p:nvPr/>
        </p:nvCxnSpPr>
        <p:spPr>
          <a:xfrm flipV="1">
            <a:off x="2060448" y="1327368"/>
            <a:ext cx="603504" cy="103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309480" y="405654"/>
            <a:ext cx="141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node-&gt;next</a:t>
            </a:r>
            <a:endParaRPr lang="zh-CN" altLang="en-US"/>
          </a:p>
        </p:txBody>
      </p:sp>
      <p:cxnSp>
        <p:nvCxnSpPr>
          <p:cNvPr id="29" name="肘形连接符 28"/>
          <p:cNvCxnSpPr>
            <a:stCxn id="8" idx="3"/>
          </p:cNvCxnSpPr>
          <p:nvPr/>
        </p:nvCxnSpPr>
        <p:spPr>
          <a:xfrm>
            <a:off x="6434328" y="1323016"/>
            <a:ext cx="1182438" cy="1037234"/>
          </a:xfrm>
          <a:prstGeom prst="bentConnector3">
            <a:avLst>
              <a:gd name="adj1" fmla="val 314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616766" y="2359868"/>
            <a:ext cx="893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endCxn id="12" idx="1"/>
          </p:cNvCxnSpPr>
          <p:nvPr/>
        </p:nvCxnSpPr>
        <p:spPr>
          <a:xfrm rot="5400000" flipH="1" flipV="1">
            <a:off x="7991590" y="1841442"/>
            <a:ext cx="1036852" cy="12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17535" y="2925339"/>
            <a:ext cx="3081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/>
              <a:t>node-&gt;next = temp-&gt;next;</a:t>
            </a:r>
            <a:endParaRPr lang="zh-CN" altLang="en-US" b="1"/>
          </a:p>
        </p:txBody>
      </p:sp>
      <p:sp>
        <p:nvSpPr>
          <p:cNvPr id="33" name="矩形 32"/>
          <p:cNvSpPr/>
          <p:nvPr/>
        </p:nvSpPr>
        <p:spPr>
          <a:xfrm>
            <a:off x="2663952" y="4379854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2897756" y="4521806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1</a:t>
            </a:r>
            <a:endParaRPr lang="zh-CN" altLang="en-US" sz="3200"/>
          </a:p>
        </p:txBody>
      </p:sp>
      <p:sp>
        <p:nvSpPr>
          <p:cNvPr id="35" name="矩形 34"/>
          <p:cNvSpPr/>
          <p:nvPr/>
        </p:nvSpPr>
        <p:spPr>
          <a:xfrm>
            <a:off x="4919472" y="4375502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153276" y="4517454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3</a:t>
            </a:r>
            <a:endParaRPr lang="zh-CN" altLang="en-US" sz="3200"/>
          </a:p>
        </p:txBody>
      </p:sp>
      <p:sp>
        <p:nvSpPr>
          <p:cNvPr id="37" name="矩形 36"/>
          <p:cNvSpPr/>
          <p:nvPr/>
        </p:nvSpPr>
        <p:spPr>
          <a:xfrm>
            <a:off x="6370320" y="4375502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6604124" y="4517454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4</a:t>
            </a:r>
            <a:endParaRPr lang="zh-CN" altLang="en-US" sz="3200"/>
          </a:p>
        </p:txBody>
      </p:sp>
      <p:sp>
        <p:nvSpPr>
          <p:cNvPr id="39" name="矩形 38"/>
          <p:cNvSpPr/>
          <p:nvPr/>
        </p:nvSpPr>
        <p:spPr>
          <a:xfrm>
            <a:off x="3532632" y="3249297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766436" y="3391249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2</a:t>
            </a:r>
            <a:endParaRPr lang="zh-CN" altLang="en-US" sz="3200"/>
          </a:p>
        </p:txBody>
      </p:sp>
      <p:sp>
        <p:nvSpPr>
          <p:cNvPr id="41" name="矩形 40"/>
          <p:cNvSpPr/>
          <p:nvPr/>
        </p:nvSpPr>
        <p:spPr>
          <a:xfrm>
            <a:off x="8510016" y="4375502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43820" y="4517454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5</a:t>
            </a:r>
            <a:endParaRPr lang="zh-CN" altLang="en-US" sz="3200"/>
          </a:p>
        </p:txBody>
      </p:sp>
      <p:sp>
        <p:nvSpPr>
          <p:cNvPr id="43" name="文本框 42"/>
          <p:cNvSpPr txBox="1"/>
          <p:nvPr/>
        </p:nvSpPr>
        <p:spPr>
          <a:xfrm>
            <a:off x="3588574" y="2884146"/>
            <a:ext cx="75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r>
              <a:rPr lang="en-US" altLang="zh-CN" smtClean="0"/>
              <a:t>ode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6426262" y="3892480"/>
            <a:ext cx="75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prev</a:t>
            </a:r>
            <a:endParaRPr lang="zh-CN" altLang="en-US"/>
          </a:p>
        </p:txBody>
      </p:sp>
      <p:cxnSp>
        <p:nvCxnSpPr>
          <p:cNvPr id="45" name="直接箭头连接符 44"/>
          <p:cNvCxnSpPr>
            <a:stCxn id="33" idx="3"/>
            <a:endCxn id="35" idx="1"/>
          </p:cNvCxnSpPr>
          <p:nvPr/>
        </p:nvCxnSpPr>
        <p:spPr>
          <a:xfrm flipV="1">
            <a:off x="3532632" y="4809842"/>
            <a:ext cx="1386840" cy="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5" idx="3"/>
            <a:endCxn id="37" idx="1"/>
          </p:cNvCxnSpPr>
          <p:nvPr/>
        </p:nvCxnSpPr>
        <p:spPr>
          <a:xfrm>
            <a:off x="5788152" y="4809842"/>
            <a:ext cx="58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3"/>
            <a:endCxn id="35" idx="1"/>
          </p:cNvCxnSpPr>
          <p:nvPr/>
        </p:nvCxnSpPr>
        <p:spPr>
          <a:xfrm>
            <a:off x="4401312" y="3683637"/>
            <a:ext cx="518160" cy="112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191768" y="4375502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322980" y="5482450"/>
            <a:ext cx="606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-1</a:t>
            </a:r>
            <a:endParaRPr lang="zh-CN" altLang="en-US" sz="3200"/>
          </a:p>
        </p:txBody>
      </p:sp>
      <p:cxnSp>
        <p:nvCxnSpPr>
          <p:cNvPr id="50" name="直接箭头连接符 49"/>
          <p:cNvCxnSpPr>
            <a:stCxn id="48" idx="3"/>
            <a:endCxn id="33" idx="1"/>
          </p:cNvCxnSpPr>
          <p:nvPr/>
        </p:nvCxnSpPr>
        <p:spPr>
          <a:xfrm>
            <a:off x="2060448" y="4809842"/>
            <a:ext cx="603504" cy="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2719894" y="3939546"/>
            <a:ext cx="71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</a:t>
            </a:r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928794" y="3892480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dummyhead</a:t>
            </a:r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2740245" y="5244182"/>
            <a:ext cx="71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temp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91768" y="5412736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1286497" y="4487662"/>
            <a:ext cx="606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-1</a:t>
            </a:r>
            <a:endParaRPr lang="zh-CN" altLang="en-US" sz="3200"/>
          </a:p>
        </p:txBody>
      </p:sp>
      <p:cxnSp>
        <p:nvCxnSpPr>
          <p:cNvPr id="56" name="直接箭头连接符 55"/>
          <p:cNvCxnSpPr>
            <a:stCxn id="54" idx="3"/>
            <a:endCxn id="33" idx="1"/>
          </p:cNvCxnSpPr>
          <p:nvPr/>
        </p:nvCxnSpPr>
        <p:spPr>
          <a:xfrm flipV="1">
            <a:off x="2060448" y="4814194"/>
            <a:ext cx="603504" cy="103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309480" y="3892480"/>
            <a:ext cx="141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prev-&gt;next</a:t>
            </a:r>
            <a:endParaRPr lang="zh-CN" altLang="en-US"/>
          </a:p>
        </p:txBody>
      </p:sp>
      <p:cxnSp>
        <p:nvCxnSpPr>
          <p:cNvPr id="58" name="肘形连接符 57"/>
          <p:cNvCxnSpPr>
            <a:stCxn id="37" idx="3"/>
          </p:cNvCxnSpPr>
          <p:nvPr/>
        </p:nvCxnSpPr>
        <p:spPr>
          <a:xfrm>
            <a:off x="7239000" y="4809842"/>
            <a:ext cx="1182438" cy="1037234"/>
          </a:xfrm>
          <a:prstGeom prst="bentConnector3">
            <a:avLst>
              <a:gd name="adj1" fmla="val 314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7616766" y="5846694"/>
            <a:ext cx="893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endCxn id="41" idx="1"/>
          </p:cNvCxnSpPr>
          <p:nvPr/>
        </p:nvCxnSpPr>
        <p:spPr>
          <a:xfrm rot="5400000" flipH="1" flipV="1">
            <a:off x="7991590" y="5328268"/>
            <a:ext cx="1036852" cy="12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3920026" y="1787684"/>
            <a:ext cx="182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temp-&gt;next</a:t>
            </a:r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4682472" y="5248534"/>
            <a:ext cx="182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temp-&gt;next</a:t>
            </a:r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8312380" y="142870"/>
            <a:ext cx="1311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prev-&gt;next</a:t>
            </a:r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682472" y="5498207"/>
            <a:ext cx="141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node-&gt;next</a:t>
            </a:r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10268712" y="4491837"/>
            <a:ext cx="10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(4)</a:t>
            </a:r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10268712" y="1231254"/>
            <a:ext cx="10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(3)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216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6032" y="3808421"/>
            <a:ext cx="2348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/>
              <a:t>temp-&gt;next = node;</a:t>
            </a:r>
            <a:endParaRPr lang="zh-CN" altLang="en-US" b="1"/>
          </a:p>
        </p:txBody>
      </p:sp>
      <p:sp>
        <p:nvSpPr>
          <p:cNvPr id="7" name="矩形 6"/>
          <p:cNvSpPr/>
          <p:nvPr/>
        </p:nvSpPr>
        <p:spPr>
          <a:xfrm>
            <a:off x="3459480" y="1654942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93284" y="1796894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1</a:t>
            </a:r>
            <a:endParaRPr lang="zh-CN" altLang="en-US" sz="3200"/>
          </a:p>
        </p:txBody>
      </p:sp>
      <p:sp>
        <p:nvSpPr>
          <p:cNvPr id="9" name="矩形 8"/>
          <p:cNvSpPr/>
          <p:nvPr/>
        </p:nvSpPr>
        <p:spPr>
          <a:xfrm>
            <a:off x="5715000" y="1650590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48804" y="1792542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3</a:t>
            </a:r>
            <a:endParaRPr lang="zh-CN" altLang="en-US" sz="3200"/>
          </a:p>
        </p:txBody>
      </p:sp>
      <p:sp>
        <p:nvSpPr>
          <p:cNvPr id="11" name="矩形 10"/>
          <p:cNvSpPr/>
          <p:nvPr/>
        </p:nvSpPr>
        <p:spPr>
          <a:xfrm>
            <a:off x="7165848" y="1650590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99652" y="1792542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4</a:t>
            </a:r>
            <a:endParaRPr lang="zh-CN" altLang="en-US" sz="3200"/>
          </a:p>
        </p:txBody>
      </p:sp>
      <p:sp>
        <p:nvSpPr>
          <p:cNvPr id="13" name="矩形 12"/>
          <p:cNvSpPr/>
          <p:nvPr/>
        </p:nvSpPr>
        <p:spPr>
          <a:xfrm>
            <a:off x="4328160" y="524385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561964" y="666337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2</a:t>
            </a:r>
            <a:endParaRPr lang="zh-CN" altLang="en-US" sz="3200"/>
          </a:p>
        </p:txBody>
      </p:sp>
      <p:sp>
        <p:nvSpPr>
          <p:cNvPr id="15" name="矩形 14"/>
          <p:cNvSpPr/>
          <p:nvPr/>
        </p:nvSpPr>
        <p:spPr>
          <a:xfrm>
            <a:off x="9305544" y="1650590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539348" y="1792542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5</a:t>
            </a:r>
            <a:endParaRPr lang="zh-CN" altLang="en-US" sz="3200"/>
          </a:p>
        </p:txBody>
      </p:sp>
      <p:sp>
        <p:nvSpPr>
          <p:cNvPr id="17" name="文本框 16"/>
          <p:cNvSpPr txBox="1"/>
          <p:nvPr/>
        </p:nvSpPr>
        <p:spPr>
          <a:xfrm>
            <a:off x="4384102" y="159234"/>
            <a:ext cx="75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r>
              <a:rPr lang="en-US" altLang="zh-CN" smtClean="0"/>
              <a:t>ode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221790" y="1167568"/>
            <a:ext cx="75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prev</a:t>
            </a:r>
            <a:endParaRPr lang="zh-CN" altLang="en-US"/>
          </a:p>
        </p:txBody>
      </p:sp>
      <p:cxnSp>
        <p:nvCxnSpPr>
          <p:cNvPr id="19" name="直接箭头连接符 18"/>
          <p:cNvCxnSpPr>
            <a:stCxn id="7" idx="3"/>
            <a:endCxn id="9" idx="1"/>
          </p:cNvCxnSpPr>
          <p:nvPr/>
        </p:nvCxnSpPr>
        <p:spPr>
          <a:xfrm flipV="1">
            <a:off x="4328160" y="2084930"/>
            <a:ext cx="1386840" cy="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3"/>
            <a:endCxn id="11" idx="1"/>
          </p:cNvCxnSpPr>
          <p:nvPr/>
        </p:nvCxnSpPr>
        <p:spPr>
          <a:xfrm>
            <a:off x="6583680" y="2084930"/>
            <a:ext cx="58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3" idx="3"/>
            <a:endCxn id="9" idx="1"/>
          </p:cNvCxnSpPr>
          <p:nvPr/>
        </p:nvCxnSpPr>
        <p:spPr>
          <a:xfrm>
            <a:off x="5196840" y="958725"/>
            <a:ext cx="518160" cy="112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987296" y="1650590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118508" y="2757538"/>
            <a:ext cx="606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-1</a:t>
            </a:r>
            <a:endParaRPr lang="zh-CN" altLang="en-US" sz="3200"/>
          </a:p>
        </p:txBody>
      </p:sp>
      <p:cxnSp>
        <p:nvCxnSpPr>
          <p:cNvPr id="24" name="直接箭头连接符 23"/>
          <p:cNvCxnSpPr>
            <a:stCxn id="22" idx="3"/>
            <a:endCxn id="7" idx="1"/>
          </p:cNvCxnSpPr>
          <p:nvPr/>
        </p:nvCxnSpPr>
        <p:spPr>
          <a:xfrm>
            <a:off x="2855976" y="2084930"/>
            <a:ext cx="603504" cy="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515422" y="1214634"/>
            <a:ext cx="71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724322" y="1167568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dummyhead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535773" y="2519270"/>
            <a:ext cx="71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temp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87296" y="2687824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082025" y="1762750"/>
            <a:ext cx="606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-1</a:t>
            </a:r>
            <a:endParaRPr lang="zh-CN" altLang="en-US" sz="3200"/>
          </a:p>
        </p:txBody>
      </p:sp>
      <p:cxnSp>
        <p:nvCxnSpPr>
          <p:cNvPr id="30" name="直接箭头连接符 29"/>
          <p:cNvCxnSpPr>
            <a:stCxn id="28" idx="3"/>
            <a:endCxn id="7" idx="1"/>
          </p:cNvCxnSpPr>
          <p:nvPr/>
        </p:nvCxnSpPr>
        <p:spPr>
          <a:xfrm flipV="1">
            <a:off x="2855976" y="2089282"/>
            <a:ext cx="603504" cy="103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105008" y="1167568"/>
            <a:ext cx="141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prev-&gt;next</a:t>
            </a:r>
            <a:endParaRPr lang="zh-CN" altLang="en-US"/>
          </a:p>
        </p:txBody>
      </p:sp>
      <p:cxnSp>
        <p:nvCxnSpPr>
          <p:cNvPr id="32" name="肘形连接符 31"/>
          <p:cNvCxnSpPr>
            <a:stCxn id="11" idx="3"/>
          </p:cNvCxnSpPr>
          <p:nvPr/>
        </p:nvCxnSpPr>
        <p:spPr>
          <a:xfrm>
            <a:off x="8034528" y="2084930"/>
            <a:ext cx="1182438" cy="1037234"/>
          </a:xfrm>
          <a:prstGeom prst="bentConnector3">
            <a:avLst>
              <a:gd name="adj1" fmla="val 314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8412294" y="3121782"/>
            <a:ext cx="893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15" idx="1"/>
          </p:cNvCxnSpPr>
          <p:nvPr/>
        </p:nvCxnSpPr>
        <p:spPr>
          <a:xfrm rot="5400000" flipH="1" flipV="1">
            <a:off x="8787118" y="2603356"/>
            <a:ext cx="1036852" cy="12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478000" y="2523622"/>
            <a:ext cx="182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temp-&gt;next</a:t>
            </a: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194196" y="4665127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428000" y="4807079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1</a:t>
            </a:r>
            <a:endParaRPr lang="zh-CN" altLang="en-US" sz="3200"/>
          </a:p>
        </p:txBody>
      </p:sp>
      <p:sp>
        <p:nvSpPr>
          <p:cNvPr id="38" name="矩形 37"/>
          <p:cNvSpPr/>
          <p:nvPr/>
        </p:nvSpPr>
        <p:spPr>
          <a:xfrm>
            <a:off x="6879484" y="4660775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113288" y="4802727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3</a:t>
            </a:r>
            <a:endParaRPr lang="zh-CN" altLang="en-US" sz="3200"/>
          </a:p>
        </p:txBody>
      </p:sp>
      <p:sp>
        <p:nvSpPr>
          <p:cNvPr id="40" name="矩形 39"/>
          <p:cNvSpPr/>
          <p:nvPr/>
        </p:nvSpPr>
        <p:spPr>
          <a:xfrm>
            <a:off x="8275468" y="4660775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509272" y="4802727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4</a:t>
            </a:r>
            <a:endParaRPr lang="zh-CN" altLang="en-US" sz="3200"/>
          </a:p>
        </p:txBody>
      </p:sp>
      <p:sp>
        <p:nvSpPr>
          <p:cNvPr id="42" name="矩形 41"/>
          <p:cNvSpPr/>
          <p:nvPr/>
        </p:nvSpPr>
        <p:spPr>
          <a:xfrm>
            <a:off x="5540000" y="4660775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5773804" y="4802727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2</a:t>
            </a:r>
            <a:endParaRPr lang="zh-CN" altLang="en-US" sz="3200"/>
          </a:p>
        </p:txBody>
      </p:sp>
      <p:sp>
        <p:nvSpPr>
          <p:cNvPr id="44" name="矩形 43"/>
          <p:cNvSpPr/>
          <p:nvPr/>
        </p:nvSpPr>
        <p:spPr>
          <a:xfrm>
            <a:off x="10040260" y="4651631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0274064" y="4802727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5</a:t>
            </a:r>
            <a:endParaRPr lang="zh-CN" altLang="en-US" sz="3200"/>
          </a:p>
        </p:txBody>
      </p:sp>
      <p:sp>
        <p:nvSpPr>
          <p:cNvPr id="46" name="文本框 45"/>
          <p:cNvSpPr txBox="1"/>
          <p:nvPr/>
        </p:nvSpPr>
        <p:spPr>
          <a:xfrm>
            <a:off x="5595942" y="4295624"/>
            <a:ext cx="75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r>
              <a:rPr lang="en-US" altLang="zh-CN" smtClean="0"/>
              <a:t>ode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331410" y="4177753"/>
            <a:ext cx="75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prev</a:t>
            </a:r>
            <a:endParaRPr lang="zh-CN" altLang="en-US"/>
          </a:p>
        </p:txBody>
      </p:sp>
      <p:cxnSp>
        <p:nvCxnSpPr>
          <p:cNvPr id="48" name="直接箭头连接符 47"/>
          <p:cNvCxnSpPr>
            <a:stCxn id="36" idx="3"/>
            <a:endCxn id="42" idx="1"/>
          </p:cNvCxnSpPr>
          <p:nvPr/>
        </p:nvCxnSpPr>
        <p:spPr>
          <a:xfrm flipV="1">
            <a:off x="5062876" y="5095115"/>
            <a:ext cx="477124" cy="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8" idx="3"/>
            <a:endCxn id="40" idx="1"/>
          </p:cNvCxnSpPr>
          <p:nvPr/>
        </p:nvCxnSpPr>
        <p:spPr>
          <a:xfrm>
            <a:off x="7748164" y="5095115"/>
            <a:ext cx="527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2" idx="3"/>
            <a:endCxn id="38" idx="1"/>
          </p:cNvCxnSpPr>
          <p:nvPr/>
        </p:nvCxnSpPr>
        <p:spPr>
          <a:xfrm>
            <a:off x="6408680" y="5095115"/>
            <a:ext cx="470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2722012" y="4660775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2853224" y="5767723"/>
            <a:ext cx="606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-1</a:t>
            </a:r>
            <a:endParaRPr lang="zh-CN" altLang="en-US" sz="3200"/>
          </a:p>
        </p:txBody>
      </p:sp>
      <p:cxnSp>
        <p:nvCxnSpPr>
          <p:cNvPr id="53" name="直接箭头连接符 52"/>
          <p:cNvCxnSpPr>
            <a:stCxn id="51" idx="3"/>
            <a:endCxn id="36" idx="1"/>
          </p:cNvCxnSpPr>
          <p:nvPr/>
        </p:nvCxnSpPr>
        <p:spPr>
          <a:xfrm>
            <a:off x="3590692" y="5095115"/>
            <a:ext cx="603504" cy="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250138" y="4224819"/>
            <a:ext cx="71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</a:t>
            </a:r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2459038" y="4177753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dummyhead</a:t>
            </a:r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4270489" y="5529455"/>
            <a:ext cx="71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temp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722012" y="5698009"/>
            <a:ext cx="868680" cy="868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2816741" y="4772935"/>
            <a:ext cx="606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-1</a:t>
            </a:r>
            <a:endParaRPr lang="zh-CN" altLang="en-US" sz="3200"/>
          </a:p>
        </p:txBody>
      </p:sp>
      <p:cxnSp>
        <p:nvCxnSpPr>
          <p:cNvPr id="59" name="直接箭头连接符 58"/>
          <p:cNvCxnSpPr>
            <a:stCxn id="57" idx="3"/>
            <a:endCxn id="36" idx="1"/>
          </p:cNvCxnSpPr>
          <p:nvPr/>
        </p:nvCxnSpPr>
        <p:spPr>
          <a:xfrm flipV="1">
            <a:off x="3590692" y="5099467"/>
            <a:ext cx="603504" cy="103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9839724" y="4177753"/>
            <a:ext cx="141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prev-&gt;next</a:t>
            </a:r>
            <a:endParaRPr lang="zh-CN" altLang="en-US"/>
          </a:p>
        </p:txBody>
      </p:sp>
      <p:cxnSp>
        <p:nvCxnSpPr>
          <p:cNvPr id="63" name="肘形连接符 62"/>
          <p:cNvCxnSpPr>
            <a:stCxn id="40" idx="3"/>
            <a:endCxn id="44" idx="1"/>
          </p:cNvCxnSpPr>
          <p:nvPr/>
        </p:nvCxnSpPr>
        <p:spPr>
          <a:xfrm flipV="1">
            <a:off x="9144148" y="5085971"/>
            <a:ext cx="896112" cy="9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5291476" y="5525274"/>
            <a:ext cx="182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temp-&gt;next</a:t>
            </a:r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5478000" y="2803124"/>
            <a:ext cx="141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node-&gt;next</a:t>
            </a:r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11142744" y="4880656"/>
            <a:ext cx="10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(5)</a:t>
            </a:r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0735352" y="1870471"/>
            <a:ext cx="10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(4)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58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390</Words>
  <Application>Microsoft Office PowerPoint</Application>
  <PresentationFormat>宽屏</PresentationFormat>
  <Paragraphs>197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leetcode 147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147</dc:title>
  <dc:creator>HP</dc:creator>
  <cp:lastModifiedBy>HP</cp:lastModifiedBy>
  <cp:revision>48</cp:revision>
  <dcterms:created xsi:type="dcterms:W3CDTF">2020-04-01T14:01:12Z</dcterms:created>
  <dcterms:modified xsi:type="dcterms:W3CDTF">2020-10-13T15:00:53Z</dcterms:modified>
</cp:coreProperties>
</file>