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1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83FD-7990-4959-8FBE-2B1FF134712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494-1F72-4192-A627-9B6BC5CF9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2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leetcode17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9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6" y="452628"/>
            <a:ext cx="7505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52" y="954316"/>
            <a:ext cx="1087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vector&lt;string&gt; map = {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"ghi"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"jkl"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"mno"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"pqrs"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"tuv"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"wxyz"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064" y="256032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建立字母与</a:t>
            </a:r>
            <a:r>
              <a:rPr lang="en-US" altLang="zh-CN" smtClean="0"/>
              <a:t>vector</a:t>
            </a:r>
            <a:r>
              <a:rPr lang="zh-CN" altLang="en-US" smtClean="0"/>
              <a:t>索引的映射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4934" t="27473"/>
          <a:stretch/>
        </p:blipFill>
        <p:spPr>
          <a:xfrm>
            <a:off x="850392" y="2368296"/>
            <a:ext cx="4883658" cy="31501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73658" y="2275070"/>
            <a:ext cx="563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 curr_str = map[digits[depth] - '0'];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9146" y="2765720"/>
            <a:ext cx="4307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digits</a:t>
            </a:r>
            <a:r>
              <a:rPr lang="zh-CN" altLang="en-US" smtClean="0"/>
              <a:t>是输入，如</a:t>
            </a:r>
            <a:r>
              <a:rPr lang="en-US" altLang="zh-CN" smtClean="0"/>
              <a:t>”23”</a:t>
            </a:r>
          </a:p>
          <a:p>
            <a:r>
              <a:rPr lang="en-US" altLang="zh-CN" smtClean="0"/>
              <a:t>depth</a:t>
            </a:r>
            <a:r>
              <a:rPr lang="zh-CN" altLang="en-US" smtClean="0"/>
              <a:t>是树的深度，对应</a:t>
            </a:r>
            <a:r>
              <a:rPr lang="en-US" altLang="zh-CN" smtClean="0"/>
              <a:t>digits</a:t>
            </a:r>
            <a:r>
              <a:rPr lang="zh-CN" altLang="en-US" smtClean="0"/>
              <a:t>字母的索引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2688" y="2532888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depth=0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156" y="3840980"/>
            <a:ext cx="11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depth=1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7632" y="3841480"/>
            <a:ext cx="36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digits[depth] - ‘0’</a:t>
            </a:r>
            <a:r>
              <a:rPr lang="zh-CN" altLang="en-US" smtClean="0"/>
              <a:t>得到整型的</a:t>
            </a:r>
            <a:r>
              <a:rPr lang="zh-CN" altLang="en-US" smtClean="0"/>
              <a:t>数字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02903" y="4210312"/>
            <a:ext cx="537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map[digits[depth] - ‘0’]</a:t>
            </a:r>
            <a:r>
              <a:rPr lang="zh-CN" altLang="en-US" smtClean="0"/>
              <a:t>得到当前</a:t>
            </a:r>
            <a:r>
              <a:rPr lang="zh-CN" altLang="en-US" smtClean="0"/>
              <a:t>数字</a:t>
            </a:r>
            <a:r>
              <a:rPr lang="en-US" altLang="zh-CN" smtClean="0"/>
              <a:t>2</a:t>
            </a:r>
            <a:r>
              <a:rPr lang="zh-CN" altLang="en-US" smtClean="0"/>
              <a:t>对于</a:t>
            </a:r>
            <a:r>
              <a:rPr lang="zh-CN" altLang="en-US" smtClean="0"/>
              <a:t>的字符串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”abc”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02903" y="3412051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depth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时，</a:t>
            </a:r>
            <a:r>
              <a:rPr lang="en-US" altLang="zh-CN" smtClean="0"/>
              <a:t>digits[depth]</a:t>
            </a:r>
            <a:r>
              <a:rPr lang="zh-CN" altLang="en-US" smtClean="0"/>
              <a:t>为</a:t>
            </a:r>
            <a:r>
              <a:rPr lang="en-US" altLang="zh-CN" smtClean="0"/>
              <a:t>’2’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1459683"/>
            <a:ext cx="1015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zh-CN" b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curr_str.size(); ++i) {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combination.push_back(curr_str[i]);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dfs(digits, map, res, depth + </a:t>
            </a:r>
            <a:r>
              <a:rPr lang="en-US" altLang="zh-CN" b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combination);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combination.pop_back();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       return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039" y="3454646"/>
            <a:ext cx="10347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combination</a:t>
            </a:r>
            <a:r>
              <a:rPr lang="zh-CN" altLang="en-US" smtClean="0"/>
              <a:t>最初是个空字符串，通过</a:t>
            </a:r>
            <a:r>
              <a:rPr lang="en-US" altLang="zh-CN" smtClean="0"/>
              <a:t>push_back</a:t>
            </a:r>
            <a:r>
              <a:rPr lang="zh-CN" altLang="en-US" smtClean="0"/>
              <a:t>增加字符，</a:t>
            </a:r>
            <a:r>
              <a:rPr lang="en-US" altLang="zh-CN" smtClean="0"/>
              <a:t>pop_back</a:t>
            </a:r>
            <a:r>
              <a:rPr lang="zh-CN" altLang="en-US" smtClean="0"/>
              <a:t>删去末尾字符。是每次循环用于</a:t>
            </a:r>
            <a:endParaRPr lang="en-US" altLang="zh-CN" smtClean="0"/>
          </a:p>
          <a:p>
            <a:r>
              <a:rPr lang="zh-CN" altLang="en-US" smtClean="0"/>
              <a:t>组合字符串用的。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6240" y="2778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(depth == digits.size()) {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res.push_back(combination);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39" y="4341614"/>
            <a:ext cx="38437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假设</a:t>
            </a:r>
            <a:r>
              <a:rPr lang="en-US" altLang="zh-CN" smtClean="0"/>
              <a:t>digits = “23”, </a:t>
            </a:r>
          </a:p>
          <a:p>
            <a:r>
              <a:rPr lang="zh-CN" altLang="en-US" smtClean="0"/>
              <a:t>当前</a:t>
            </a:r>
            <a:r>
              <a:rPr lang="en-US" altLang="zh-CN" smtClean="0"/>
              <a:t>depth == 1</a:t>
            </a:r>
          </a:p>
          <a:p>
            <a:r>
              <a:rPr lang="en-US" altLang="zh-CN" smtClean="0"/>
              <a:t>combination == “a”</a:t>
            </a:r>
          </a:p>
          <a:p>
            <a:r>
              <a:rPr lang="en-US" altLang="zh-CN" smtClean="0"/>
              <a:t>curr_str == “def”</a:t>
            </a:r>
          </a:p>
          <a:p>
            <a:r>
              <a:rPr lang="zh-CN" altLang="en-US" smtClean="0"/>
              <a:t>进入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push_back -&gt; combination == “ad”</a:t>
            </a:r>
          </a:p>
          <a:p>
            <a:r>
              <a:rPr lang="en-US" altLang="zh-CN" smtClean="0"/>
              <a:t>dfs </a:t>
            </a:r>
            <a:r>
              <a:rPr lang="zh-CN" altLang="en-US" smtClean="0"/>
              <a:t>中</a:t>
            </a:r>
            <a:r>
              <a:rPr lang="en-US" altLang="zh-CN" smtClean="0"/>
              <a:t>depth == 2</a:t>
            </a:r>
          </a:p>
          <a:p>
            <a:r>
              <a:rPr lang="en-US" altLang="zh-CN" smtClean="0"/>
              <a:t>pop_back -&gt; combination == “a”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21522" y="4636436"/>
            <a:ext cx="369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push_back -&gt; combination == “ae”</a:t>
            </a:r>
          </a:p>
          <a:p>
            <a:r>
              <a:rPr lang="en-US" altLang="zh-CN" smtClean="0"/>
              <a:t>dfs </a:t>
            </a:r>
            <a:r>
              <a:rPr lang="zh-CN" altLang="en-US" smtClean="0"/>
              <a:t>中</a:t>
            </a:r>
            <a:r>
              <a:rPr lang="en-US" altLang="zh-CN" smtClean="0"/>
              <a:t>depth == 2</a:t>
            </a:r>
          </a:p>
          <a:p>
            <a:r>
              <a:rPr lang="en-US" altLang="zh-CN" smtClean="0"/>
              <a:t>pop_back -&gt; combination == “a”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21522" y="5733288"/>
            <a:ext cx="3909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循环完成后，函数返回，进入</a:t>
            </a:r>
            <a:r>
              <a:rPr lang="en-US" altLang="zh-CN" smtClean="0"/>
              <a:t>digits==0</a:t>
            </a:r>
            <a:r>
              <a:rPr lang="zh-CN" altLang="en-US" smtClean="0"/>
              <a:t>的那一层</a:t>
            </a:r>
            <a:endParaRPr lang="en-US" altLang="zh-CN" smtClean="0"/>
          </a:p>
          <a:p>
            <a:r>
              <a:rPr lang="zh-CN" altLang="en-US" smtClean="0"/>
              <a:t>开始</a:t>
            </a:r>
            <a:r>
              <a:rPr lang="en-US" altLang="zh-CN" smtClean="0"/>
              <a:t>combination</a:t>
            </a:r>
            <a:r>
              <a:rPr lang="zh-CN" altLang="en-US" smtClean="0"/>
              <a:t>以</a:t>
            </a:r>
            <a:r>
              <a:rPr lang="en-US" altLang="zh-CN" smtClean="0"/>
              <a:t>’b’</a:t>
            </a:r>
            <a:r>
              <a:rPr lang="zh-CN" altLang="en-US" smtClean="0"/>
              <a:t>开头的情况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188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leetcode17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伦</dc:creator>
  <cp:lastModifiedBy>HP</cp:lastModifiedBy>
  <cp:revision>14</cp:revision>
  <dcterms:created xsi:type="dcterms:W3CDTF">2020-03-12T14:23:14Z</dcterms:created>
  <dcterms:modified xsi:type="dcterms:W3CDTF">2020-05-18T15:23:06Z</dcterms:modified>
</cp:coreProperties>
</file>